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339" r:id="rId2"/>
    <p:sldId id="321" r:id="rId3"/>
    <p:sldId id="345" r:id="rId4"/>
    <p:sldId id="348" r:id="rId5"/>
    <p:sldId id="349" r:id="rId6"/>
    <p:sldId id="297" r:id="rId7"/>
    <p:sldId id="363" r:id="rId8"/>
    <p:sldId id="364" r:id="rId9"/>
    <p:sldId id="346" r:id="rId10"/>
    <p:sldId id="293" r:id="rId11"/>
    <p:sldId id="318" r:id="rId12"/>
    <p:sldId id="362"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6E6"/>
    <a:srgbClr val="181818"/>
    <a:srgbClr val="EA222D"/>
    <a:srgbClr val="3A3A3C"/>
    <a:srgbClr val="08133D"/>
    <a:srgbClr val="017CFF"/>
    <a:srgbClr val="262E4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D3A62CE-1692-44A2-9A02-FFA058A4DACE}" v="157" dt="2024-12-06T04:12:34.18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937" autoAdjust="0"/>
    <p:restoredTop sz="94660" autoAdjust="0"/>
  </p:normalViewPr>
  <p:slideViewPr>
    <p:cSldViewPr snapToGrid="0">
      <p:cViewPr varScale="1">
        <p:scale>
          <a:sx n="256" d="100"/>
          <a:sy n="256" d="100"/>
        </p:scale>
        <p:origin x="510" y="19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50" d="100"/>
        <a:sy n="50" d="100"/>
      </p:scale>
      <p:origin x="0" y="0"/>
    </p:cViewPr>
  </p:sorterViewPr>
  <p:notesViewPr>
    <p:cSldViewPr snapToGrid="0">
      <p:cViewPr varScale="1">
        <p:scale>
          <a:sx n="121" d="100"/>
          <a:sy n="121" d="100"/>
        </p:scale>
        <p:origin x="7662"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remiah Shultz" userId="26f210a4-e85a-4921-8543-664b31c1228e" providerId="ADAL" clId="{FD3A62CE-1692-44A2-9A02-FFA058A4DACE}"/>
    <pc:docChg chg="undo redo custSel addSld delSld modSld sldOrd modShowInfo">
      <pc:chgData name="Jeremiah Shultz" userId="26f210a4-e85a-4921-8543-664b31c1228e" providerId="ADAL" clId="{FD3A62CE-1692-44A2-9A02-FFA058A4DACE}" dt="2024-12-06T04:14:16.561" v="11056" actId="1038"/>
      <pc:docMkLst>
        <pc:docMk/>
      </pc:docMkLst>
      <pc:sldChg chg="del">
        <pc:chgData name="Jeremiah Shultz" userId="26f210a4-e85a-4921-8543-664b31c1228e" providerId="ADAL" clId="{FD3A62CE-1692-44A2-9A02-FFA058A4DACE}" dt="2024-12-06T04:07:22.125" v="11024" actId="47"/>
        <pc:sldMkLst>
          <pc:docMk/>
          <pc:sldMk cId="3863441253" sldId="267"/>
        </pc:sldMkLst>
      </pc:sldChg>
      <pc:sldChg chg="addSp delSp modSp del mod ord">
        <pc:chgData name="Jeremiah Shultz" userId="26f210a4-e85a-4921-8543-664b31c1228e" providerId="ADAL" clId="{FD3A62CE-1692-44A2-9A02-FFA058A4DACE}" dt="2024-12-06T03:11:44.885" v="5131" actId="47"/>
        <pc:sldMkLst>
          <pc:docMk/>
          <pc:sldMk cId="3081219035" sldId="276"/>
        </pc:sldMkLst>
        <pc:spChg chg="mod">
          <ac:chgData name="Jeremiah Shultz" userId="26f210a4-e85a-4921-8543-664b31c1228e" providerId="ADAL" clId="{FD3A62CE-1692-44A2-9A02-FFA058A4DACE}" dt="2024-12-06T03:02:50.766" v="4794" actId="20577"/>
          <ac:spMkLst>
            <pc:docMk/>
            <pc:sldMk cId="3081219035" sldId="276"/>
            <ac:spMk id="2" creationId="{00000000-0000-0000-0000-000000000000}"/>
          </ac:spMkLst>
        </pc:spChg>
        <pc:spChg chg="del mod">
          <ac:chgData name="Jeremiah Shultz" userId="26f210a4-e85a-4921-8543-664b31c1228e" providerId="ADAL" clId="{FD3A62CE-1692-44A2-9A02-FFA058A4DACE}" dt="2024-12-06T03:06:33.429" v="4913" actId="478"/>
          <ac:spMkLst>
            <pc:docMk/>
            <pc:sldMk cId="3081219035" sldId="276"/>
            <ac:spMk id="7" creationId="{FEF44CAA-90C4-7951-5C22-3D08D648E037}"/>
          </ac:spMkLst>
        </pc:spChg>
        <pc:spChg chg="add del mod">
          <ac:chgData name="Jeremiah Shultz" userId="26f210a4-e85a-4921-8543-664b31c1228e" providerId="ADAL" clId="{FD3A62CE-1692-44A2-9A02-FFA058A4DACE}" dt="2024-12-06T03:04:35.558" v="4826" actId="478"/>
          <ac:spMkLst>
            <pc:docMk/>
            <pc:sldMk cId="3081219035" sldId="276"/>
            <ac:spMk id="10" creationId="{B1361833-50A0-B74B-F2B6-A09769667040}"/>
          </ac:spMkLst>
        </pc:spChg>
        <pc:spChg chg="add del mod">
          <ac:chgData name="Jeremiah Shultz" userId="26f210a4-e85a-4921-8543-664b31c1228e" providerId="ADAL" clId="{FD3A62CE-1692-44A2-9A02-FFA058A4DACE}" dt="2024-12-06T03:05:10.178" v="4888" actId="478"/>
          <ac:spMkLst>
            <pc:docMk/>
            <pc:sldMk cId="3081219035" sldId="276"/>
            <ac:spMk id="13" creationId="{A568FF05-2874-396C-E71A-8131A4D30E3E}"/>
          </ac:spMkLst>
        </pc:spChg>
        <pc:spChg chg="add mod">
          <ac:chgData name="Jeremiah Shultz" userId="26f210a4-e85a-4921-8543-664b31c1228e" providerId="ADAL" clId="{FD3A62CE-1692-44A2-9A02-FFA058A4DACE}" dt="2024-12-06T03:06:02.914" v="4911" actId="478"/>
          <ac:spMkLst>
            <pc:docMk/>
            <pc:sldMk cId="3081219035" sldId="276"/>
            <ac:spMk id="20" creationId="{5935B564-B442-3CE5-F733-89745EE8F77F}"/>
          </ac:spMkLst>
        </pc:spChg>
        <pc:spChg chg="add del mod">
          <ac:chgData name="Jeremiah Shultz" userId="26f210a4-e85a-4921-8543-664b31c1228e" providerId="ADAL" clId="{FD3A62CE-1692-44A2-9A02-FFA058A4DACE}" dt="2024-12-06T03:06:36.941" v="4915" actId="478"/>
          <ac:spMkLst>
            <pc:docMk/>
            <pc:sldMk cId="3081219035" sldId="276"/>
            <ac:spMk id="22" creationId="{123215F1-4554-3B4E-1CBA-382FC7B91A44}"/>
          </ac:spMkLst>
        </pc:spChg>
        <pc:spChg chg="add mod">
          <ac:chgData name="Jeremiah Shultz" userId="26f210a4-e85a-4921-8543-664b31c1228e" providerId="ADAL" clId="{FD3A62CE-1692-44A2-9A02-FFA058A4DACE}" dt="2024-12-06T03:07:00.477" v="5066" actId="1036"/>
          <ac:spMkLst>
            <pc:docMk/>
            <pc:sldMk cId="3081219035" sldId="276"/>
            <ac:spMk id="24" creationId="{C89CF3D1-033B-7815-1552-E072EF5F16BF}"/>
          </ac:spMkLst>
        </pc:spChg>
        <pc:spChg chg="mod">
          <ac:chgData name="Jeremiah Shultz" userId="26f210a4-e85a-4921-8543-664b31c1228e" providerId="ADAL" clId="{FD3A62CE-1692-44A2-9A02-FFA058A4DACE}" dt="2024-12-06T03:06:33.978" v="4914"/>
          <ac:spMkLst>
            <pc:docMk/>
            <pc:sldMk cId="3081219035" sldId="276"/>
            <ac:spMk id="26" creationId="{42936A15-5131-B0D2-95E4-1CAB4D9694F2}"/>
          </ac:spMkLst>
        </pc:spChg>
        <pc:spChg chg="add mod">
          <ac:chgData name="Jeremiah Shultz" userId="26f210a4-e85a-4921-8543-664b31c1228e" providerId="ADAL" clId="{FD3A62CE-1692-44A2-9A02-FFA058A4DACE}" dt="2024-12-06T03:07:10.543" v="5068" actId="478"/>
          <ac:spMkLst>
            <pc:docMk/>
            <pc:sldMk cId="3081219035" sldId="276"/>
            <ac:spMk id="40" creationId="{6546CDEF-F17D-F8D9-8404-65D8F91C9944}"/>
          </ac:spMkLst>
        </pc:spChg>
        <pc:grpChg chg="del">
          <ac:chgData name="Jeremiah Shultz" userId="26f210a4-e85a-4921-8543-664b31c1228e" providerId="ADAL" clId="{FD3A62CE-1692-44A2-9A02-FFA058A4DACE}" dt="2024-12-06T03:06:33.429" v="4913" actId="478"/>
          <ac:grpSpMkLst>
            <pc:docMk/>
            <pc:sldMk cId="3081219035" sldId="276"/>
            <ac:grpSpMk id="23" creationId="{00000000-0000-0000-0000-000000000000}"/>
          </ac:grpSpMkLst>
        </pc:grpChg>
        <pc:grpChg chg="add mod">
          <ac:chgData name="Jeremiah Shultz" userId="26f210a4-e85a-4921-8543-664b31c1228e" providerId="ADAL" clId="{FD3A62CE-1692-44A2-9A02-FFA058A4DACE}" dt="2024-12-06T03:07:00.477" v="5066" actId="1036"/>
          <ac:grpSpMkLst>
            <pc:docMk/>
            <pc:sldMk cId="3081219035" sldId="276"/>
            <ac:grpSpMk id="25" creationId="{60B2E248-52A9-1A7B-88D0-13265E1654CE}"/>
          </ac:grpSpMkLst>
        </pc:grpChg>
        <pc:picChg chg="del mod">
          <ac:chgData name="Jeremiah Shultz" userId="26f210a4-e85a-4921-8543-664b31c1228e" providerId="ADAL" clId="{FD3A62CE-1692-44A2-9A02-FFA058A4DACE}" dt="2024-12-06T03:04:30.590" v="4825" actId="478"/>
          <ac:picMkLst>
            <pc:docMk/>
            <pc:sldMk cId="3081219035" sldId="276"/>
            <ac:picMk id="14" creationId="{00000000-0000-0000-0000-000000000000}"/>
          </ac:picMkLst>
        </pc:picChg>
        <pc:picChg chg="add del mod">
          <ac:chgData name="Jeremiah Shultz" userId="26f210a4-e85a-4921-8543-664b31c1228e" providerId="ADAL" clId="{FD3A62CE-1692-44A2-9A02-FFA058A4DACE}" dt="2024-12-06T03:06:02.914" v="4911" actId="478"/>
          <ac:picMkLst>
            <pc:docMk/>
            <pc:sldMk cId="3081219035" sldId="276"/>
            <ac:picMk id="15" creationId="{00000000-0000-0000-0000-000000000000}"/>
          </ac:picMkLst>
        </pc:picChg>
        <pc:picChg chg="del">
          <ac:chgData name="Jeremiah Shultz" userId="26f210a4-e85a-4921-8543-664b31c1228e" providerId="ADAL" clId="{FD3A62CE-1692-44A2-9A02-FFA058A4DACE}" dt="2024-12-06T03:07:10.543" v="5068" actId="478"/>
          <ac:picMkLst>
            <pc:docMk/>
            <pc:sldMk cId="3081219035" sldId="276"/>
            <ac:picMk id="16" creationId="{00000000-0000-0000-0000-000000000000}"/>
          </ac:picMkLst>
        </pc:picChg>
        <pc:picChg chg="add del mod">
          <ac:chgData name="Jeremiah Shultz" userId="26f210a4-e85a-4921-8543-664b31c1228e" providerId="ADAL" clId="{FD3A62CE-1692-44A2-9A02-FFA058A4DACE}" dt="2024-12-06T03:06:04.663" v="4912" actId="478"/>
          <ac:picMkLst>
            <pc:docMk/>
            <pc:sldMk cId="3081219035" sldId="276"/>
            <ac:picMk id="18" creationId="{BCB40F6E-B3BA-7ABA-6D23-6BF0BD134107}"/>
          </ac:picMkLst>
        </pc:picChg>
        <pc:picChg chg="add del mod">
          <ac:chgData name="Jeremiah Shultz" userId="26f210a4-e85a-4921-8543-664b31c1228e" providerId="ADAL" clId="{FD3A62CE-1692-44A2-9A02-FFA058A4DACE}" dt="2024-12-06T03:07:07.640" v="5067" actId="478"/>
          <ac:picMkLst>
            <pc:docMk/>
            <pc:sldMk cId="3081219035" sldId="276"/>
            <ac:picMk id="28" creationId="{DB21AD83-5748-0E70-88A8-8D02C0C00512}"/>
          </ac:picMkLst>
        </pc:picChg>
        <pc:picChg chg="add del mod">
          <ac:chgData name="Jeremiah Shultz" userId="26f210a4-e85a-4921-8543-664b31c1228e" providerId="ADAL" clId="{FD3A62CE-1692-44A2-9A02-FFA058A4DACE}" dt="2024-12-06T03:05:47.456" v="4907" actId="478"/>
          <ac:picMkLst>
            <pc:docMk/>
            <pc:sldMk cId="3081219035" sldId="276"/>
            <ac:picMk id="1026" creationId="{859B429B-AC29-3A4F-5C59-65224F9E0C5B}"/>
          </ac:picMkLst>
        </pc:picChg>
        <pc:picChg chg="add">
          <ac:chgData name="Jeremiah Shultz" userId="26f210a4-e85a-4921-8543-664b31c1228e" providerId="ADAL" clId="{FD3A62CE-1692-44A2-9A02-FFA058A4DACE}" dt="2024-12-06T03:05:06.662" v="4886"/>
          <ac:picMkLst>
            <pc:docMk/>
            <pc:sldMk cId="3081219035" sldId="276"/>
            <ac:picMk id="1028" creationId="{B563A0FA-22E7-7245-5D1F-E7457C5E4C3A}"/>
          </ac:picMkLst>
        </pc:picChg>
        <pc:picChg chg="add del mod">
          <ac:chgData name="Jeremiah Shultz" userId="26f210a4-e85a-4921-8543-664b31c1228e" providerId="ADAL" clId="{FD3A62CE-1692-44A2-9A02-FFA058A4DACE}" dt="2024-12-06T03:05:49.836" v="4908" actId="478"/>
          <ac:picMkLst>
            <pc:docMk/>
            <pc:sldMk cId="3081219035" sldId="276"/>
            <ac:picMk id="1030" creationId="{60640657-83EF-C25D-1258-25305CDFEE8B}"/>
          </ac:picMkLst>
        </pc:picChg>
        <pc:cxnChg chg="mod">
          <ac:chgData name="Jeremiah Shultz" userId="26f210a4-e85a-4921-8543-664b31c1228e" providerId="ADAL" clId="{FD3A62CE-1692-44A2-9A02-FFA058A4DACE}" dt="2024-12-06T03:06:33.978" v="4914"/>
          <ac:cxnSpMkLst>
            <pc:docMk/>
            <pc:sldMk cId="3081219035" sldId="276"/>
            <ac:cxnSpMk id="27" creationId="{DA7D701F-455A-AD37-AFFD-A3EFFE875A92}"/>
          </ac:cxnSpMkLst>
        </pc:cxnChg>
      </pc:sldChg>
      <pc:sldChg chg="modSp mod ord">
        <pc:chgData name="Jeremiah Shultz" userId="26f210a4-e85a-4921-8543-664b31c1228e" providerId="ADAL" clId="{FD3A62CE-1692-44A2-9A02-FFA058A4DACE}" dt="2024-12-06T03:58:25.033" v="10469" actId="404"/>
        <pc:sldMkLst>
          <pc:docMk/>
          <pc:sldMk cId="1739162642" sldId="293"/>
        </pc:sldMkLst>
        <pc:spChg chg="mod">
          <ac:chgData name="Jeremiah Shultz" userId="26f210a4-e85a-4921-8543-664b31c1228e" providerId="ADAL" clId="{FD3A62CE-1692-44A2-9A02-FFA058A4DACE}" dt="2024-12-06T03:51:08.166" v="9397" actId="1037"/>
          <ac:spMkLst>
            <pc:docMk/>
            <pc:sldMk cId="1739162642" sldId="293"/>
            <ac:spMk id="2" creationId="{5265F07B-6CEB-55EE-B3FD-6F347F982DBB}"/>
          </ac:spMkLst>
        </pc:spChg>
        <pc:spChg chg="mod">
          <ac:chgData name="Jeremiah Shultz" userId="26f210a4-e85a-4921-8543-664b31c1228e" providerId="ADAL" clId="{FD3A62CE-1692-44A2-9A02-FFA058A4DACE}" dt="2024-12-06T03:46:30.484" v="8986" actId="20577"/>
          <ac:spMkLst>
            <pc:docMk/>
            <pc:sldMk cId="1739162642" sldId="293"/>
            <ac:spMk id="3" creationId="{00000000-0000-0000-0000-000000000000}"/>
          </ac:spMkLst>
        </pc:spChg>
        <pc:spChg chg="mod">
          <ac:chgData name="Jeremiah Shultz" userId="26f210a4-e85a-4921-8543-664b31c1228e" providerId="ADAL" clId="{FD3A62CE-1692-44A2-9A02-FFA058A4DACE}" dt="2024-12-06T03:58:25.033" v="10469" actId="404"/>
          <ac:spMkLst>
            <pc:docMk/>
            <pc:sldMk cId="1739162642" sldId="293"/>
            <ac:spMk id="6" creationId="{73C8D66B-BB20-B0F9-80A7-BEA6F0BE087E}"/>
          </ac:spMkLst>
        </pc:spChg>
      </pc:sldChg>
      <pc:sldChg chg="addSp delSp modSp mod ord">
        <pc:chgData name="Jeremiah Shultz" userId="26f210a4-e85a-4921-8543-664b31c1228e" providerId="ADAL" clId="{FD3A62CE-1692-44A2-9A02-FFA058A4DACE}" dt="2024-12-06T04:13:22.916" v="11045" actId="115"/>
        <pc:sldMkLst>
          <pc:docMk/>
          <pc:sldMk cId="472770932" sldId="297"/>
        </pc:sldMkLst>
        <pc:spChg chg="add del mod">
          <ac:chgData name="Jeremiah Shultz" userId="26f210a4-e85a-4921-8543-664b31c1228e" providerId="ADAL" clId="{FD3A62CE-1692-44A2-9A02-FFA058A4DACE}" dt="2024-12-06T02:42:59.661" v="3327" actId="478"/>
          <ac:spMkLst>
            <pc:docMk/>
            <pc:sldMk cId="472770932" sldId="297"/>
            <ac:spMk id="8" creationId="{D8EE4261-9CD3-653D-B76F-5789417D765A}"/>
          </ac:spMkLst>
        </pc:spChg>
        <pc:spChg chg="add del mod">
          <ac:chgData name="Jeremiah Shultz" userId="26f210a4-e85a-4921-8543-664b31c1228e" providerId="ADAL" clId="{FD3A62CE-1692-44A2-9A02-FFA058A4DACE}" dt="2024-12-06T02:44:06.322" v="3339" actId="478"/>
          <ac:spMkLst>
            <pc:docMk/>
            <pc:sldMk cId="472770932" sldId="297"/>
            <ac:spMk id="12" creationId="{45D5D125-712D-5422-7194-67E054FDE552}"/>
          </ac:spMkLst>
        </pc:spChg>
        <pc:spChg chg="mod">
          <ac:chgData name="Jeremiah Shultz" userId="26f210a4-e85a-4921-8543-664b31c1228e" providerId="ADAL" clId="{FD3A62CE-1692-44A2-9A02-FFA058A4DACE}" dt="2024-12-06T02:43:18.500" v="3336" actId="20577"/>
          <ac:spMkLst>
            <pc:docMk/>
            <pc:sldMk cId="472770932" sldId="297"/>
            <ac:spMk id="13" creationId="{00000000-0000-0000-0000-000000000000}"/>
          </ac:spMkLst>
        </pc:spChg>
        <pc:spChg chg="mod">
          <ac:chgData name="Jeremiah Shultz" userId="26f210a4-e85a-4921-8543-664b31c1228e" providerId="ADAL" clId="{FD3A62CE-1692-44A2-9A02-FFA058A4DACE}" dt="2024-12-06T04:13:06" v="11037" actId="115"/>
          <ac:spMkLst>
            <pc:docMk/>
            <pc:sldMk cId="472770932" sldId="297"/>
            <ac:spMk id="17" creationId="{00000000-0000-0000-0000-000000000000}"/>
          </ac:spMkLst>
        </pc:spChg>
        <pc:spChg chg="mod">
          <ac:chgData name="Jeremiah Shultz" userId="26f210a4-e85a-4921-8543-664b31c1228e" providerId="ADAL" clId="{FD3A62CE-1692-44A2-9A02-FFA058A4DACE}" dt="2024-12-06T04:13:14.252" v="11041" actId="115"/>
          <ac:spMkLst>
            <pc:docMk/>
            <pc:sldMk cId="472770932" sldId="297"/>
            <ac:spMk id="18" creationId="{00000000-0000-0000-0000-000000000000}"/>
          </ac:spMkLst>
        </pc:spChg>
        <pc:spChg chg="mod">
          <ac:chgData name="Jeremiah Shultz" userId="26f210a4-e85a-4921-8543-664b31c1228e" providerId="ADAL" clId="{FD3A62CE-1692-44A2-9A02-FFA058A4DACE}" dt="2024-12-06T04:13:22.916" v="11045" actId="115"/>
          <ac:spMkLst>
            <pc:docMk/>
            <pc:sldMk cId="472770932" sldId="297"/>
            <ac:spMk id="19" creationId="{00000000-0000-0000-0000-000000000000}"/>
          </ac:spMkLst>
        </pc:spChg>
        <pc:spChg chg="mod">
          <ac:chgData name="Jeremiah Shultz" userId="26f210a4-e85a-4921-8543-664b31c1228e" providerId="ADAL" clId="{FD3A62CE-1692-44A2-9A02-FFA058A4DACE}" dt="2024-12-06T02:52:53.119" v="4198" actId="14100"/>
          <ac:spMkLst>
            <pc:docMk/>
            <pc:sldMk cId="472770932" sldId="297"/>
            <ac:spMk id="20" creationId="{00000000-0000-0000-0000-000000000000}"/>
          </ac:spMkLst>
        </pc:spChg>
        <pc:spChg chg="mod">
          <ac:chgData name="Jeremiah Shultz" userId="26f210a4-e85a-4921-8543-664b31c1228e" providerId="ADAL" clId="{FD3A62CE-1692-44A2-9A02-FFA058A4DACE}" dt="2024-12-06T02:53:02.391" v="4200" actId="14100"/>
          <ac:spMkLst>
            <pc:docMk/>
            <pc:sldMk cId="472770932" sldId="297"/>
            <ac:spMk id="21" creationId="{00000000-0000-0000-0000-000000000000}"/>
          </ac:spMkLst>
        </pc:spChg>
        <pc:spChg chg="mod">
          <ac:chgData name="Jeremiah Shultz" userId="26f210a4-e85a-4921-8543-664b31c1228e" providerId="ADAL" clId="{FD3A62CE-1692-44A2-9A02-FFA058A4DACE}" dt="2024-12-06T02:53:10.736" v="4202" actId="14100"/>
          <ac:spMkLst>
            <pc:docMk/>
            <pc:sldMk cId="472770932" sldId="297"/>
            <ac:spMk id="22" creationId="{00000000-0000-0000-0000-000000000000}"/>
          </ac:spMkLst>
        </pc:spChg>
        <pc:spChg chg="add del mod">
          <ac:chgData name="Jeremiah Shultz" userId="26f210a4-e85a-4921-8543-664b31c1228e" providerId="ADAL" clId="{FD3A62CE-1692-44A2-9A02-FFA058A4DACE}" dt="2024-12-06T02:45:42.565" v="3350" actId="478"/>
          <ac:spMkLst>
            <pc:docMk/>
            <pc:sldMk cId="472770932" sldId="297"/>
            <ac:spMk id="23" creationId="{06B24DE8-16AD-20DB-9934-4D1897F034DD}"/>
          </ac:spMkLst>
        </pc:spChg>
        <pc:grpChg chg="mod">
          <ac:chgData name="Jeremiah Shultz" userId="26f210a4-e85a-4921-8543-664b31c1228e" providerId="ADAL" clId="{FD3A62CE-1692-44A2-9A02-FFA058A4DACE}" dt="2024-12-06T02:50:08.763" v="3856" actId="1035"/>
          <ac:grpSpMkLst>
            <pc:docMk/>
            <pc:sldMk cId="472770932" sldId="297"/>
            <ac:grpSpMk id="35" creationId="{00000000-0000-0000-0000-000000000000}"/>
          </ac:grpSpMkLst>
        </pc:grpChg>
        <pc:picChg chg="add mod">
          <ac:chgData name="Jeremiah Shultz" userId="26f210a4-e85a-4921-8543-664b31c1228e" providerId="ADAL" clId="{FD3A62CE-1692-44A2-9A02-FFA058A4DACE}" dt="2024-12-06T02:50:50.202" v="3993" actId="1036"/>
          <ac:picMkLst>
            <pc:docMk/>
            <pc:sldMk cId="472770932" sldId="297"/>
            <ac:picMk id="3" creationId="{BEE3843A-F602-2C36-99B8-A60F8E2EFDFC}"/>
          </ac:picMkLst>
        </pc:picChg>
        <pc:picChg chg="del">
          <ac:chgData name="Jeremiah Shultz" userId="26f210a4-e85a-4921-8543-664b31c1228e" providerId="ADAL" clId="{FD3A62CE-1692-44A2-9A02-FFA058A4DACE}" dt="2024-12-06T02:44:01.871" v="3337" actId="478"/>
          <ac:picMkLst>
            <pc:docMk/>
            <pc:sldMk cId="472770932" sldId="297"/>
            <ac:picMk id="6" creationId="{00000000-0000-0000-0000-000000000000}"/>
          </ac:picMkLst>
        </pc:picChg>
        <pc:picChg chg="del">
          <ac:chgData name="Jeremiah Shultz" userId="26f210a4-e85a-4921-8543-664b31c1228e" providerId="ADAL" clId="{FD3A62CE-1692-44A2-9A02-FFA058A4DACE}" dt="2024-12-06T02:42:55.030" v="3326" actId="478"/>
          <ac:picMkLst>
            <pc:docMk/>
            <pc:sldMk cId="472770932" sldId="297"/>
            <ac:picMk id="7" creationId="{00000000-0000-0000-0000-000000000000}"/>
          </ac:picMkLst>
        </pc:picChg>
        <pc:picChg chg="del">
          <ac:chgData name="Jeremiah Shultz" userId="26f210a4-e85a-4921-8543-664b31c1228e" providerId="ADAL" clId="{FD3A62CE-1692-44A2-9A02-FFA058A4DACE}" dt="2024-12-06T02:45:39.804" v="3348" actId="478"/>
          <ac:picMkLst>
            <pc:docMk/>
            <pc:sldMk cId="472770932" sldId="297"/>
            <ac:picMk id="9" creationId="{00000000-0000-0000-0000-000000000000}"/>
          </ac:picMkLst>
        </pc:picChg>
        <pc:picChg chg="add mod">
          <ac:chgData name="Jeremiah Shultz" userId="26f210a4-e85a-4921-8543-664b31c1228e" providerId="ADAL" clId="{FD3A62CE-1692-44A2-9A02-FFA058A4DACE}" dt="2024-12-06T02:50:50.202" v="3993" actId="1036"/>
          <ac:picMkLst>
            <pc:docMk/>
            <pc:sldMk cId="472770932" sldId="297"/>
            <ac:picMk id="15" creationId="{CD5A2711-F32D-B378-D7A9-8D558C91596D}"/>
          </ac:picMkLst>
        </pc:picChg>
        <pc:picChg chg="add mod">
          <ac:chgData name="Jeremiah Shultz" userId="26f210a4-e85a-4921-8543-664b31c1228e" providerId="ADAL" clId="{FD3A62CE-1692-44A2-9A02-FFA058A4DACE}" dt="2024-12-06T02:50:50.202" v="3993" actId="1036"/>
          <ac:picMkLst>
            <pc:docMk/>
            <pc:sldMk cId="472770932" sldId="297"/>
            <ac:picMk id="25" creationId="{E6BF71CA-B69D-2053-84BA-B21A99C94763}"/>
          </ac:picMkLst>
        </pc:picChg>
      </pc:sldChg>
      <pc:sldChg chg="del">
        <pc:chgData name="Jeremiah Shultz" userId="26f210a4-e85a-4921-8543-664b31c1228e" providerId="ADAL" clId="{FD3A62CE-1692-44A2-9A02-FFA058A4DACE}" dt="2024-12-06T04:07:22.125" v="11024" actId="47"/>
        <pc:sldMkLst>
          <pc:docMk/>
          <pc:sldMk cId="2300322545" sldId="303"/>
        </pc:sldMkLst>
      </pc:sldChg>
      <pc:sldChg chg="del">
        <pc:chgData name="Jeremiah Shultz" userId="26f210a4-e85a-4921-8543-664b31c1228e" providerId="ADAL" clId="{FD3A62CE-1692-44A2-9A02-FFA058A4DACE}" dt="2024-12-06T04:07:22.125" v="11024" actId="47"/>
        <pc:sldMkLst>
          <pc:docMk/>
          <pc:sldMk cId="4252497786" sldId="304"/>
        </pc:sldMkLst>
      </pc:sldChg>
      <pc:sldChg chg="del">
        <pc:chgData name="Jeremiah Shultz" userId="26f210a4-e85a-4921-8543-664b31c1228e" providerId="ADAL" clId="{FD3A62CE-1692-44A2-9A02-FFA058A4DACE}" dt="2024-12-06T04:07:22.125" v="11024" actId="47"/>
        <pc:sldMkLst>
          <pc:docMk/>
          <pc:sldMk cId="3179313593" sldId="305"/>
        </pc:sldMkLst>
      </pc:sldChg>
      <pc:sldChg chg="del">
        <pc:chgData name="Jeremiah Shultz" userId="26f210a4-e85a-4921-8543-664b31c1228e" providerId="ADAL" clId="{FD3A62CE-1692-44A2-9A02-FFA058A4DACE}" dt="2024-12-06T04:07:22.125" v="11024" actId="47"/>
        <pc:sldMkLst>
          <pc:docMk/>
          <pc:sldMk cId="996945487" sldId="306"/>
        </pc:sldMkLst>
      </pc:sldChg>
      <pc:sldChg chg="del">
        <pc:chgData name="Jeremiah Shultz" userId="26f210a4-e85a-4921-8543-664b31c1228e" providerId="ADAL" clId="{FD3A62CE-1692-44A2-9A02-FFA058A4DACE}" dt="2024-12-06T04:07:22.125" v="11024" actId="47"/>
        <pc:sldMkLst>
          <pc:docMk/>
          <pc:sldMk cId="3474873835" sldId="307"/>
        </pc:sldMkLst>
      </pc:sldChg>
      <pc:sldChg chg="del">
        <pc:chgData name="Jeremiah Shultz" userId="26f210a4-e85a-4921-8543-664b31c1228e" providerId="ADAL" clId="{FD3A62CE-1692-44A2-9A02-FFA058A4DACE}" dt="2024-12-06T04:07:22.125" v="11024" actId="47"/>
        <pc:sldMkLst>
          <pc:docMk/>
          <pc:sldMk cId="2927692092" sldId="308"/>
        </pc:sldMkLst>
      </pc:sldChg>
      <pc:sldChg chg="del">
        <pc:chgData name="Jeremiah Shultz" userId="26f210a4-e85a-4921-8543-664b31c1228e" providerId="ADAL" clId="{FD3A62CE-1692-44A2-9A02-FFA058A4DACE}" dt="2024-12-06T04:07:22.125" v="11024" actId="47"/>
        <pc:sldMkLst>
          <pc:docMk/>
          <pc:sldMk cId="2096622410" sldId="316"/>
        </pc:sldMkLst>
      </pc:sldChg>
      <pc:sldChg chg="addSp delSp modSp mod ord">
        <pc:chgData name="Jeremiah Shultz" userId="26f210a4-e85a-4921-8543-664b31c1228e" providerId="ADAL" clId="{FD3A62CE-1692-44A2-9A02-FFA058A4DACE}" dt="2024-12-06T03:43:41.472" v="8961" actId="255"/>
        <pc:sldMkLst>
          <pc:docMk/>
          <pc:sldMk cId="2488537039" sldId="318"/>
        </pc:sldMkLst>
        <pc:spChg chg="add del mod">
          <ac:chgData name="Jeremiah Shultz" userId="26f210a4-e85a-4921-8543-664b31c1228e" providerId="ADAL" clId="{FD3A62CE-1692-44A2-9A02-FFA058A4DACE}" dt="2024-12-06T03:35:55.987" v="8681" actId="478"/>
          <ac:spMkLst>
            <pc:docMk/>
            <pc:sldMk cId="2488537039" sldId="318"/>
            <ac:spMk id="5" creationId="{AD0D332B-9541-20C1-F7BF-92D92A502E65}"/>
          </ac:spMkLst>
        </pc:spChg>
        <pc:spChg chg="mod">
          <ac:chgData name="Jeremiah Shultz" userId="26f210a4-e85a-4921-8543-664b31c1228e" providerId="ADAL" clId="{FD3A62CE-1692-44A2-9A02-FFA058A4DACE}" dt="2024-12-06T03:36:33.309" v="8689" actId="20577"/>
          <ac:spMkLst>
            <pc:docMk/>
            <pc:sldMk cId="2488537039" sldId="318"/>
            <ac:spMk id="9" creationId="{00000000-0000-0000-0000-000000000000}"/>
          </ac:spMkLst>
        </pc:spChg>
        <pc:spChg chg="mod">
          <ac:chgData name="Jeremiah Shultz" userId="26f210a4-e85a-4921-8543-664b31c1228e" providerId="ADAL" clId="{FD3A62CE-1692-44A2-9A02-FFA058A4DACE}" dt="2024-12-06T03:42:12.092" v="8889" actId="1037"/>
          <ac:spMkLst>
            <pc:docMk/>
            <pc:sldMk cId="2488537039" sldId="318"/>
            <ac:spMk id="10" creationId="{00000000-0000-0000-0000-000000000000}"/>
          </ac:spMkLst>
        </pc:spChg>
        <pc:spChg chg="add del mod">
          <ac:chgData name="Jeremiah Shultz" userId="26f210a4-e85a-4921-8543-664b31c1228e" providerId="ADAL" clId="{FD3A62CE-1692-44A2-9A02-FFA058A4DACE}" dt="2024-12-06T03:35:53.953" v="8679" actId="478"/>
          <ac:spMkLst>
            <pc:docMk/>
            <pc:sldMk cId="2488537039" sldId="318"/>
            <ac:spMk id="13" creationId="{3F4829F8-7C3B-BAA8-E02F-8C2D56BF22C7}"/>
          </ac:spMkLst>
        </pc:spChg>
        <pc:spChg chg="add del mod">
          <ac:chgData name="Jeremiah Shultz" userId="26f210a4-e85a-4921-8543-664b31c1228e" providerId="ADAL" clId="{FD3A62CE-1692-44A2-9A02-FFA058A4DACE}" dt="2024-12-06T03:37:37.139" v="8777" actId="478"/>
          <ac:spMkLst>
            <pc:docMk/>
            <pc:sldMk cId="2488537039" sldId="318"/>
            <ac:spMk id="15" creationId="{977FE538-328B-6DC7-8171-A5A8B0D43D8B}"/>
          </ac:spMkLst>
        </pc:spChg>
        <pc:spChg chg="del mod">
          <ac:chgData name="Jeremiah Shultz" userId="26f210a4-e85a-4921-8543-664b31c1228e" providerId="ADAL" clId="{FD3A62CE-1692-44A2-9A02-FFA058A4DACE}" dt="2024-12-06T03:37:32.702" v="8776" actId="478"/>
          <ac:spMkLst>
            <pc:docMk/>
            <pc:sldMk cId="2488537039" sldId="318"/>
            <ac:spMk id="17" creationId="{00000000-0000-0000-0000-000000000000}"/>
          </ac:spMkLst>
        </pc:spChg>
        <pc:spChg chg="mod">
          <ac:chgData name="Jeremiah Shultz" userId="26f210a4-e85a-4921-8543-664b31c1228e" providerId="ADAL" clId="{FD3A62CE-1692-44A2-9A02-FFA058A4DACE}" dt="2024-12-06T03:43:41.472" v="8961" actId="255"/>
          <ac:spMkLst>
            <pc:docMk/>
            <pc:sldMk cId="2488537039" sldId="318"/>
            <ac:spMk id="18" creationId="{00000000-0000-0000-0000-000000000000}"/>
          </ac:spMkLst>
        </pc:spChg>
        <pc:spChg chg="mod">
          <ac:chgData name="Jeremiah Shultz" userId="26f210a4-e85a-4921-8543-664b31c1228e" providerId="ADAL" clId="{FD3A62CE-1692-44A2-9A02-FFA058A4DACE}" dt="2024-12-06T03:38:51.436" v="8833" actId="20577"/>
          <ac:spMkLst>
            <pc:docMk/>
            <pc:sldMk cId="2488537039" sldId="318"/>
            <ac:spMk id="19" creationId="{00000000-0000-0000-0000-000000000000}"/>
          </ac:spMkLst>
        </pc:spChg>
        <pc:spChg chg="add del mod">
          <ac:chgData name="Jeremiah Shultz" userId="26f210a4-e85a-4921-8543-664b31c1228e" providerId="ADAL" clId="{FD3A62CE-1692-44A2-9A02-FFA058A4DACE}" dt="2024-12-06T03:43:30.406" v="8960" actId="108"/>
          <ac:spMkLst>
            <pc:docMk/>
            <pc:sldMk cId="2488537039" sldId="318"/>
            <ac:spMk id="20" creationId="{00000000-0000-0000-0000-000000000000}"/>
          </ac:spMkLst>
        </pc:spChg>
        <pc:spChg chg="add del mod">
          <ac:chgData name="Jeremiah Shultz" userId="26f210a4-e85a-4921-8543-664b31c1228e" providerId="ADAL" clId="{FD3A62CE-1692-44A2-9A02-FFA058A4DACE}" dt="2024-12-06T03:42:54.807" v="8958" actId="6549"/>
          <ac:spMkLst>
            <pc:docMk/>
            <pc:sldMk cId="2488537039" sldId="318"/>
            <ac:spMk id="21" creationId="{00000000-0000-0000-0000-000000000000}"/>
          </ac:spMkLst>
        </pc:spChg>
        <pc:grpChg chg="mod">
          <ac:chgData name="Jeremiah Shultz" userId="26f210a4-e85a-4921-8543-664b31c1228e" providerId="ADAL" clId="{FD3A62CE-1692-44A2-9A02-FFA058A4DACE}" dt="2024-12-06T03:37:48.870" v="8817" actId="1036"/>
          <ac:grpSpMkLst>
            <pc:docMk/>
            <pc:sldMk cId="2488537039" sldId="318"/>
            <ac:grpSpMk id="6" creationId="{FF7D906D-A76C-42B7-8E1A-F327258BCCA2}"/>
          </ac:grpSpMkLst>
        </pc:grpChg>
        <pc:grpChg chg="add del mod">
          <ac:chgData name="Jeremiah Shultz" userId="26f210a4-e85a-4921-8543-664b31c1228e" providerId="ADAL" clId="{FD3A62CE-1692-44A2-9A02-FFA058A4DACE}" dt="2024-12-06T03:37:48.870" v="8817" actId="1036"/>
          <ac:grpSpMkLst>
            <pc:docMk/>
            <pc:sldMk cId="2488537039" sldId="318"/>
            <ac:grpSpMk id="7" creationId="{91E289C1-78E9-4586-B221-6F0E807EFA0E}"/>
          </ac:grpSpMkLst>
        </pc:grpChg>
      </pc:sldChg>
      <pc:sldChg chg="del">
        <pc:chgData name="Jeremiah Shultz" userId="26f210a4-e85a-4921-8543-664b31c1228e" providerId="ADAL" clId="{FD3A62CE-1692-44A2-9A02-FFA058A4DACE}" dt="2024-12-06T04:07:22.125" v="11024" actId="47"/>
        <pc:sldMkLst>
          <pc:docMk/>
          <pc:sldMk cId="3980655206" sldId="319"/>
        </pc:sldMkLst>
      </pc:sldChg>
      <pc:sldChg chg="addSp delSp modSp mod ord">
        <pc:chgData name="Jeremiah Shultz" userId="26f210a4-e85a-4921-8543-664b31c1228e" providerId="ADAL" clId="{FD3A62CE-1692-44A2-9A02-FFA058A4DACE}" dt="2024-12-06T01:59:39.471" v="1155" actId="478"/>
        <pc:sldMkLst>
          <pc:docMk/>
          <pc:sldMk cId="3984378087" sldId="321"/>
        </pc:sldMkLst>
        <pc:spChg chg="mod">
          <ac:chgData name="Jeremiah Shultz" userId="26f210a4-e85a-4921-8543-664b31c1228e" providerId="ADAL" clId="{FD3A62CE-1692-44A2-9A02-FFA058A4DACE}" dt="2024-12-06T01:38:09.092" v="221" actId="20577"/>
          <ac:spMkLst>
            <pc:docMk/>
            <pc:sldMk cId="3984378087" sldId="321"/>
            <ac:spMk id="5" creationId="{00000000-0000-0000-0000-000000000000}"/>
          </ac:spMkLst>
        </pc:spChg>
        <pc:spChg chg="mod">
          <ac:chgData name="Jeremiah Shultz" userId="26f210a4-e85a-4921-8543-664b31c1228e" providerId="ADAL" clId="{FD3A62CE-1692-44A2-9A02-FFA058A4DACE}" dt="2024-12-06T01:49:33.978" v="684" actId="1035"/>
          <ac:spMkLst>
            <pc:docMk/>
            <pc:sldMk cId="3984378087" sldId="321"/>
            <ac:spMk id="6" creationId="{00000000-0000-0000-0000-000000000000}"/>
          </ac:spMkLst>
        </pc:spChg>
        <pc:spChg chg="mod">
          <ac:chgData name="Jeremiah Shultz" userId="26f210a4-e85a-4921-8543-664b31c1228e" providerId="ADAL" clId="{FD3A62CE-1692-44A2-9A02-FFA058A4DACE}" dt="2024-12-06T01:49:23.886" v="677" actId="1036"/>
          <ac:spMkLst>
            <pc:docMk/>
            <pc:sldMk cId="3984378087" sldId="321"/>
            <ac:spMk id="7" creationId="{00000000-0000-0000-0000-000000000000}"/>
          </ac:spMkLst>
        </pc:spChg>
        <pc:spChg chg="mod">
          <ac:chgData name="Jeremiah Shultz" userId="26f210a4-e85a-4921-8543-664b31c1228e" providerId="ADAL" clId="{FD3A62CE-1692-44A2-9A02-FFA058A4DACE}" dt="2024-12-06T01:54:43.817" v="1032" actId="20577"/>
          <ac:spMkLst>
            <pc:docMk/>
            <pc:sldMk cId="3984378087" sldId="321"/>
            <ac:spMk id="8" creationId="{00000000-0000-0000-0000-000000000000}"/>
          </ac:spMkLst>
        </pc:spChg>
        <pc:spChg chg="mod">
          <ac:chgData name="Jeremiah Shultz" userId="26f210a4-e85a-4921-8543-664b31c1228e" providerId="ADAL" clId="{FD3A62CE-1692-44A2-9A02-FFA058A4DACE}" dt="2024-12-06T01:37:28.480" v="203" actId="20577"/>
          <ac:spMkLst>
            <pc:docMk/>
            <pc:sldMk cId="3984378087" sldId="321"/>
            <ac:spMk id="11" creationId="{00000000-0000-0000-0000-000000000000}"/>
          </ac:spMkLst>
        </pc:spChg>
        <pc:spChg chg="del mod">
          <ac:chgData name="Jeremiah Shultz" userId="26f210a4-e85a-4921-8543-664b31c1228e" providerId="ADAL" clId="{FD3A62CE-1692-44A2-9A02-FFA058A4DACE}" dt="2024-12-06T01:59:35.914" v="1154" actId="478"/>
          <ac:spMkLst>
            <pc:docMk/>
            <pc:sldMk cId="3984378087" sldId="321"/>
            <ac:spMk id="12" creationId="{00000000-0000-0000-0000-000000000000}"/>
          </ac:spMkLst>
        </pc:spChg>
        <pc:spChg chg="add del mod">
          <ac:chgData name="Jeremiah Shultz" userId="26f210a4-e85a-4921-8543-664b31c1228e" providerId="ADAL" clId="{FD3A62CE-1692-44A2-9A02-FFA058A4DACE}" dt="2024-12-06T01:59:39.471" v="1155" actId="478"/>
          <ac:spMkLst>
            <pc:docMk/>
            <pc:sldMk cId="3984378087" sldId="321"/>
            <ac:spMk id="32" creationId="{EB0CDFFB-3D42-5468-7BDD-278A026FE313}"/>
          </ac:spMkLst>
        </pc:spChg>
      </pc:sldChg>
      <pc:sldChg chg="del">
        <pc:chgData name="Jeremiah Shultz" userId="26f210a4-e85a-4921-8543-664b31c1228e" providerId="ADAL" clId="{FD3A62CE-1692-44A2-9A02-FFA058A4DACE}" dt="2024-12-06T04:07:22.125" v="11024" actId="47"/>
        <pc:sldMkLst>
          <pc:docMk/>
          <pc:sldMk cId="152448405" sldId="325"/>
        </pc:sldMkLst>
      </pc:sldChg>
      <pc:sldChg chg="del ord">
        <pc:chgData name="Jeremiah Shultz" userId="26f210a4-e85a-4921-8543-664b31c1228e" providerId="ADAL" clId="{FD3A62CE-1692-44A2-9A02-FFA058A4DACE}" dt="2024-12-06T04:09:13.104" v="11027" actId="47"/>
        <pc:sldMkLst>
          <pc:docMk/>
          <pc:sldMk cId="737544276" sldId="333"/>
        </pc:sldMkLst>
      </pc:sldChg>
      <pc:sldChg chg="modSp mod">
        <pc:chgData name="Jeremiah Shultz" userId="26f210a4-e85a-4921-8543-664b31c1228e" providerId="ADAL" clId="{FD3A62CE-1692-44A2-9A02-FFA058A4DACE}" dt="2024-12-06T01:39:35.236" v="253" actId="20577"/>
        <pc:sldMkLst>
          <pc:docMk/>
          <pc:sldMk cId="3412694565" sldId="339"/>
        </pc:sldMkLst>
        <pc:spChg chg="mod">
          <ac:chgData name="Jeremiah Shultz" userId="26f210a4-e85a-4921-8543-664b31c1228e" providerId="ADAL" clId="{FD3A62CE-1692-44A2-9A02-FFA058A4DACE}" dt="2024-12-06T01:34:51.565" v="114" actId="20577"/>
          <ac:spMkLst>
            <pc:docMk/>
            <pc:sldMk cId="3412694565" sldId="339"/>
            <ac:spMk id="2" creationId="{00000000-0000-0000-0000-000000000000}"/>
          </ac:spMkLst>
        </pc:spChg>
        <pc:spChg chg="mod">
          <ac:chgData name="Jeremiah Shultz" userId="26f210a4-e85a-4921-8543-664b31c1228e" providerId="ADAL" clId="{FD3A62CE-1692-44A2-9A02-FFA058A4DACE}" dt="2024-12-06T01:39:35.236" v="253" actId="20577"/>
          <ac:spMkLst>
            <pc:docMk/>
            <pc:sldMk cId="3412694565" sldId="339"/>
            <ac:spMk id="3" creationId="{00000000-0000-0000-0000-000000000000}"/>
          </ac:spMkLst>
        </pc:spChg>
      </pc:sldChg>
      <pc:sldChg chg="del">
        <pc:chgData name="Jeremiah Shultz" userId="26f210a4-e85a-4921-8543-664b31c1228e" providerId="ADAL" clId="{FD3A62CE-1692-44A2-9A02-FFA058A4DACE}" dt="2024-12-06T01:35:44.341" v="139" actId="47"/>
        <pc:sldMkLst>
          <pc:docMk/>
          <pc:sldMk cId="3897531241" sldId="340"/>
        </pc:sldMkLst>
      </pc:sldChg>
      <pc:sldChg chg="del">
        <pc:chgData name="Jeremiah Shultz" userId="26f210a4-e85a-4921-8543-664b31c1228e" providerId="ADAL" clId="{FD3A62CE-1692-44A2-9A02-FFA058A4DACE}" dt="2024-12-06T01:35:45.417" v="140" actId="47"/>
        <pc:sldMkLst>
          <pc:docMk/>
          <pc:sldMk cId="4185372781" sldId="341"/>
        </pc:sldMkLst>
      </pc:sldChg>
      <pc:sldChg chg="del">
        <pc:chgData name="Jeremiah Shultz" userId="26f210a4-e85a-4921-8543-664b31c1228e" providerId="ADAL" clId="{FD3A62CE-1692-44A2-9A02-FFA058A4DACE}" dt="2024-12-06T01:35:50.164" v="141" actId="47"/>
        <pc:sldMkLst>
          <pc:docMk/>
          <pc:sldMk cId="3247549825" sldId="342"/>
        </pc:sldMkLst>
      </pc:sldChg>
      <pc:sldChg chg="del">
        <pc:chgData name="Jeremiah Shultz" userId="26f210a4-e85a-4921-8543-664b31c1228e" providerId="ADAL" clId="{FD3A62CE-1692-44A2-9A02-FFA058A4DACE}" dt="2024-12-06T01:35:51.162" v="142" actId="47"/>
        <pc:sldMkLst>
          <pc:docMk/>
          <pc:sldMk cId="1485067805" sldId="343"/>
        </pc:sldMkLst>
      </pc:sldChg>
      <pc:sldChg chg="modSp del mod ord">
        <pc:chgData name="Jeremiah Shultz" userId="26f210a4-e85a-4921-8543-664b31c1228e" providerId="ADAL" clId="{FD3A62CE-1692-44A2-9A02-FFA058A4DACE}" dt="2024-12-06T03:59:00.405" v="10470" actId="47"/>
        <pc:sldMkLst>
          <pc:docMk/>
          <pc:sldMk cId="2716575094" sldId="344"/>
        </pc:sldMkLst>
        <pc:spChg chg="mod">
          <ac:chgData name="Jeremiah Shultz" userId="26f210a4-e85a-4921-8543-664b31c1228e" providerId="ADAL" clId="{FD3A62CE-1692-44A2-9A02-FFA058A4DACE}" dt="2024-12-06T01:36:32.745" v="179" actId="6549"/>
          <ac:spMkLst>
            <pc:docMk/>
            <pc:sldMk cId="2716575094" sldId="344"/>
            <ac:spMk id="2" creationId="{00000000-0000-0000-0000-000000000000}"/>
          </ac:spMkLst>
        </pc:spChg>
      </pc:sldChg>
      <pc:sldChg chg="modSp mod ord">
        <pc:chgData name="Jeremiah Shultz" userId="26f210a4-e85a-4921-8543-664b31c1228e" providerId="ADAL" clId="{FD3A62CE-1692-44A2-9A02-FFA058A4DACE}" dt="2024-12-06T04:11:26.509" v="11029" actId="20577"/>
        <pc:sldMkLst>
          <pc:docMk/>
          <pc:sldMk cId="890635783" sldId="345"/>
        </pc:sldMkLst>
        <pc:spChg chg="mod">
          <ac:chgData name="Jeremiah Shultz" userId="26f210a4-e85a-4921-8543-664b31c1228e" providerId="ADAL" clId="{FD3A62CE-1692-44A2-9A02-FFA058A4DACE}" dt="2024-12-06T04:11:26.509" v="11029" actId="20577"/>
          <ac:spMkLst>
            <pc:docMk/>
            <pc:sldMk cId="890635783" sldId="345"/>
            <ac:spMk id="4" creationId="{00000000-0000-0000-0000-000000000000}"/>
          </ac:spMkLst>
        </pc:spChg>
        <pc:spChg chg="mod">
          <ac:chgData name="Jeremiah Shultz" userId="26f210a4-e85a-4921-8543-664b31c1228e" providerId="ADAL" clId="{FD3A62CE-1692-44A2-9A02-FFA058A4DACE}" dt="2024-12-06T02:00:32.182" v="1196" actId="1035"/>
          <ac:spMkLst>
            <pc:docMk/>
            <pc:sldMk cId="890635783" sldId="345"/>
            <ac:spMk id="5" creationId="{00000000-0000-0000-0000-000000000000}"/>
          </ac:spMkLst>
        </pc:spChg>
        <pc:spChg chg="mod">
          <ac:chgData name="Jeremiah Shultz" userId="26f210a4-e85a-4921-8543-664b31c1228e" providerId="ADAL" clId="{FD3A62CE-1692-44A2-9A02-FFA058A4DACE}" dt="2024-12-06T02:08:44.231" v="1820" actId="1037"/>
          <ac:spMkLst>
            <pc:docMk/>
            <pc:sldMk cId="890635783" sldId="345"/>
            <ac:spMk id="7" creationId="{00000000-0000-0000-0000-000000000000}"/>
          </ac:spMkLst>
        </pc:spChg>
        <pc:spChg chg="mod">
          <ac:chgData name="Jeremiah Shultz" userId="26f210a4-e85a-4921-8543-664b31c1228e" providerId="ADAL" clId="{FD3A62CE-1692-44A2-9A02-FFA058A4DACE}" dt="2024-12-06T02:08:44.231" v="1820" actId="1037"/>
          <ac:spMkLst>
            <pc:docMk/>
            <pc:sldMk cId="890635783" sldId="345"/>
            <ac:spMk id="8" creationId="{00000000-0000-0000-0000-000000000000}"/>
          </ac:spMkLst>
        </pc:spChg>
        <pc:spChg chg="mod">
          <ac:chgData name="Jeremiah Shultz" userId="26f210a4-e85a-4921-8543-664b31c1228e" providerId="ADAL" clId="{FD3A62CE-1692-44A2-9A02-FFA058A4DACE}" dt="2024-12-06T02:09:36.077" v="1880" actId="20577"/>
          <ac:spMkLst>
            <pc:docMk/>
            <pc:sldMk cId="890635783" sldId="345"/>
            <ac:spMk id="10" creationId="{00000000-0000-0000-0000-000000000000}"/>
          </ac:spMkLst>
        </pc:spChg>
        <pc:spChg chg="mod">
          <ac:chgData name="Jeremiah Shultz" userId="26f210a4-e85a-4921-8543-664b31c1228e" providerId="ADAL" clId="{FD3A62CE-1692-44A2-9A02-FFA058A4DACE}" dt="2024-12-06T02:02:21.668" v="1250" actId="14100"/>
          <ac:spMkLst>
            <pc:docMk/>
            <pc:sldMk cId="890635783" sldId="345"/>
            <ac:spMk id="11" creationId="{00000000-0000-0000-0000-000000000000}"/>
          </ac:spMkLst>
        </pc:spChg>
        <pc:spChg chg="mod">
          <ac:chgData name="Jeremiah Shultz" userId="26f210a4-e85a-4921-8543-664b31c1228e" providerId="ADAL" clId="{FD3A62CE-1692-44A2-9A02-FFA058A4DACE}" dt="2024-12-06T02:13:22.138" v="2149" actId="20577"/>
          <ac:spMkLst>
            <pc:docMk/>
            <pc:sldMk cId="890635783" sldId="345"/>
            <ac:spMk id="13" creationId="{00000000-0000-0000-0000-000000000000}"/>
          </ac:spMkLst>
        </pc:spChg>
        <pc:spChg chg="mod">
          <ac:chgData name="Jeremiah Shultz" userId="26f210a4-e85a-4921-8543-664b31c1228e" providerId="ADAL" clId="{FD3A62CE-1692-44A2-9A02-FFA058A4DACE}" dt="2024-12-06T02:10:09.354" v="1897" actId="20577"/>
          <ac:spMkLst>
            <pc:docMk/>
            <pc:sldMk cId="890635783" sldId="345"/>
            <ac:spMk id="14" creationId="{00000000-0000-0000-0000-000000000000}"/>
          </ac:spMkLst>
        </pc:spChg>
        <pc:spChg chg="mod">
          <ac:chgData name="Jeremiah Shultz" userId="26f210a4-e85a-4921-8543-664b31c1228e" providerId="ADAL" clId="{FD3A62CE-1692-44A2-9A02-FFA058A4DACE}" dt="2024-12-06T02:12:52.742" v="2120" actId="20577"/>
          <ac:spMkLst>
            <pc:docMk/>
            <pc:sldMk cId="890635783" sldId="345"/>
            <ac:spMk id="16" creationId="{00000000-0000-0000-0000-000000000000}"/>
          </ac:spMkLst>
        </pc:spChg>
        <pc:spChg chg="mod">
          <ac:chgData name="Jeremiah Shultz" userId="26f210a4-e85a-4921-8543-664b31c1228e" providerId="ADAL" clId="{FD3A62CE-1692-44A2-9A02-FFA058A4DACE}" dt="2024-12-06T02:11:57.524" v="1961" actId="20577"/>
          <ac:spMkLst>
            <pc:docMk/>
            <pc:sldMk cId="890635783" sldId="345"/>
            <ac:spMk id="17" creationId="{00000000-0000-0000-0000-000000000000}"/>
          </ac:spMkLst>
        </pc:spChg>
      </pc:sldChg>
      <pc:sldChg chg="addSp delSp modSp mod ord">
        <pc:chgData name="Jeremiah Shultz" userId="26f210a4-e85a-4921-8543-664b31c1228e" providerId="ADAL" clId="{FD3A62CE-1692-44A2-9A02-FFA058A4DACE}" dt="2024-12-06T04:14:16.561" v="11056" actId="1038"/>
        <pc:sldMkLst>
          <pc:docMk/>
          <pc:sldMk cId="1436924651" sldId="346"/>
        </pc:sldMkLst>
        <pc:spChg chg="mod">
          <ac:chgData name="Jeremiah Shultz" userId="26f210a4-e85a-4921-8543-664b31c1228e" providerId="ADAL" clId="{FD3A62CE-1692-44A2-9A02-FFA058A4DACE}" dt="2024-12-06T03:11:32.193" v="5130" actId="20577"/>
          <ac:spMkLst>
            <pc:docMk/>
            <pc:sldMk cId="1436924651" sldId="346"/>
            <ac:spMk id="2" creationId="{00000000-0000-0000-0000-000000000000}"/>
          </ac:spMkLst>
        </pc:spChg>
        <pc:spChg chg="mod">
          <ac:chgData name="Jeremiah Shultz" userId="26f210a4-e85a-4921-8543-664b31c1228e" providerId="ADAL" clId="{FD3A62CE-1692-44A2-9A02-FFA058A4DACE}" dt="2024-12-06T04:14:16.561" v="11056" actId="1038"/>
          <ac:spMkLst>
            <pc:docMk/>
            <pc:sldMk cId="1436924651" sldId="346"/>
            <ac:spMk id="4" creationId="{00000000-0000-0000-0000-000000000000}"/>
          </ac:spMkLst>
        </pc:spChg>
        <pc:spChg chg="del">
          <ac:chgData name="Jeremiah Shultz" userId="26f210a4-e85a-4921-8543-664b31c1228e" providerId="ADAL" clId="{FD3A62CE-1692-44A2-9A02-FFA058A4DACE}" dt="2024-12-06T03:28:25.511" v="7697" actId="478"/>
          <ac:spMkLst>
            <pc:docMk/>
            <pc:sldMk cId="1436924651" sldId="346"/>
            <ac:spMk id="5" creationId="{00000000-0000-0000-0000-000000000000}"/>
          </ac:spMkLst>
        </pc:spChg>
        <pc:spChg chg="del">
          <ac:chgData name="Jeremiah Shultz" userId="26f210a4-e85a-4921-8543-664b31c1228e" providerId="ADAL" clId="{FD3A62CE-1692-44A2-9A02-FFA058A4DACE}" dt="2024-12-06T03:28:25.511" v="7697" actId="478"/>
          <ac:spMkLst>
            <pc:docMk/>
            <pc:sldMk cId="1436924651" sldId="346"/>
            <ac:spMk id="6" creationId="{00000000-0000-0000-0000-000000000000}"/>
          </ac:spMkLst>
        </pc:spChg>
        <pc:spChg chg="del">
          <ac:chgData name="Jeremiah Shultz" userId="26f210a4-e85a-4921-8543-664b31c1228e" providerId="ADAL" clId="{FD3A62CE-1692-44A2-9A02-FFA058A4DACE}" dt="2024-12-06T03:28:25.511" v="7697" actId="478"/>
          <ac:spMkLst>
            <pc:docMk/>
            <pc:sldMk cId="1436924651" sldId="346"/>
            <ac:spMk id="7" creationId="{00000000-0000-0000-0000-000000000000}"/>
          </ac:spMkLst>
        </pc:spChg>
        <pc:spChg chg="del">
          <ac:chgData name="Jeremiah Shultz" userId="26f210a4-e85a-4921-8543-664b31c1228e" providerId="ADAL" clId="{FD3A62CE-1692-44A2-9A02-FFA058A4DACE}" dt="2024-12-06T03:28:25.511" v="7697" actId="478"/>
          <ac:spMkLst>
            <pc:docMk/>
            <pc:sldMk cId="1436924651" sldId="346"/>
            <ac:spMk id="9" creationId="{538D2A0E-FF94-8C60-10F3-247ED579D427}"/>
          </ac:spMkLst>
        </pc:spChg>
        <pc:spChg chg="add del mod">
          <ac:chgData name="Jeremiah Shultz" userId="26f210a4-e85a-4921-8543-664b31c1228e" providerId="ADAL" clId="{FD3A62CE-1692-44A2-9A02-FFA058A4DACE}" dt="2024-12-06T03:28:31.549" v="7700" actId="478"/>
          <ac:spMkLst>
            <pc:docMk/>
            <pc:sldMk cId="1436924651" sldId="346"/>
            <ac:spMk id="23" creationId="{127F0FF2-FFF0-64C9-1534-07D9D530981B}"/>
          </ac:spMkLst>
        </pc:spChg>
        <pc:spChg chg="add del mod">
          <ac:chgData name="Jeremiah Shultz" userId="26f210a4-e85a-4921-8543-664b31c1228e" providerId="ADAL" clId="{FD3A62CE-1692-44A2-9A02-FFA058A4DACE}" dt="2024-12-06T03:28:33.198" v="7701" actId="478"/>
          <ac:spMkLst>
            <pc:docMk/>
            <pc:sldMk cId="1436924651" sldId="346"/>
            <ac:spMk id="25" creationId="{79814EEF-887F-D56C-CA4F-D611BCF1C0E1}"/>
          </ac:spMkLst>
        </pc:spChg>
        <pc:spChg chg="add del mod">
          <ac:chgData name="Jeremiah Shultz" userId="26f210a4-e85a-4921-8543-664b31c1228e" providerId="ADAL" clId="{FD3A62CE-1692-44A2-9A02-FFA058A4DACE}" dt="2024-12-06T03:28:35.449" v="7702" actId="478"/>
          <ac:spMkLst>
            <pc:docMk/>
            <pc:sldMk cId="1436924651" sldId="346"/>
            <ac:spMk id="27" creationId="{E2773189-F092-4E91-9A43-7A59C91C40BA}"/>
          </ac:spMkLst>
        </pc:spChg>
        <pc:grpChg chg="del">
          <ac:chgData name="Jeremiah Shultz" userId="26f210a4-e85a-4921-8543-664b31c1228e" providerId="ADAL" clId="{FD3A62CE-1692-44A2-9A02-FFA058A4DACE}" dt="2024-12-06T03:28:25.511" v="7697" actId="478"/>
          <ac:grpSpMkLst>
            <pc:docMk/>
            <pc:sldMk cId="1436924651" sldId="346"/>
            <ac:grpSpMk id="10" creationId="{79098A00-3278-121A-53EE-CC7E00CEAC5B}"/>
          </ac:grpSpMkLst>
        </pc:grpChg>
        <pc:grpChg chg="del">
          <ac:chgData name="Jeremiah Shultz" userId="26f210a4-e85a-4921-8543-664b31c1228e" providerId="ADAL" clId="{FD3A62CE-1692-44A2-9A02-FFA058A4DACE}" dt="2024-12-06T03:28:25.511" v="7697" actId="478"/>
          <ac:grpSpMkLst>
            <pc:docMk/>
            <pc:sldMk cId="1436924651" sldId="346"/>
            <ac:grpSpMk id="14" creationId="{9992E002-32B7-0E30-6174-A4B5C360A5AD}"/>
          </ac:grpSpMkLst>
        </pc:grpChg>
        <pc:picChg chg="add mod">
          <ac:chgData name="Jeremiah Shultz" userId="26f210a4-e85a-4921-8543-664b31c1228e" providerId="ADAL" clId="{FD3A62CE-1692-44A2-9A02-FFA058A4DACE}" dt="2024-12-06T03:32:16.144" v="8658" actId="1036"/>
          <ac:picMkLst>
            <pc:docMk/>
            <pc:sldMk cId="1436924651" sldId="346"/>
            <ac:picMk id="28" creationId="{08298D72-BAC9-3598-A74D-8CDED5F58DE2}"/>
          </ac:picMkLst>
        </pc:picChg>
        <pc:cxnChg chg="del">
          <ac:chgData name="Jeremiah Shultz" userId="26f210a4-e85a-4921-8543-664b31c1228e" providerId="ADAL" clId="{FD3A62CE-1692-44A2-9A02-FFA058A4DACE}" dt="2024-12-06T03:28:30.195" v="7699" actId="478"/>
          <ac:cxnSpMkLst>
            <pc:docMk/>
            <pc:sldMk cId="1436924651" sldId="346"/>
            <ac:cxnSpMk id="19" creationId="{00000000-0000-0000-0000-000000000000}"/>
          </ac:cxnSpMkLst>
        </pc:cxnChg>
        <pc:cxnChg chg="del">
          <ac:chgData name="Jeremiah Shultz" userId="26f210a4-e85a-4921-8543-664b31c1228e" providerId="ADAL" clId="{FD3A62CE-1692-44A2-9A02-FFA058A4DACE}" dt="2024-12-06T03:28:28.483" v="7698" actId="478"/>
          <ac:cxnSpMkLst>
            <pc:docMk/>
            <pc:sldMk cId="1436924651" sldId="346"/>
            <ac:cxnSpMk id="20" creationId="{00000000-0000-0000-0000-000000000000}"/>
          </ac:cxnSpMkLst>
        </pc:cxnChg>
      </pc:sldChg>
      <pc:sldChg chg="del">
        <pc:chgData name="Jeremiah Shultz" userId="26f210a4-e85a-4921-8543-664b31c1228e" providerId="ADAL" clId="{FD3A62CE-1692-44A2-9A02-FFA058A4DACE}" dt="2024-12-06T04:07:22.125" v="11024" actId="47"/>
        <pc:sldMkLst>
          <pc:docMk/>
          <pc:sldMk cId="3408389075" sldId="347"/>
        </pc:sldMkLst>
      </pc:sldChg>
      <pc:sldChg chg="addSp delSp modSp mod ord">
        <pc:chgData name="Jeremiah Shultz" userId="26f210a4-e85a-4921-8543-664b31c1228e" providerId="ADAL" clId="{FD3A62CE-1692-44A2-9A02-FFA058A4DACE}" dt="2024-12-06T04:12:34.189" v="11033" actId="478"/>
        <pc:sldMkLst>
          <pc:docMk/>
          <pc:sldMk cId="2810261353" sldId="348"/>
        </pc:sldMkLst>
        <pc:spChg chg="mod">
          <ac:chgData name="Jeremiah Shultz" userId="26f210a4-e85a-4921-8543-664b31c1228e" providerId="ADAL" clId="{FD3A62CE-1692-44A2-9A02-FFA058A4DACE}" dt="2024-12-06T02:23:24.059" v="2336" actId="207"/>
          <ac:spMkLst>
            <pc:docMk/>
            <pc:sldMk cId="2810261353" sldId="348"/>
            <ac:spMk id="5" creationId="{00000000-0000-0000-0000-000000000000}"/>
          </ac:spMkLst>
        </pc:spChg>
        <pc:spChg chg="mod">
          <ac:chgData name="Jeremiah Shultz" userId="26f210a4-e85a-4921-8543-664b31c1228e" providerId="ADAL" clId="{FD3A62CE-1692-44A2-9A02-FFA058A4DACE}" dt="2024-12-06T02:31:23.713" v="3006" actId="33524"/>
          <ac:spMkLst>
            <pc:docMk/>
            <pc:sldMk cId="2810261353" sldId="348"/>
            <ac:spMk id="6" creationId="{00000000-0000-0000-0000-000000000000}"/>
          </ac:spMkLst>
        </pc:spChg>
        <pc:spChg chg="del mod">
          <ac:chgData name="Jeremiah Shultz" userId="26f210a4-e85a-4921-8543-664b31c1228e" providerId="ADAL" clId="{FD3A62CE-1692-44A2-9A02-FFA058A4DACE}" dt="2024-12-06T02:27:19.876" v="2661" actId="478"/>
          <ac:spMkLst>
            <pc:docMk/>
            <pc:sldMk cId="2810261353" sldId="348"/>
            <ac:spMk id="7" creationId="{00000000-0000-0000-0000-000000000000}"/>
          </ac:spMkLst>
        </pc:spChg>
        <pc:spChg chg="mod">
          <ac:chgData name="Jeremiah Shultz" userId="26f210a4-e85a-4921-8543-664b31c1228e" providerId="ADAL" clId="{FD3A62CE-1692-44A2-9A02-FFA058A4DACE}" dt="2024-12-06T02:31:40.035" v="3019" actId="1036"/>
          <ac:spMkLst>
            <pc:docMk/>
            <pc:sldMk cId="2810261353" sldId="348"/>
            <ac:spMk id="8" creationId="{00000000-0000-0000-0000-000000000000}"/>
          </ac:spMkLst>
        </pc:spChg>
        <pc:spChg chg="mod">
          <ac:chgData name="Jeremiah Shultz" userId="26f210a4-e85a-4921-8543-664b31c1228e" providerId="ADAL" clId="{FD3A62CE-1692-44A2-9A02-FFA058A4DACE}" dt="2024-12-06T02:31:40.035" v="3019" actId="1036"/>
          <ac:spMkLst>
            <pc:docMk/>
            <pc:sldMk cId="2810261353" sldId="348"/>
            <ac:spMk id="9" creationId="{00000000-0000-0000-0000-000000000000}"/>
          </ac:spMkLst>
        </pc:spChg>
        <pc:spChg chg="add del mod">
          <ac:chgData name="Jeremiah Shultz" userId="26f210a4-e85a-4921-8543-664b31c1228e" providerId="ADAL" clId="{FD3A62CE-1692-44A2-9A02-FFA058A4DACE}" dt="2024-12-06T02:27:51.792" v="2671" actId="478"/>
          <ac:spMkLst>
            <pc:docMk/>
            <pc:sldMk cId="2810261353" sldId="348"/>
            <ac:spMk id="10" creationId="{00000000-0000-0000-0000-000000000000}"/>
          </ac:spMkLst>
        </pc:spChg>
        <pc:spChg chg="mod">
          <ac:chgData name="Jeremiah Shultz" userId="26f210a4-e85a-4921-8543-664b31c1228e" providerId="ADAL" clId="{FD3A62CE-1692-44A2-9A02-FFA058A4DACE}" dt="2024-12-06T02:31:40.035" v="3019" actId="1036"/>
          <ac:spMkLst>
            <pc:docMk/>
            <pc:sldMk cId="2810261353" sldId="348"/>
            <ac:spMk id="11" creationId="{00000000-0000-0000-0000-000000000000}"/>
          </ac:spMkLst>
        </pc:spChg>
        <pc:spChg chg="mod">
          <ac:chgData name="Jeremiah Shultz" userId="26f210a4-e85a-4921-8543-664b31c1228e" providerId="ADAL" clId="{FD3A62CE-1692-44A2-9A02-FFA058A4DACE}" dt="2024-12-06T02:31:40.035" v="3019" actId="1036"/>
          <ac:spMkLst>
            <pc:docMk/>
            <pc:sldMk cId="2810261353" sldId="348"/>
            <ac:spMk id="12" creationId="{00000000-0000-0000-0000-000000000000}"/>
          </ac:spMkLst>
        </pc:spChg>
        <pc:spChg chg="mod">
          <ac:chgData name="Jeremiah Shultz" userId="26f210a4-e85a-4921-8543-664b31c1228e" providerId="ADAL" clId="{FD3A62CE-1692-44A2-9A02-FFA058A4DACE}" dt="2024-12-06T04:12:34.189" v="11033" actId="478"/>
          <ac:spMkLst>
            <pc:docMk/>
            <pc:sldMk cId="2810261353" sldId="348"/>
            <ac:spMk id="16" creationId="{C9F3D061-3C45-4A1B-BECA-4BCA499DE2CB}"/>
          </ac:spMkLst>
        </pc:spChg>
        <pc:spChg chg="mod">
          <ac:chgData name="Jeremiah Shultz" userId="26f210a4-e85a-4921-8543-664b31c1228e" providerId="ADAL" clId="{FD3A62CE-1692-44A2-9A02-FFA058A4DACE}" dt="2024-12-06T04:12:34.189" v="11033" actId="478"/>
          <ac:spMkLst>
            <pc:docMk/>
            <pc:sldMk cId="2810261353" sldId="348"/>
            <ac:spMk id="19" creationId="{B2C065CC-8142-4F7E-83CE-D22508EA490B}"/>
          </ac:spMkLst>
        </pc:spChg>
        <pc:spChg chg="mod">
          <ac:chgData name="Jeremiah Shultz" userId="26f210a4-e85a-4921-8543-664b31c1228e" providerId="ADAL" clId="{FD3A62CE-1692-44A2-9A02-FFA058A4DACE}" dt="2024-12-06T04:12:34.189" v="11033" actId="478"/>
          <ac:spMkLst>
            <pc:docMk/>
            <pc:sldMk cId="2810261353" sldId="348"/>
            <ac:spMk id="20" creationId="{C62E9B3E-D1B7-4A7F-B1BD-F2648DD977C9}"/>
          </ac:spMkLst>
        </pc:spChg>
        <pc:spChg chg="mod">
          <ac:chgData name="Jeremiah Shultz" userId="26f210a4-e85a-4921-8543-664b31c1228e" providerId="ADAL" clId="{FD3A62CE-1692-44A2-9A02-FFA058A4DACE}" dt="2024-12-06T04:12:34.189" v="11033" actId="478"/>
          <ac:spMkLst>
            <pc:docMk/>
            <pc:sldMk cId="2810261353" sldId="348"/>
            <ac:spMk id="21" creationId="{089E4F37-9448-4594-90F6-1DCC55FB6F3B}"/>
          </ac:spMkLst>
        </pc:spChg>
        <pc:spChg chg="mod">
          <ac:chgData name="Jeremiah Shultz" userId="26f210a4-e85a-4921-8543-664b31c1228e" providerId="ADAL" clId="{FD3A62CE-1692-44A2-9A02-FFA058A4DACE}" dt="2024-12-06T04:12:34.189" v="11033" actId="478"/>
          <ac:spMkLst>
            <pc:docMk/>
            <pc:sldMk cId="2810261353" sldId="348"/>
            <ac:spMk id="22" creationId="{383DDD56-17A6-4DE6-998E-BFD5C32138A7}"/>
          </ac:spMkLst>
        </pc:spChg>
        <pc:spChg chg="mod">
          <ac:chgData name="Jeremiah Shultz" userId="26f210a4-e85a-4921-8543-664b31c1228e" providerId="ADAL" clId="{FD3A62CE-1692-44A2-9A02-FFA058A4DACE}" dt="2024-12-06T04:12:34.189" v="11033" actId="478"/>
          <ac:spMkLst>
            <pc:docMk/>
            <pc:sldMk cId="2810261353" sldId="348"/>
            <ac:spMk id="23" creationId="{B1D46C18-30A4-4039-BB6E-B5B47AF39E7A}"/>
          </ac:spMkLst>
        </pc:spChg>
        <pc:spChg chg="mod">
          <ac:chgData name="Jeremiah Shultz" userId="26f210a4-e85a-4921-8543-664b31c1228e" providerId="ADAL" clId="{FD3A62CE-1692-44A2-9A02-FFA058A4DACE}" dt="2024-12-06T04:12:34.189" v="11033" actId="478"/>
          <ac:spMkLst>
            <pc:docMk/>
            <pc:sldMk cId="2810261353" sldId="348"/>
            <ac:spMk id="24" creationId="{95A23C18-AFC0-4646-84F8-C5C5E26E603B}"/>
          </ac:spMkLst>
        </pc:spChg>
        <pc:spChg chg="mod">
          <ac:chgData name="Jeremiah Shultz" userId="26f210a4-e85a-4921-8543-664b31c1228e" providerId="ADAL" clId="{FD3A62CE-1692-44A2-9A02-FFA058A4DACE}" dt="2024-12-06T04:12:34.189" v="11033" actId="478"/>
          <ac:spMkLst>
            <pc:docMk/>
            <pc:sldMk cId="2810261353" sldId="348"/>
            <ac:spMk id="25" creationId="{60FC0F23-F368-4BC4-A331-F98EB8863AC8}"/>
          </ac:spMkLst>
        </pc:spChg>
        <pc:spChg chg="mod">
          <ac:chgData name="Jeremiah Shultz" userId="26f210a4-e85a-4921-8543-664b31c1228e" providerId="ADAL" clId="{FD3A62CE-1692-44A2-9A02-FFA058A4DACE}" dt="2024-12-06T04:12:34.189" v="11033" actId="478"/>
          <ac:spMkLst>
            <pc:docMk/>
            <pc:sldMk cId="2810261353" sldId="348"/>
            <ac:spMk id="26" creationId="{F533FC19-6062-454D-AC89-35D7060EF9A6}"/>
          </ac:spMkLst>
        </pc:spChg>
        <pc:spChg chg="mod">
          <ac:chgData name="Jeremiah Shultz" userId="26f210a4-e85a-4921-8543-664b31c1228e" providerId="ADAL" clId="{FD3A62CE-1692-44A2-9A02-FFA058A4DACE}" dt="2024-12-06T04:12:34.189" v="11033" actId="478"/>
          <ac:spMkLst>
            <pc:docMk/>
            <pc:sldMk cId="2810261353" sldId="348"/>
            <ac:spMk id="27" creationId="{4214DE7D-EC6A-4AA9-944A-9726138C9798}"/>
          </ac:spMkLst>
        </pc:spChg>
        <pc:spChg chg="mod">
          <ac:chgData name="Jeremiah Shultz" userId="26f210a4-e85a-4921-8543-664b31c1228e" providerId="ADAL" clId="{FD3A62CE-1692-44A2-9A02-FFA058A4DACE}" dt="2024-12-06T04:12:34.189" v="11033" actId="478"/>
          <ac:spMkLst>
            <pc:docMk/>
            <pc:sldMk cId="2810261353" sldId="348"/>
            <ac:spMk id="28" creationId="{B585EA7E-9B40-497F-9627-13A9FF865424}"/>
          </ac:spMkLst>
        </pc:spChg>
        <pc:spChg chg="mod">
          <ac:chgData name="Jeremiah Shultz" userId="26f210a4-e85a-4921-8543-664b31c1228e" providerId="ADAL" clId="{FD3A62CE-1692-44A2-9A02-FFA058A4DACE}" dt="2024-12-06T04:12:34.189" v="11033" actId="478"/>
          <ac:spMkLst>
            <pc:docMk/>
            <pc:sldMk cId="2810261353" sldId="348"/>
            <ac:spMk id="29" creationId="{5796FFFC-59D5-449F-9399-FE90A723C91B}"/>
          </ac:spMkLst>
        </pc:spChg>
        <pc:spChg chg="mod">
          <ac:chgData name="Jeremiah Shultz" userId="26f210a4-e85a-4921-8543-664b31c1228e" providerId="ADAL" clId="{FD3A62CE-1692-44A2-9A02-FFA058A4DACE}" dt="2024-12-06T04:12:34.189" v="11033" actId="478"/>
          <ac:spMkLst>
            <pc:docMk/>
            <pc:sldMk cId="2810261353" sldId="348"/>
            <ac:spMk id="30" creationId="{C2EF56B8-4DC1-4F75-AB00-2F484D2F8BED}"/>
          </ac:spMkLst>
        </pc:spChg>
        <pc:spChg chg="mod">
          <ac:chgData name="Jeremiah Shultz" userId="26f210a4-e85a-4921-8543-664b31c1228e" providerId="ADAL" clId="{FD3A62CE-1692-44A2-9A02-FFA058A4DACE}" dt="2024-12-06T04:12:34.189" v="11033" actId="478"/>
          <ac:spMkLst>
            <pc:docMk/>
            <pc:sldMk cId="2810261353" sldId="348"/>
            <ac:spMk id="31" creationId="{34CBA21F-693A-4968-926C-08EEC480185D}"/>
          </ac:spMkLst>
        </pc:spChg>
        <pc:spChg chg="mod">
          <ac:chgData name="Jeremiah Shultz" userId="26f210a4-e85a-4921-8543-664b31c1228e" providerId="ADAL" clId="{FD3A62CE-1692-44A2-9A02-FFA058A4DACE}" dt="2024-12-06T04:12:34.189" v="11033" actId="478"/>
          <ac:spMkLst>
            <pc:docMk/>
            <pc:sldMk cId="2810261353" sldId="348"/>
            <ac:spMk id="32" creationId="{2591C2EB-881A-48A6-9A9A-3E33ADDD4190}"/>
          </ac:spMkLst>
        </pc:spChg>
        <pc:spChg chg="mod">
          <ac:chgData name="Jeremiah Shultz" userId="26f210a4-e85a-4921-8543-664b31c1228e" providerId="ADAL" clId="{FD3A62CE-1692-44A2-9A02-FFA058A4DACE}" dt="2024-12-06T04:12:34.189" v="11033" actId="478"/>
          <ac:spMkLst>
            <pc:docMk/>
            <pc:sldMk cId="2810261353" sldId="348"/>
            <ac:spMk id="33" creationId="{6F274AAB-04AB-49CD-BDB1-45DE4ECF049B}"/>
          </ac:spMkLst>
        </pc:spChg>
        <pc:spChg chg="mod">
          <ac:chgData name="Jeremiah Shultz" userId="26f210a4-e85a-4921-8543-664b31c1228e" providerId="ADAL" clId="{FD3A62CE-1692-44A2-9A02-FFA058A4DACE}" dt="2024-12-06T04:12:34.189" v="11033" actId="478"/>
          <ac:spMkLst>
            <pc:docMk/>
            <pc:sldMk cId="2810261353" sldId="348"/>
            <ac:spMk id="34" creationId="{E3807E19-B926-439E-8C70-9B7786268213}"/>
          </ac:spMkLst>
        </pc:spChg>
        <pc:spChg chg="mod">
          <ac:chgData name="Jeremiah Shultz" userId="26f210a4-e85a-4921-8543-664b31c1228e" providerId="ADAL" clId="{FD3A62CE-1692-44A2-9A02-FFA058A4DACE}" dt="2024-12-06T04:12:34.189" v="11033" actId="478"/>
          <ac:spMkLst>
            <pc:docMk/>
            <pc:sldMk cId="2810261353" sldId="348"/>
            <ac:spMk id="35" creationId="{4355CD6C-B998-4525-8852-454ACA3CB642}"/>
          </ac:spMkLst>
        </pc:spChg>
        <pc:spChg chg="mod">
          <ac:chgData name="Jeremiah Shultz" userId="26f210a4-e85a-4921-8543-664b31c1228e" providerId="ADAL" clId="{FD3A62CE-1692-44A2-9A02-FFA058A4DACE}" dt="2024-12-06T04:12:34.189" v="11033" actId="478"/>
          <ac:spMkLst>
            <pc:docMk/>
            <pc:sldMk cId="2810261353" sldId="348"/>
            <ac:spMk id="36" creationId="{B9070D03-0CC2-491A-9EE3-6DC7F5C080E1}"/>
          </ac:spMkLst>
        </pc:spChg>
        <pc:spChg chg="mod">
          <ac:chgData name="Jeremiah Shultz" userId="26f210a4-e85a-4921-8543-664b31c1228e" providerId="ADAL" clId="{FD3A62CE-1692-44A2-9A02-FFA058A4DACE}" dt="2024-12-06T04:12:34.189" v="11033" actId="478"/>
          <ac:spMkLst>
            <pc:docMk/>
            <pc:sldMk cId="2810261353" sldId="348"/>
            <ac:spMk id="37" creationId="{2664DB0F-FA9D-458E-9C15-38F16D9E24CE}"/>
          </ac:spMkLst>
        </pc:spChg>
        <pc:spChg chg="mod">
          <ac:chgData name="Jeremiah Shultz" userId="26f210a4-e85a-4921-8543-664b31c1228e" providerId="ADAL" clId="{FD3A62CE-1692-44A2-9A02-FFA058A4DACE}" dt="2024-12-06T04:12:34.189" v="11033" actId="478"/>
          <ac:spMkLst>
            <pc:docMk/>
            <pc:sldMk cId="2810261353" sldId="348"/>
            <ac:spMk id="38" creationId="{5749D425-4E92-4EC2-872B-61EE5E615DB3}"/>
          </ac:spMkLst>
        </pc:spChg>
        <pc:spChg chg="mod">
          <ac:chgData name="Jeremiah Shultz" userId="26f210a4-e85a-4921-8543-664b31c1228e" providerId="ADAL" clId="{FD3A62CE-1692-44A2-9A02-FFA058A4DACE}" dt="2024-12-06T04:12:34.189" v="11033" actId="478"/>
          <ac:spMkLst>
            <pc:docMk/>
            <pc:sldMk cId="2810261353" sldId="348"/>
            <ac:spMk id="39" creationId="{71784D68-5575-4B51-BA25-2051CA5310C1}"/>
          </ac:spMkLst>
        </pc:spChg>
        <pc:spChg chg="mod">
          <ac:chgData name="Jeremiah Shultz" userId="26f210a4-e85a-4921-8543-664b31c1228e" providerId="ADAL" clId="{FD3A62CE-1692-44A2-9A02-FFA058A4DACE}" dt="2024-12-06T04:12:34.189" v="11033" actId="478"/>
          <ac:spMkLst>
            <pc:docMk/>
            <pc:sldMk cId="2810261353" sldId="348"/>
            <ac:spMk id="40" creationId="{C1CEE565-8160-41DD-AE9F-8F7833EA5FEF}"/>
          </ac:spMkLst>
        </pc:spChg>
        <pc:spChg chg="mod">
          <ac:chgData name="Jeremiah Shultz" userId="26f210a4-e85a-4921-8543-664b31c1228e" providerId="ADAL" clId="{FD3A62CE-1692-44A2-9A02-FFA058A4DACE}" dt="2024-12-06T04:12:34.189" v="11033" actId="478"/>
          <ac:spMkLst>
            <pc:docMk/>
            <pc:sldMk cId="2810261353" sldId="348"/>
            <ac:spMk id="41" creationId="{9DD5B8BE-6266-4707-B39B-1BA00E6BCFAA}"/>
          </ac:spMkLst>
        </pc:spChg>
        <pc:spChg chg="mod">
          <ac:chgData name="Jeremiah Shultz" userId="26f210a4-e85a-4921-8543-664b31c1228e" providerId="ADAL" clId="{FD3A62CE-1692-44A2-9A02-FFA058A4DACE}" dt="2024-12-06T04:12:34.189" v="11033" actId="478"/>
          <ac:spMkLst>
            <pc:docMk/>
            <pc:sldMk cId="2810261353" sldId="348"/>
            <ac:spMk id="42" creationId="{4B554B60-5A1C-42F3-A3AB-A5941B97CDFF}"/>
          </ac:spMkLst>
        </pc:spChg>
        <pc:spChg chg="mod">
          <ac:chgData name="Jeremiah Shultz" userId="26f210a4-e85a-4921-8543-664b31c1228e" providerId="ADAL" clId="{FD3A62CE-1692-44A2-9A02-FFA058A4DACE}" dt="2024-12-06T04:12:34.189" v="11033" actId="478"/>
          <ac:spMkLst>
            <pc:docMk/>
            <pc:sldMk cId="2810261353" sldId="348"/>
            <ac:spMk id="43" creationId="{C4B715C2-06BB-423B-A211-F2A09DDB6D51}"/>
          </ac:spMkLst>
        </pc:spChg>
        <pc:spChg chg="mod">
          <ac:chgData name="Jeremiah Shultz" userId="26f210a4-e85a-4921-8543-664b31c1228e" providerId="ADAL" clId="{FD3A62CE-1692-44A2-9A02-FFA058A4DACE}" dt="2024-12-06T04:12:34.189" v="11033" actId="478"/>
          <ac:spMkLst>
            <pc:docMk/>
            <pc:sldMk cId="2810261353" sldId="348"/>
            <ac:spMk id="44" creationId="{72D04FF3-FD48-4CD4-8DDE-429FEFDC896E}"/>
          </ac:spMkLst>
        </pc:spChg>
        <pc:spChg chg="mod">
          <ac:chgData name="Jeremiah Shultz" userId="26f210a4-e85a-4921-8543-664b31c1228e" providerId="ADAL" clId="{FD3A62CE-1692-44A2-9A02-FFA058A4DACE}" dt="2024-12-06T04:12:34.189" v="11033" actId="478"/>
          <ac:spMkLst>
            <pc:docMk/>
            <pc:sldMk cId="2810261353" sldId="348"/>
            <ac:spMk id="45" creationId="{89D19920-C00E-47D7-A9EC-E38855D78CA3}"/>
          </ac:spMkLst>
        </pc:spChg>
        <pc:spChg chg="mod">
          <ac:chgData name="Jeremiah Shultz" userId="26f210a4-e85a-4921-8543-664b31c1228e" providerId="ADAL" clId="{FD3A62CE-1692-44A2-9A02-FFA058A4DACE}" dt="2024-12-06T04:12:34.189" v="11033" actId="478"/>
          <ac:spMkLst>
            <pc:docMk/>
            <pc:sldMk cId="2810261353" sldId="348"/>
            <ac:spMk id="46" creationId="{32842642-8365-4D38-B5C5-111D0BFD0653}"/>
          </ac:spMkLst>
        </pc:spChg>
        <pc:spChg chg="mod">
          <ac:chgData name="Jeremiah Shultz" userId="26f210a4-e85a-4921-8543-664b31c1228e" providerId="ADAL" clId="{FD3A62CE-1692-44A2-9A02-FFA058A4DACE}" dt="2024-12-06T04:12:34.189" v="11033" actId="478"/>
          <ac:spMkLst>
            <pc:docMk/>
            <pc:sldMk cId="2810261353" sldId="348"/>
            <ac:spMk id="47" creationId="{1720BCF0-8409-47C3-BDC9-A0844B9DBFD1}"/>
          </ac:spMkLst>
        </pc:spChg>
        <pc:spChg chg="mod">
          <ac:chgData name="Jeremiah Shultz" userId="26f210a4-e85a-4921-8543-664b31c1228e" providerId="ADAL" clId="{FD3A62CE-1692-44A2-9A02-FFA058A4DACE}" dt="2024-12-06T04:12:34.189" v="11033" actId="478"/>
          <ac:spMkLst>
            <pc:docMk/>
            <pc:sldMk cId="2810261353" sldId="348"/>
            <ac:spMk id="48" creationId="{A0EBEE08-66B9-47B0-B50A-675F18D57C81}"/>
          </ac:spMkLst>
        </pc:spChg>
        <pc:spChg chg="mod">
          <ac:chgData name="Jeremiah Shultz" userId="26f210a4-e85a-4921-8543-664b31c1228e" providerId="ADAL" clId="{FD3A62CE-1692-44A2-9A02-FFA058A4DACE}" dt="2024-12-06T04:12:34.189" v="11033" actId="478"/>
          <ac:spMkLst>
            <pc:docMk/>
            <pc:sldMk cId="2810261353" sldId="348"/>
            <ac:spMk id="49" creationId="{329444FB-C158-4AEA-B035-0A050F573A41}"/>
          </ac:spMkLst>
        </pc:spChg>
        <pc:spChg chg="mod">
          <ac:chgData name="Jeremiah Shultz" userId="26f210a4-e85a-4921-8543-664b31c1228e" providerId="ADAL" clId="{FD3A62CE-1692-44A2-9A02-FFA058A4DACE}" dt="2024-12-06T04:12:34.189" v="11033" actId="478"/>
          <ac:spMkLst>
            <pc:docMk/>
            <pc:sldMk cId="2810261353" sldId="348"/>
            <ac:spMk id="50" creationId="{7AC20D4B-7CDB-4499-A1AE-58ED81BD4F81}"/>
          </ac:spMkLst>
        </pc:spChg>
        <pc:spChg chg="mod">
          <ac:chgData name="Jeremiah Shultz" userId="26f210a4-e85a-4921-8543-664b31c1228e" providerId="ADAL" clId="{FD3A62CE-1692-44A2-9A02-FFA058A4DACE}" dt="2024-12-06T04:12:34.189" v="11033" actId="478"/>
          <ac:spMkLst>
            <pc:docMk/>
            <pc:sldMk cId="2810261353" sldId="348"/>
            <ac:spMk id="51" creationId="{EDA8E26F-461E-4DD3-9498-63DDC63C1FC0}"/>
          </ac:spMkLst>
        </pc:spChg>
        <pc:spChg chg="mod">
          <ac:chgData name="Jeremiah Shultz" userId="26f210a4-e85a-4921-8543-664b31c1228e" providerId="ADAL" clId="{FD3A62CE-1692-44A2-9A02-FFA058A4DACE}" dt="2024-12-06T04:12:34.189" v="11033" actId="478"/>
          <ac:spMkLst>
            <pc:docMk/>
            <pc:sldMk cId="2810261353" sldId="348"/>
            <ac:spMk id="52" creationId="{0E95DDAB-274E-43C9-99D1-278C9A3418D7}"/>
          </ac:spMkLst>
        </pc:spChg>
        <pc:spChg chg="mod">
          <ac:chgData name="Jeremiah Shultz" userId="26f210a4-e85a-4921-8543-664b31c1228e" providerId="ADAL" clId="{FD3A62CE-1692-44A2-9A02-FFA058A4DACE}" dt="2024-12-06T04:12:34.189" v="11033" actId="478"/>
          <ac:spMkLst>
            <pc:docMk/>
            <pc:sldMk cId="2810261353" sldId="348"/>
            <ac:spMk id="53" creationId="{75F450F6-AA3F-417A-B7B7-5FFD61D385B3}"/>
          </ac:spMkLst>
        </pc:spChg>
        <pc:spChg chg="mod">
          <ac:chgData name="Jeremiah Shultz" userId="26f210a4-e85a-4921-8543-664b31c1228e" providerId="ADAL" clId="{FD3A62CE-1692-44A2-9A02-FFA058A4DACE}" dt="2024-12-06T04:12:34.189" v="11033" actId="478"/>
          <ac:spMkLst>
            <pc:docMk/>
            <pc:sldMk cId="2810261353" sldId="348"/>
            <ac:spMk id="54" creationId="{DF912535-EE9C-4763-94F7-168446D6FC64}"/>
          </ac:spMkLst>
        </pc:spChg>
        <pc:spChg chg="mod">
          <ac:chgData name="Jeremiah Shultz" userId="26f210a4-e85a-4921-8543-664b31c1228e" providerId="ADAL" clId="{FD3A62CE-1692-44A2-9A02-FFA058A4DACE}" dt="2024-12-06T04:12:34.189" v="11033" actId="478"/>
          <ac:spMkLst>
            <pc:docMk/>
            <pc:sldMk cId="2810261353" sldId="348"/>
            <ac:spMk id="55" creationId="{C995CD7A-F403-479C-AAD9-9B4E03D996AF}"/>
          </ac:spMkLst>
        </pc:spChg>
        <pc:spChg chg="mod">
          <ac:chgData name="Jeremiah Shultz" userId="26f210a4-e85a-4921-8543-664b31c1228e" providerId="ADAL" clId="{FD3A62CE-1692-44A2-9A02-FFA058A4DACE}" dt="2024-12-06T04:12:34.189" v="11033" actId="478"/>
          <ac:spMkLst>
            <pc:docMk/>
            <pc:sldMk cId="2810261353" sldId="348"/>
            <ac:spMk id="56" creationId="{D5E57E63-D2B6-4164-9D5B-1DD4F98A7F3C}"/>
          </ac:spMkLst>
        </pc:spChg>
        <pc:spChg chg="mod">
          <ac:chgData name="Jeremiah Shultz" userId="26f210a4-e85a-4921-8543-664b31c1228e" providerId="ADAL" clId="{FD3A62CE-1692-44A2-9A02-FFA058A4DACE}" dt="2024-12-06T04:12:34.189" v="11033" actId="478"/>
          <ac:spMkLst>
            <pc:docMk/>
            <pc:sldMk cId="2810261353" sldId="348"/>
            <ac:spMk id="57" creationId="{1D693CD7-8177-4991-B129-83B2B24F3748}"/>
          </ac:spMkLst>
        </pc:spChg>
        <pc:spChg chg="mod">
          <ac:chgData name="Jeremiah Shultz" userId="26f210a4-e85a-4921-8543-664b31c1228e" providerId="ADAL" clId="{FD3A62CE-1692-44A2-9A02-FFA058A4DACE}" dt="2024-12-06T04:12:34.189" v="11033" actId="478"/>
          <ac:spMkLst>
            <pc:docMk/>
            <pc:sldMk cId="2810261353" sldId="348"/>
            <ac:spMk id="58" creationId="{B5757057-44A9-4609-93D3-8F59B17B6141}"/>
          </ac:spMkLst>
        </pc:spChg>
        <pc:spChg chg="mod">
          <ac:chgData name="Jeremiah Shultz" userId="26f210a4-e85a-4921-8543-664b31c1228e" providerId="ADAL" clId="{FD3A62CE-1692-44A2-9A02-FFA058A4DACE}" dt="2024-12-06T04:12:34.189" v="11033" actId="478"/>
          <ac:spMkLst>
            <pc:docMk/>
            <pc:sldMk cId="2810261353" sldId="348"/>
            <ac:spMk id="59" creationId="{298685D4-8741-4525-AD0D-BF199CA80A24}"/>
          </ac:spMkLst>
        </pc:spChg>
        <pc:spChg chg="mod">
          <ac:chgData name="Jeremiah Shultz" userId="26f210a4-e85a-4921-8543-664b31c1228e" providerId="ADAL" clId="{FD3A62CE-1692-44A2-9A02-FFA058A4DACE}" dt="2024-12-06T04:12:34.189" v="11033" actId="478"/>
          <ac:spMkLst>
            <pc:docMk/>
            <pc:sldMk cId="2810261353" sldId="348"/>
            <ac:spMk id="60" creationId="{C098755F-C95C-4086-93FC-16A2D648675A}"/>
          </ac:spMkLst>
        </pc:spChg>
        <pc:spChg chg="mod">
          <ac:chgData name="Jeremiah Shultz" userId="26f210a4-e85a-4921-8543-664b31c1228e" providerId="ADAL" clId="{FD3A62CE-1692-44A2-9A02-FFA058A4DACE}" dt="2024-12-06T04:12:34.189" v="11033" actId="478"/>
          <ac:spMkLst>
            <pc:docMk/>
            <pc:sldMk cId="2810261353" sldId="348"/>
            <ac:spMk id="61" creationId="{C6C78F0B-0B3A-415D-B5EA-517AED6C33ED}"/>
          </ac:spMkLst>
        </pc:spChg>
        <pc:spChg chg="mod">
          <ac:chgData name="Jeremiah Shultz" userId="26f210a4-e85a-4921-8543-664b31c1228e" providerId="ADAL" clId="{FD3A62CE-1692-44A2-9A02-FFA058A4DACE}" dt="2024-12-06T04:12:34.189" v="11033" actId="478"/>
          <ac:spMkLst>
            <pc:docMk/>
            <pc:sldMk cId="2810261353" sldId="348"/>
            <ac:spMk id="62" creationId="{F256BF88-D0B4-4CE6-8C4E-0E6D470B4FE1}"/>
          </ac:spMkLst>
        </pc:spChg>
        <pc:spChg chg="mod">
          <ac:chgData name="Jeremiah Shultz" userId="26f210a4-e85a-4921-8543-664b31c1228e" providerId="ADAL" clId="{FD3A62CE-1692-44A2-9A02-FFA058A4DACE}" dt="2024-12-06T04:12:34.189" v="11033" actId="478"/>
          <ac:spMkLst>
            <pc:docMk/>
            <pc:sldMk cId="2810261353" sldId="348"/>
            <ac:spMk id="63" creationId="{8300E6DD-0D74-419A-9E2C-77C18739E18D}"/>
          </ac:spMkLst>
        </pc:spChg>
        <pc:spChg chg="mod">
          <ac:chgData name="Jeremiah Shultz" userId="26f210a4-e85a-4921-8543-664b31c1228e" providerId="ADAL" clId="{FD3A62CE-1692-44A2-9A02-FFA058A4DACE}" dt="2024-12-06T04:12:34.189" v="11033" actId="478"/>
          <ac:spMkLst>
            <pc:docMk/>
            <pc:sldMk cId="2810261353" sldId="348"/>
            <ac:spMk id="64" creationId="{2EAB66F9-5448-400D-B97F-EAFD46FAF393}"/>
          </ac:spMkLst>
        </pc:spChg>
        <pc:spChg chg="mod">
          <ac:chgData name="Jeremiah Shultz" userId="26f210a4-e85a-4921-8543-664b31c1228e" providerId="ADAL" clId="{FD3A62CE-1692-44A2-9A02-FFA058A4DACE}" dt="2024-12-06T04:12:34.189" v="11033" actId="478"/>
          <ac:spMkLst>
            <pc:docMk/>
            <pc:sldMk cId="2810261353" sldId="348"/>
            <ac:spMk id="65" creationId="{18F548C4-244A-45CB-A83E-EDD3CFB85489}"/>
          </ac:spMkLst>
        </pc:spChg>
        <pc:spChg chg="mod">
          <ac:chgData name="Jeremiah Shultz" userId="26f210a4-e85a-4921-8543-664b31c1228e" providerId="ADAL" clId="{FD3A62CE-1692-44A2-9A02-FFA058A4DACE}" dt="2024-12-06T04:12:34.189" v="11033" actId="478"/>
          <ac:spMkLst>
            <pc:docMk/>
            <pc:sldMk cId="2810261353" sldId="348"/>
            <ac:spMk id="66" creationId="{AB012EF0-ED9D-4074-B668-EE9E128B0384}"/>
          </ac:spMkLst>
        </pc:spChg>
        <pc:spChg chg="mod">
          <ac:chgData name="Jeremiah Shultz" userId="26f210a4-e85a-4921-8543-664b31c1228e" providerId="ADAL" clId="{FD3A62CE-1692-44A2-9A02-FFA058A4DACE}" dt="2024-12-06T04:12:34.189" v="11033" actId="478"/>
          <ac:spMkLst>
            <pc:docMk/>
            <pc:sldMk cId="2810261353" sldId="348"/>
            <ac:spMk id="67" creationId="{AC3CFF6E-C680-450A-9A3D-DFA84E7FDF97}"/>
          </ac:spMkLst>
        </pc:spChg>
        <pc:spChg chg="mod">
          <ac:chgData name="Jeremiah Shultz" userId="26f210a4-e85a-4921-8543-664b31c1228e" providerId="ADAL" clId="{FD3A62CE-1692-44A2-9A02-FFA058A4DACE}" dt="2024-12-06T04:12:34.189" v="11033" actId="478"/>
          <ac:spMkLst>
            <pc:docMk/>
            <pc:sldMk cId="2810261353" sldId="348"/>
            <ac:spMk id="68" creationId="{B0BCA7A5-B15D-4128-87D2-A8E38362D21A}"/>
          </ac:spMkLst>
        </pc:spChg>
        <pc:spChg chg="mod">
          <ac:chgData name="Jeremiah Shultz" userId="26f210a4-e85a-4921-8543-664b31c1228e" providerId="ADAL" clId="{FD3A62CE-1692-44A2-9A02-FFA058A4DACE}" dt="2024-12-06T04:12:34.189" v="11033" actId="478"/>
          <ac:spMkLst>
            <pc:docMk/>
            <pc:sldMk cId="2810261353" sldId="348"/>
            <ac:spMk id="69" creationId="{FA961DCE-4DA9-4F10-B9A0-35AFDAB24657}"/>
          </ac:spMkLst>
        </pc:spChg>
        <pc:spChg chg="mod">
          <ac:chgData name="Jeremiah Shultz" userId="26f210a4-e85a-4921-8543-664b31c1228e" providerId="ADAL" clId="{FD3A62CE-1692-44A2-9A02-FFA058A4DACE}" dt="2024-12-06T04:12:34.189" v="11033" actId="478"/>
          <ac:spMkLst>
            <pc:docMk/>
            <pc:sldMk cId="2810261353" sldId="348"/>
            <ac:spMk id="70" creationId="{ADB03890-74A3-4A04-981C-9A1248F4B2CC}"/>
          </ac:spMkLst>
        </pc:spChg>
        <pc:spChg chg="mod">
          <ac:chgData name="Jeremiah Shultz" userId="26f210a4-e85a-4921-8543-664b31c1228e" providerId="ADAL" clId="{FD3A62CE-1692-44A2-9A02-FFA058A4DACE}" dt="2024-12-06T04:12:34.189" v="11033" actId="478"/>
          <ac:spMkLst>
            <pc:docMk/>
            <pc:sldMk cId="2810261353" sldId="348"/>
            <ac:spMk id="71" creationId="{59FA0FB4-3D45-4A96-873F-D3494F3CF70D}"/>
          </ac:spMkLst>
        </pc:spChg>
        <pc:spChg chg="mod">
          <ac:chgData name="Jeremiah Shultz" userId="26f210a4-e85a-4921-8543-664b31c1228e" providerId="ADAL" clId="{FD3A62CE-1692-44A2-9A02-FFA058A4DACE}" dt="2024-12-06T04:12:34.189" v="11033" actId="478"/>
          <ac:spMkLst>
            <pc:docMk/>
            <pc:sldMk cId="2810261353" sldId="348"/>
            <ac:spMk id="72" creationId="{986911B5-3280-4DC8-BA4D-D073CFD10A58}"/>
          </ac:spMkLst>
        </pc:spChg>
        <pc:spChg chg="mod">
          <ac:chgData name="Jeremiah Shultz" userId="26f210a4-e85a-4921-8543-664b31c1228e" providerId="ADAL" clId="{FD3A62CE-1692-44A2-9A02-FFA058A4DACE}" dt="2024-12-06T04:12:34.189" v="11033" actId="478"/>
          <ac:spMkLst>
            <pc:docMk/>
            <pc:sldMk cId="2810261353" sldId="348"/>
            <ac:spMk id="73" creationId="{F9D0FBBB-79CF-4CBD-A0EC-25BAEE684FC6}"/>
          </ac:spMkLst>
        </pc:spChg>
        <pc:spChg chg="mod">
          <ac:chgData name="Jeremiah Shultz" userId="26f210a4-e85a-4921-8543-664b31c1228e" providerId="ADAL" clId="{FD3A62CE-1692-44A2-9A02-FFA058A4DACE}" dt="2024-12-06T04:12:34.189" v="11033" actId="478"/>
          <ac:spMkLst>
            <pc:docMk/>
            <pc:sldMk cId="2810261353" sldId="348"/>
            <ac:spMk id="74" creationId="{6F903604-3D99-4CC1-BCDF-A4C7F73FCBEA}"/>
          </ac:spMkLst>
        </pc:spChg>
        <pc:spChg chg="mod">
          <ac:chgData name="Jeremiah Shultz" userId="26f210a4-e85a-4921-8543-664b31c1228e" providerId="ADAL" clId="{FD3A62CE-1692-44A2-9A02-FFA058A4DACE}" dt="2024-12-06T04:12:34.189" v="11033" actId="478"/>
          <ac:spMkLst>
            <pc:docMk/>
            <pc:sldMk cId="2810261353" sldId="348"/>
            <ac:spMk id="75" creationId="{66A6A486-362F-4339-9820-A94796C897FD}"/>
          </ac:spMkLst>
        </pc:spChg>
        <pc:spChg chg="mod">
          <ac:chgData name="Jeremiah Shultz" userId="26f210a4-e85a-4921-8543-664b31c1228e" providerId="ADAL" clId="{FD3A62CE-1692-44A2-9A02-FFA058A4DACE}" dt="2024-12-06T04:12:34.189" v="11033" actId="478"/>
          <ac:spMkLst>
            <pc:docMk/>
            <pc:sldMk cId="2810261353" sldId="348"/>
            <ac:spMk id="76" creationId="{CB164C35-9DC0-45FA-9815-BC8343A75E6E}"/>
          </ac:spMkLst>
        </pc:spChg>
        <pc:spChg chg="mod">
          <ac:chgData name="Jeremiah Shultz" userId="26f210a4-e85a-4921-8543-664b31c1228e" providerId="ADAL" clId="{FD3A62CE-1692-44A2-9A02-FFA058A4DACE}" dt="2024-12-06T04:12:34.189" v="11033" actId="478"/>
          <ac:spMkLst>
            <pc:docMk/>
            <pc:sldMk cId="2810261353" sldId="348"/>
            <ac:spMk id="77" creationId="{6E12A943-D70F-48CD-8B81-40092F6177DA}"/>
          </ac:spMkLst>
        </pc:spChg>
        <pc:spChg chg="mod">
          <ac:chgData name="Jeremiah Shultz" userId="26f210a4-e85a-4921-8543-664b31c1228e" providerId="ADAL" clId="{FD3A62CE-1692-44A2-9A02-FFA058A4DACE}" dt="2024-12-06T04:12:34.189" v="11033" actId="478"/>
          <ac:spMkLst>
            <pc:docMk/>
            <pc:sldMk cId="2810261353" sldId="348"/>
            <ac:spMk id="78" creationId="{E2E6F4E9-F78C-46F4-93E0-3A17E9B0B311}"/>
          </ac:spMkLst>
        </pc:spChg>
        <pc:spChg chg="mod">
          <ac:chgData name="Jeremiah Shultz" userId="26f210a4-e85a-4921-8543-664b31c1228e" providerId="ADAL" clId="{FD3A62CE-1692-44A2-9A02-FFA058A4DACE}" dt="2024-12-06T04:12:34.189" v="11033" actId="478"/>
          <ac:spMkLst>
            <pc:docMk/>
            <pc:sldMk cId="2810261353" sldId="348"/>
            <ac:spMk id="79" creationId="{0946DF93-FDAD-4961-B348-49760D1C811F}"/>
          </ac:spMkLst>
        </pc:spChg>
        <pc:spChg chg="mod">
          <ac:chgData name="Jeremiah Shultz" userId="26f210a4-e85a-4921-8543-664b31c1228e" providerId="ADAL" clId="{FD3A62CE-1692-44A2-9A02-FFA058A4DACE}" dt="2024-12-06T04:12:34.189" v="11033" actId="478"/>
          <ac:spMkLst>
            <pc:docMk/>
            <pc:sldMk cId="2810261353" sldId="348"/>
            <ac:spMk id="80" creationId="{34030646-8322-433D-B32A-15DC8CD454A4}"/>
          </ac:spMkLst>
        </pc:spChg>
        <pc:spChg chg="mod">
          <ac:chgData name="Jeremiah Shultz" userId="26f210a4-e85a-4921-8543-664b31c1228e" providerId="ADAL" clId="{FD3A62CE-1692-44A2-9A02-FFA058A4DACE}" dt="2024-12-06T04:12:34.189" v="11033" actId="478"/>
          <ac:spMkLst>
            <pc:docMk/>
            <pc:sldMk cId="2810261353" sldId="348"/>
            <ac:spMk id="81" creationId="{FFFF842C-0C2B-41E8-BE6A-C0747237D8E5}"/>
          </ac:spMkLst>
        </pc:spChg>
        <pc:spChg chg="mod">
          <ac:chgData name="Jeremiah Shultz" userId="26f210a4-e85a-4921-8543-664b31c1228e" providerId="ADAL" clId="{FD3A62CE-1692-44A2-9A02-FFA058A4DACE}" dt="2024-12-06T04:12:34.189" v="11033" actId="478"/>
          <ac:spMkLst>
            <pc:docMk/>
            <pc:sldMk cId="2810261353" sldId="348"/>
            <ac:spMk id="82" creationId="{20C519C8-97B1-4E63-A8C8-195EAD03E664}"/>
          </ac:spMkLst>
        </pc:spChg>
        <pc:spChg chg="mod">
          <ac:chgData name="Jeremiah Shultz" userId="26f210a4-e85a-4921-8543-664b31c1228e" providerId="ADAL" clId="{FD3A62CE-1692-44A2-9A02-FFA058A4DACE}" dt="2024-12-06T04:12:34.189" v="11033" actId="478"/>
          <ac:spMkLst>
            <pc:docMk/>
            <pc:sldMk cId="2810261353" sldId="348"/>
            <ac:spMk id="83" creationId="{5F69634E-82F1-495E-89C4-50D63CB31997}"/>
          </ac:spMkLst>
        </pc:spChg>
        <pc:spChg chg="mod">
          <ac:chgData name="Jeremiah Shultz" userId="26f210a4-e85a-4921-8543-664b31c1228e" providerId="ADAL" clId="{FD3A62CE-1692-44A2-9A02-FFA058A4DACE}" dt="2024-12-06T04:12:34.189" v="11033" actId="478"/>
          <ac:spMkLst>
            <pc:docMk/>
            <pc:sldMk cId="2810261353" sldId="348"/>
            <ac:spMk id="84" creationId="{2F699551-97E2-459C-A9FC-884CD2D04016}"/>
          </ac:spMkLst>
        </pc:spChg>
        <pc:spChg chg="mod">
          <ac:chgData name="Jeremiah Shultz" userId="26f210a4-e85a-4921-8543-664b31c1228e" providerId="ADAL" clId="{FD3A62CE-1692-44A2-9A02-FFA058A4DACE}" dt="2024-12-06T04:12:34.189" v="11033" actId="478"/>
          <ac:spMkLst>
            <pc:docMk/>
            <pc:sldMk cId="2810261353" sldId="348"/>
            <ac:spMk id="85" creationId="{C42342E0-AB4F-49C6-BD3E-127730207207}"/>
          </ac:spMkLst>
        </pc:spChg>
        <pc:spChg chg="mod">
          <ac:chgData name="Jeremiah Shultz" userId="26f210a4-e85a-4921-8543-664b31c1228e" providerId="ADAL" clId="{FD3A62CE-1692-44A2-9A02-FFA058A4DACE}" dt="2024-12-06T04:12:34.189" v="11033" actId="478"/>
          <ac:spMkLst>
            <pc:docMk/>
            <pc:sldMk cId="2810261353" sldId="348"/>
            <ac:spMk id="86" creationId="{DA997A05-7533-4F56-9F3E-BB40ED7DCDFA}"/>
          </ac:spMkLst>
        </pc:spChg>
        <pc:spChg chg="mod">
          <ac:chgData name="Jeremiah Shultz" userId="26f210a4-e85a-4921-8543-664b31c1228e" providerId="ADAL" clId="{FD3A62CE-1692-44A2-9A02-FFA058A4DACE}" dt="2024-12-06T04:12:34.189" v="11033" actId="478"/>
          <ac:spMkLst>
            <pc:docMk/>
            <pc:sldMk cId="2810261353" sldId="348"/>
            <ac:spMk id="87" creationId="{157BEA61-BBFE-4FC8-93C0-6245C5081A43}"/>
          </ac:spMkLst>
        </pc:spChg>
        <pc:spChg chg="mod">
          <ac:chgData name="Jeremiah Shultz" userId="26f210a4-e85a-4921-8543-664b31c1228e" providerId="ADAL" clId="{FD3A62CE-1692-44A2-9A02-FFA058A4DACE}" dt="2024-12-06T04:12:34.189" v="11033" actId="478"/>
          <ac:spMkLst>
            <pc:docMk/>
            <pc:sldMk cId="2810261353" sldId="348"/>
            <ac:spMk id="88" creationId="{6ACC83C9-9E99-4A19-A3B3-3FA371F39605}"/>
          </ac:spMkLst>
        </pc:spChg>
        <pc:spChg chg="mod">
          <ac:chgData name="Jeremiah Shultz" userId="26f210a4-e85a-4921-8543-664b31c1228e" providerId="ADAL" clId="{FD3A62CE-1692-44A2-9A02-FFA058A4DACE}" dt="2024-12-06T04:12:34.189" v="11033" actId="478"/>
          <ac:spMkLst>
            <pc:docMk/>
            <pc:sldMk cId="2810261353" sldId="348"/>
            <ac:spMk id="89" creationId="{F7D9F6E6-DFC3-4536-A279-7BBD5F17908B}"/>
          </ac:spMkLst>
        </pc:spChg>
        <pc:spChg chg="mod">
          <ac:chgData name="Jeremiah Shultz" userId="26f210a4-e85a-4921-8543-664b31c1228e" providerId="ADAL" clId="{FD3A62CE-1692-44A2-9A02-FFA058A4DACE}" dt="2024-12-06T04:12:34.189" v="11033" actId="478"/>
          <ac:spMkLst>
            <pc:docMk/>
            <pc:sldMk cId="2810261353" sldId="348"/>
            <ac:spMk id="90" creationId="{1E681B03-620F-49A2-A810-73D08551CBAA}"/>
          </ac:spMkLst>
        </pc:spChg>
        <pc:spChg chg="mod">
          <ac:chgData name="Jeremiah Shultz" userId="26f210a4-e85a-4921-8543-664b31c1228e" providerId="ADAL" clId="{FD3A62CE-1692-44A2-9A02-FFA058A4DACE}" dt="2024-12-06T04:12:34.189" v="11033" actId="478"/>
          <ac:spMkLst>
            <pc:docMk/>
            <pc:sldMk cId="2810261353" sldId="348"/>
            <ac:spMk id="91" creationId="{68975F93-351F-4C74-8018-803319735AE8}"/>
          </ac:spMkLst>
        </pc:spChg>
        <pc:spChg chg="mod">
          <ac:chgData name="Jeremiah Shultz" userId="26f210a4-e85a-4921-8543-664b31c1228e" providerId="ADAL" clId="{FD3A62CE-1692-44A2-9A02-FFA058A4DACE}" dt="2024-12-06T04:12:34.189" v="11033" actId="478"/>
          <ac:spMkLst>
            <pc:docMk/>
            <pc:sldMk cId="2810261353" sldId="348"/>
            <ac:spMk id="92" creationId="{D252381B-F334-4C8F-BE0B-A76F2957A889}"/>
          </ac:spMkLst>
        </pc:spChg>
        <pc:spChg chg="mod">
          <ac:chgData name="Jeremiah Shultz" userId="26f210a4-e85a-4921-8543-664b31c1228e" providerId="ADAL" clId="{FD3A62CE-1692-44A2-9A02-FFA058A4DACE}" dt="2024-12-06T04:12:34.189" v="11033" actId="478"/>
          <ac:spMkLst>
            <pc:docMk/>
            <pc:sldMk cId="2810261353" sldId="348"/>
            <ac:spMk id="93" creationId="{04AB8B3E-8FB9-451F-8386-13EA148BA500}"/>
          </ac:spMkLst>
        </pc:spChg>
        <pc:spChg chg="mod">
          <ac:chgData name="Jeremiah Shultz" userId="26f210a4-e85a-4921-8543-664b31c1228e" providerId="ADAL" clId="{FD3A62CE-1692-44A2-9A02-FFA058A4DACE}" dt="2024-12-06T04:12:34.189" v="11033" actId="478"/>
          <ac:spMkLst>
            <pc:docMk/>
            <pc:sldMk cId="2810261353" sldId="348"/>
            <ac:spMk id="94" creationId="{2C293594-6ECC-49E8-BDE5-078593D7368A}"/>
          </ac:spMkLst>
        </pc:spChg>
        <pc:spChg chg="mod">
          <ac:chgData name="Jeremiah Shultz" userId="26f210a4-e85a-4921-8543-664b31c1228e" providerId="ADAL" clId="{FD3A62CE-1692-44A2-9A02-FFA058A4DACE}" dt="2024-12-06T04:12:34.189" v="11033" actId="478"/>
          <ac:spMkLst>
            <pc:docMk/>
            <pc:sldMk cId="2810261353" sldId="348"/>
            <ac:spMk id="95" creationId="{6067D032-5602-480E-B69D-00A95608A710}"/>
          </ac:spMkLst>
        </pc:spChg>
        <pc:spChg chg="mod">
          <ac:chgData name="Jeremiah Shultz" userId="26f210a4-e85a-4921-8543-664b31c1228e" providerId="ADAL" clId="{FD3A62CE-1692-44A2-9A02-FFA058A4DACE}" dt="2024-12-06T04:12:34.189" v="11033" actId="478"/>
          <ac:spMkLst>
            <pc:docMk/>
            <pc:sldMk cId="2810261353" sldId="348"/>
            <ac:spMk id="96" creationId="{4862D7AE-FCD1-4F2D-ABF4-631AEE998D1E}"/>
          </ac:spMkLst>
        </pc:spChg>
        <pc:spChg chg="mod">
          <ac:chgData name="Jeremiah Shultz" userId="26f210a4-e85a-4921-8543-664b31c1228e" providerId="ADAL" clId="{FD3A62CE-1692-44A2-9A02-FFA058A4DACE}" dt="2024-12-06T04:12:34.189" v="11033" actId="478"/>
          <ac:spMkLst>
            <pc:docMk/>
            <pc:sldMk cId="2810261353" sldId="348"/>
            <ac:spMk id="97" creationId="{D486F888-CCD8-4F89-9F43-EEEB301DC0F9}"/>
          </ac:spMkLst>
        </pc:spChg>
        <pc:spChg chg="mod">
          <ac:chgData name="Jeremiah Shultz" userId="26f210a4-e85a-4921-8543-664b31c1228e" providerId="ADAL" clId="{FD3A62CE-1692-44A2-9A02-FFA058A4DACE}" dt="2024-12-06T04:12:34.189" v="11033" actId="478"/>
          <ac:spMkLst>
            <pc:docMk/>
            <pc:sldMk cId="2810261353" sldId="348"/>
            <ac:spMk id="98" creationId="{7459C2F4-14A9-42F3-BF94-B12618997F5C}"/>
          </ac:spMkLst>
        </pc:spChg>
        <pc:spChg chg="mod">
          <ac:chgData name="Jeremiah Shultz" userId="26f210a4-e85a-4921-8543-664b31c1228e" providerId="ADAL" clId="{FD3A62CE-1692-44A2-9A02-FFA058A4DACE}" dt="2024-12-06T04:12:34.189" v="11033" actId="478"/>
          <ac:spMkLst>
            <pc:docMk/>
            <pc:sldMk cId="2810261353" sldId="348"/>
            <ac:spMk id="99" creationId="{BD020AB8-79E6-476A-885E-8E440540E486}"/>
          </ac:spMkLst>
        </pc:spChg>
        <pc:spChg chg="mod">
          <ac:chgData name="Jeremiah Shultz" userId="26f210a4-e85a-4921-8543-664b31c1228e" providerId="ADAL" clId="{FD3A62CE-1692-44A2-9A02-FFA058A4DACE}" dt="2024-12-06T04:12:34.189" v="11033" actId="478"/>
          <ac:spMkLst>
            <pc:docMk/>
            <pc:sldMk cId="2810261353" sldId="348"/>
            <ac:spMk id="100" creationId="{9F6E99BB-919D-4822-83A5-37D77DE938F6}"/>
          </ac:spMkLst>
        </pc:spChg>
        <pc:spChg chg="mod">
          <ac:chgData name="Jeremiah Shultz" userId="26f210a4-e85a-4921-8543-664b31c1228e" providerId="ADAL" clId="{FD3A62CE-1692-44A2-9A02-FFA058A4DACE}" dt="2024-12-06T04:12:34.189" v="11033" actId="478"/>
          <ac:spMkLst>
            <pc:docMk/>
            <pc:sldMk cId="2810261353" sldId="348"/>
            <ac:spMk id="101" creationId="{0D451920-FBD8-441C-9599-7ED7EFC2E0DF}"/>
          </ac:spMkLst>
        </pc:spChg>
        <pc:spChg chg="mod">
          <ac:chgData name="Jeremiah Shultz" userId="26f210a4-e85a-4921-8543-664b31c1228e" providerId="ADAL" clId="{FD3A62CE-1692-44A2-9A02-FFA058A4DACE}" dt="2024-12-06T04:12:34.189" v="11033" actId="478"/>
          <ac:spMkLst>
            <pc:docMk/>
            <pc:sldMk cId="2810261353" sldId="348"/>
            <ac:spMk id="102" creationId="{1C4495AB-650A-4FE7-85F8-831E99665CB6}"/>
          </ac:spMkLst>
        </pc:spChg>
        <pc:spChg chg="mod">
          <ac:chgData name="Jeremiah Shultz" userId="26f210a4-e85a-4921-8543-664b31c1228e" providerId="ADAL" clId="{FD3A62CE-1692-44A2-9A02-FFA058A4DACE}" dt="2024-12-06T04:12:34.189" v="11033" actId="478"/>
          <ac:spMkLst>
            <pc:docMk/>
            <pc:sldMk cId="2810261353" sldId="348"/>
            <ac:spMk id="103" creationId="{C11E9C38-71A6-4EBB-8B98-369DC84DFF7C}"/>
          </ac:spMkLst>
        </pc:spChg>
        <pc:spChg chg="mod">
          <ac:chgData name="Jeremiah Shultz" userId="26f210a4-e85a-4921-8543-664b31c1228e" providerId="ADAL" clId="{FD3A62CE-1692-44A2-9A02-FFA058A4DACE}" dt="2024-12-06T04:12:34.189" v="11033" actId="478"/>
          <ac:spMkLst>
            <pc:docMk/>
            <pc:sldMk cId="2810261353" sldId="348"/>
            <ac:spMk id="104" creationId="{F9693955-C821-45E5-9026-101079509B27}"/>
          </ac:spMkLst>
        </pc:spChg>
        <pc:spChg chg="mod">
          <ac:chgData name="Jeremiah Shultz" userId="26f210a4-e85a-4921-8543-664b31c1228e" providerId="ADAL" clId="{FD3A62CE-1692-44A2-9A02-FFA058A4DACE}" dt="2024-12-06T04:12:34.189" v="11033" actId="478"/>
          <ac:spMkLst>
            <pc:docMk/>
            <pc:sldMk cId="2810261353" sldId="348"/>
            <ac:spMk id="105" creationId="{A3B3B387-AA4F-4C20-B629-931CF5B17040}"/>
          </ac:spMkLst>
        </pc:spChg>
        <pc:spChg chg="mod">
          <ac:chgData name="Jeremiah Shultz" userId="26f210a4-e85a-4921-8543-664b31c1228e" providerId="ADAL" clId="{FD3A62CE-1692-44A2-9A02-FFA058A4DACE}" dt="2024-12-06T04:12:34.189" v="11033" actId="478"/>
          <ac:spMkLst>
            <pc:docMk/>
            <pc:sldMk cId="2810261353" sldId="348"/>
            <ac:spMk id="106" creationId="{3975030A-DCA2-45F2-AA33-7E312911EA5F}"/>
          </ac:spMkLst>
        </pc:spChg>
        <pc:spChg chg="mod">
          <ac:chgData name="Jeremiah Shultz" userId="26f210a4-e85a-4921-8543-664b31c1228e" providerId="ADAL" clId="{FD3A62CE-1692-44A2-9A02-FFA058A4DACE}" dt="2024-12-06T04:12:34.189" v="11033" actId="478"/>
          <ac:spMkLst>
            <pc:docMk/>
            <pc:sldMk cId="2810261353" sldId="348"/>
            <ac:spMk id="107" creationId="{F635D2FE-FC1A-4CBD-9C6B-50E64F395EC9}"/>
          </ac:spMkLst>
        </pc:spChg>
        <pc:spChg chg="mod">
          <ac:chgData name="Jeremiah Shultz" userId="26f210a4-e85a-4921-8543-664b31c1228e" providerId="ADAL" clId="{FD3A62CE-1692-44A2-9A02-FFA058A4DACE}" dt="2024-12-06T04:12:34.189" v="11033" actId="478"/>
          <ac:spMkLst>
            <pc:docMk/>
            <pc:sldMk cId="2810261353" sldId="348"/>
            <ac:spMk id="108" creationId="{CA0437B9-CA45-4EA2-92FA-70762AE71E35}"/>
          </ac:spMkLst>
        </pc:spChg>
        <pc:spChg chg="mod">
          <ac:chgData name="Jeremiah Shultz" userId="26f210a4-e85a-4921-8543-664b31c1228e" providerId="ADAL" clId="{FD3A62CE-1692-44A2-9A02-FFA058A4DACE}" dt="2024-12-06T04:12:34.189" v="11033" actId="478"/>
          <ac:spMkLst>
            <pc:docMk/>
            <pc:sldMk cId="2810261353" sldId="348"/>
            <ac:spMk id="109" creationId="{C057DC9C-9744-44D5-BE88-23C9494C63B8}"/>
          </ac:spMkLst>
        </pc:spChg>
        <pc:spChg chg="mod">
          <ac:chgData name="Jeremiah Shultz" userId="26f210a4-e85a-4921-8543-664b31c1228e" providerId="ADAL" clId="{FD3A62CE-1692-44A2-9A02-FFA058A4DACE}" dt="2024-12-06T04:12:34.189" v="11033" actId="478"/>
          <ac:spMkLst>
            <pc:docMk/>
            <pc:sldMk cId="2810261353" sldId="348"/>
            <ac:spMk id="110" creationId="{801E64D7-F3C9-493F-BE77-5FF033B00D1B}"/>
          </ac:spMkLst>
        </pc:spChg>
        <pc:spChg chg="mod">
          <ac:chgData name="Jeremiah Shultz" userId="26f210a4-e85a-4921-8543-664b31c1228e" providerId="ADAL" clId="{FD3A62CE-1692-44A2-9A02-FFA058A4DACE}" dt="2024-12-06T04:12:34.189" v="11033" actId="478"/>
          <ac:spMkLst>
            <pc:docMk/>
            <pc:sldMk cId="2810261353" sldId="348"/>
            <ac:spMk id="111" creationId="{908EF557-24AB-4532-94F2-4945E148DD55}"/>
          </ac:spMkLst>
        </pc:spChg>
        <pc:spChg chg="mod">
          <ac:chgData name="Jeremiah Shultz" userId="26f210a4-e85a-4921-8543-664b31c1228e" providerId="ADAL" clId="{FD3A62CE-1692-44A2-9A02-FFA058A4DACE}" dt="2024-12-06T04:12:34.189" v="11033" actId="478"/>
          <ac:spMkLst>
            <pc:docMk/>
            <pc:sldMk cId="2810261353" sldId="348"/>
            <ac:spMk id="112" creationId="{475BC92B-6423-471F-8060-DA9D0E82D0BB}"/>
          </ac:spMkLst>
        </pc:spChg>
        <pc:spChg chg="mod">
          <ac:chgData name="Jeremiah Shultz" userId="26f210a4-e85a-4921-8543-664b31c1228e" providerId="ADAL" clId="{FD3A62CE-1692-44A2-9A02-FFA058A4DACE}" dt="2024-12-06T04:12:34.189" v="11033" actId="478"/>
          <ac:spMkLst>
            <pc:docMk/>
            <pc:sldMk cId="2810261353" sldId="348"/>
            <ac:spMk id="113" creationId="{FE67E77F-E397-4022-A1CA-188F6FF2229D}"/>
          </ac:spMkLst>
        </pc:spChg>
        <pc:spChg chg="mod">
          <ac:chgData name="Jeremiah Shultz" userId="26f210a4-e85a-4921-8543-664b31c1228e" providerId="ADAL" clId="{FD3A62CE-1692-44A2-9A02-FFA058A4DACE}" dt="2024-12-06T04:12:34.189" v="11033" actId="478"/>
          <ac:spMkLst>
            <pc:docMk/>
            <pc:sldMk cId="2810261353" sldId="348"/>
            <ac:spMk id="114" creationId="{2A87AE0C-8E37-484D-887A-1E8102745A9E}"/>
          </ac:spMkLst>
        </pc:spChg>
        <pc:spChg chg="mod">
          <ac:chgData name="Jeremiah Shultz" userId="26f210a4-e85a-4921-8543-664b31c1228e" providerId="ADAL" clId="{FD3A62CE-1692-44A2-9A02-FFA058A4DACE}" dt="2024-12-06T04:12:34.189" v="11033" actId="478"/>
          <ac:spMkLst>
            <pc:docMk/>
            <pc:sldMk cId="2810261353" sldId="348"/>
            <ac:spMk id="115" creationId="{3C40039A-678C-469A-8F78-1D01FF4E24F0}"/>
          </ac:spMkLst>
        </pc:spChg>
        <pc:spChg chg="mod">
          <ac:chgData name="Jeremiah Shultz" userId="26f210a4-e85a-4921-8543-664b31c1228e" providerId="ADAL" clId="{FD3A62CE-1692-44A2-9A02-FFA058A4DACE}" dt="2024-12-06T04:12:34.189" v="11033" actId="478"/>
          <ac:spMkLst>
            <pc:docMk/>
            <pc:sldMk cId="2810261353" sldId="348"/>
            <ac:spMk id="116" creationId="{2CF47142-251E-49D5-92F4-925B4E1DB9D5}"/>
          </ac:spMkLst>
        </pc:spChg>
        <pc:spChg chg="mod">
          <ac:chgData name="Jeremiah Shultz" userId="26f210a4-e85a-4921-8543-664b31c1228e" providerId="ADAL" clId="{FD3A62CE-1692-44A2-9A02-FFA058A4DACE}" dt="2024-12-06T04:12:34.189" v="11033" actId="478"/>
          <ac:spMkLst>
            <pc:docMk/>
            <pc:sldMk cId="2810261353" sldId="348"/>
            <ac:spMk id="117" creationId="{2FAAB410-ABC8-4299-8F7B-934A6DB93540}"/>
          </ac:spMkLst>
        </pc:spChg>
        <pc:spChg chg="mod">
          <ac:chgData name="Jeremiah Shultz" userId="26f210a4-e85a-4921-8543-664b31c1228e" providerId="ADAL" clId="{FD3A62CE-1692-44A2-9A02-FFA058A4DACE}" dt="2024-12-06T04:12:34.189" v="11033" actId="478"/>
          <ac:spMkLst>
            <pc:docMk/>
            <pc:sldMk cId="2810261353" sldId="348"/>
            <ac:spMk id="118" creationId="{8AA95F61-EC11-47B7-ABE3-CB0AAE9CB95B}"/>
          </ac:spMkLst>
        </pc:spChg>
        <pc:spChg chg="mod">
          <ac:chgData name="Jeremiah Shultz" userId="26f210a4-e85a-4921-8543-664b31c1228e" providerId="ADAL" clId="{FD3A62CE-1692-44A2-9A02-FFA058A4DACE}" dt="2024-12-06T04:12:34.189" v="11033" actId="478"/>
          <ac:spMkLst>
            <pc:docMk/>
            <pc:sldMk cId="2810261353" sldId="348"/>
            <ac:spMk id="119" creationId="{829216FB-055B-4454-8554-4C2219874BC3}"/>
          </ac:spMkLst>
        </pc:spChg>
        <pc:spChg chg="mod">
          <ac:chgData name="Jeremiah Shultz" userId="26f210a4-e85a-4921-8543-664b31c1228e" providerId="ADAL" clId="{FD3A62CE-1692-44A2-9A02-FFA058A4DACE}" dt="2024-12-06T04:12:34.189" v="11033" actId="478"/>
          <ac:spMkLst>
            <pc:docMk/>
            <pc:sldMk cId="2810261353" sldId="348"/>
            <ac:spMk id="120" creationId="{FE1B6215-B3BD-4A32-8E13-5F00FF70D571}"/>
          </ac:spMkLst>
        </pc:spChg>
        <pc:spChg chg="mod">
          <ac:chgData name="Jeremiah Shultz" userId="26f210a4-e85a-4921-8543-664b31c1228e" providerId="ADAL" clId="{FD3A62CE-1692-44A2-9A02-FFA058A4DACE}" dt="2024-12-06T04:12:34.189" v="11033" actId="478"/>
          <ac:spMkLst>
            <pc:docMk/>
            <pc:sldMk cId="2810261353" sldId="348"/>
            <ac:spMk id="121" creationId="{83F1538F-F663-4B30-BCA3-9828D77B9437}"/>
          </ac:spMkLst>
        </pc:spChg>
        <pc:spChg chg="mod">
          <ac:chgData name="Jeremiah Shultz" userId="26f210a4-e85a-4921-8543-664b31c1228e" providerId="ADAL" clId="{FD3A62CE-1692-44A2-9A02-FFA058A4DACE}" dt="2024-12-06T04:12:34.189" v="11033" actId="478"/>
          <ac:spMkLst>
            <pc:docMk/>
            <pc:sldMk cId="2810261353" sldId="348"/>
            <ac:spMk id="122" creationId="{358F134E-64DE-4660-BB31-BFFAF219ECFA}"/>
          </ac:spMkLst>
        </pc:spChg>
        <pc:spChg chg="mod">
          <ac:chgData name="Jeremiah Shultz" userId="26f210a4-e85a-4921-8543-664b31c1228e" providerId="ADAL" clId="{FD3A62CE-1692-44A2-9A02-FFA058A4DACE}" dt="2024-12-06T04:12:34.189" v="11033" actId="478"/>
          <ac:spMkLst>
            <pc:docMk/>
            <pc:sldMk cId="2810261353" sldId="348"/>
            <ac:spMk id="123" creationId="{1B7B7BE7-BF9B-40C6-8E50-26FB003CB263}"/>
          </ac:spMkLst>
        </pc:spChg>
        <pc:spChg chg="mod">
          <ac:chgData name="Jeremiah Shultz" userId="26f210a4-e85a-4921-8543-664b31c1228e" providerId="ADAL" clId="{FD3A62CE-1692-44A2-9A02-FFA058A4DACE}" dt="2024-12-06T04:12:34.189" v="11033" actId="478"/>
          <ac:spMkLst>
            <pc:docMk/>
            <pc:sldMk cId="2810261353" sldId="348"/>
            <ac:spMk id="124" creationId="{F5D641F0-F6B8-4AC5-A3AC-B10A52608524}"/>
          </ac:spMkLst>
        </pc:spChg>
        <pc:spChg chg="mod">
          <ac:chgData name="Jeremiah Shultz" userId="26f210a4-e85a-4921-8543-664b31c1228e" providerId="ADAL" clId="{FD3A62CE-1692-44A2-9A02-FFA058A4DACE}" dt="2024-12-06T04:12:34.189" v="11033" actId="478"/>
          <ac:spMkLst>
            <pc:docMk/>
            <pc:sldMk cId="2810261353" sldId="348"/>
            <ac:spMk id="125" creationId="{A3BFABBF-5001-4DF6-B2E6-D8BE7043D133}"/>
          </ac:spMkLst>
        </pc:spChg>
        <pc:spChg chg="mod">
          <ac:chgData name="Jeremiah Shultz" userId="26f210a4-e85a-4921-8543-664b31c1228e" providerId="ADAL" clId="{FD3A62CE-1692-44A2-9A02-FFA058A4DACE}" dt="2024-12-06T04:12:34.189" v="11033" actId="478"/>
          <ac:spMkLst>
            <pc:docMk/>
            <pc:sldMk cId="2810261353" sldId="348"/>
            <ac:spMk id="126" creationId="{0D7FC55A-B3A0-472B-8D53-FFB5E5F1EC89}"/>
          </ac:spMkLst>
        </pc:spChg>
        <pc:spChg chg="mod">
          <ac:chgData name="Jeremiah Shultz" userId="26f210a4-e85a-4921-8543-664b31c1228e" providerId="ADAL" clId="{FD3A62CE-1692-44A2-9A02-FFA058A4DACE}" dt="2024-12-06T04:12:34.189" v="11033" actId="478"/>
          <ac:spMkLst>
            <pc:docMk/>
            <pc:sldMk cId="2810261353" sldId="348"/>
            <ac:spMk id="127" creationId="{12F304FA-5112-4573-82D8-AAE4C169247F}"/>
          </ac:spMkLst>
        </pc:spChg>
        <pc:spChg chg="mod">
          <ac:chgData name="Jeremiah Shultz" userId="26f210a4-e85a-4921-8543-664b31c1228e" providerId="ADAL" clId="{FD3A62CE-1692-44A2-9A02-FFA058A4DACE}" dt="2024-12-06T04:12:34.189" v="11033" actId="478"/>
          <ac:spMkLst>
            <pc:docMk/>
            <pc:sldMk cId="2810261353" sldId="348"/>
            <ac:spMk id="128" creationId="{9E075FEF-72F7-4253-8C75-3ED6ECD5F65B}"/>
          </ac:spMkLst>
        </pc:spChg>
        <pc:spChg chg="mod">
          <ac:chgData name="Jeremiah Shultz" userId="26f210a4-e85a-4921-8543-664b31c1228e" providerId="ADAL" clId="{FD3A62CE-1692-44A2-9A02-FFA058A4DACE}" dt="2024-12-06T04:12:34.189" v="11033" actId="478"/>
          <ac:spMkLst>
            <pc:docMk/>
            <pc:sldMk cId="2810261353" sldId="348"/>
            <ac:spMk id="129" creationId="{09B2CB88-5E01-48E2-A646-58A949EE55F4}"/>
          </ac:spMkLst>
        </pc:spChg>
        <pc:spChg chg="mod">
          <ac:chgData name="Jeremiah Shultz" userId="26f210a4-e85a-4921-8543-664b31c1228e" providerId="ADAL" clId="{FD3A62CE-1692-44A2-9A02-FFA058A4DACE}" dt="2024-12-06T04:12:34.189" v="11033" actId="478"/>
          <ac:spMkLst>
            <pc:docMk/>
            <pc:sldMk cId="2810261353" sldId="348"/>
            <ac:spMk id="130" creationId="{764A527D-DC82-4DA1-A972-AF748C1086C1}"/>
          </ac:spMkLst>
        </pc:spChg>
        <pc:spChg chg="mod">
          <ac:chgData name="Jeremiah Shultz" userId="26f210a4-e85a-4921-8543-664b31c1228e" providerId="ADAL" clId="{FD3A62CE-1692-44A2-9A02-FFA058A4DACE}" dt="2024-12-06T04:12:34.189" v="11033" actId="478"/>
          <ac:spMkLst>
            <pc:docMk/>
            <pc:sldMk cId="2810261353" sldId="348"/>
            <ac:spMk id="131" creationId="{4DDF5DB1-C7E3-40A8-BE4D-5FDFF4CBC5C6}"/>
          </ac:spMkLst>
        </pc:spChg>
        <pc:spChg chg="mod">
          <ac:chgData name="Jeremiah Shultz" userId="26f210a4-e85a-4921-8543-664b31c1228e" providerId="ADAL" clId="{FD3A62CE-1692-44A2-9A02-FFA058A4DACE}" dt="2024-12-06T04:12:34.189" v="11033" actId="478"/>
          <ac:spMkLst>
            <pc:docMk/>
            <pc:sldMk cId="2810261353" sldId="348"/>
            <ac:spMk id="132" creationId="{012A4E94-DAB5-4467-BE72-35A494C908A9}"/>
          </ac:spMkLst>
        </pc:spChg>
        <pc:spChg chg="mod">
          <ac:chgData name="Jeremiah Shultz" userId="26f210a4-e85a-4921-8543-664b31c1228e" providerId="ADAL" clId="{FD3A62CE-1692-44A2-9A02-FFA058A4DACE}" dt="2024-12-06T04:12:34.189" v="11033" actId="478"/>
          <ac:spMkLst>
            <pc:docMk/>
            <pc:sldMk cId="2810261353" sldId="348"/>
            <ac:spMk id="133" creationId="{1764CA0F-42DD-47A3-93F7-7FCC9A45DC18}"/>
          </ac:spMkLst>
        </pc:spChg>
        <pc:spChg chg="mod">
          <ac:chgData name="Jeremiah Shultz" userId="26f210a4-e85a-4921-8543-664b31c1228e" providerId="ADAL" clId="{FD3A62CE-1692-44A2-9A02-FFA058A4DACE}" dt="2024-12-06T04:12:34.189" v="11033" actId="478"/>
          <ac:spMkLst>
            <pc:docMk/>
            <pc:sldMk cId="2810261353" sldId="348"/>
            <ac:spMk id="134" creationId="{39E46C23-885B-42FE-A873-0DC9D4A4D306}"/>
          </ac:spMkLst>
        </pc:spChg>
        <pc:spChg chg="mod">
          <ac:chgData name="Jeremiah Shultz" userId="26f210a4-e85a-4921-8543-664b31c1228e" providerId="ADAL" clId="{FD3A62CE-1692-44A2-9A02-FFA058A4DACE}" dt="2024-12-06T04:12:34.189" v="11033" actId="478"/>
          <ac:spMkLst>
            <pc:docMk/>
            <pc:sldMk cId="2810261353" sldId="348"/>
            <ac:spMk id="135" creationId="{2C123A2F-1211-45E0-AA40-A674CF0880EC}"/>
          </ac:spMkLst>
        </pc:spChg>
        <pc:spChg chg="mod">
          <ac:chgData name="Jeremiah Shultz" userId="26f210a4-e85a-4921-8543-664b31c1228e" providerId="ADAL" clId="{FD3A62CE-1692-44A2-9A02-FFA058A4DACE}" dt="2024-12-06T04:12:34.189" v="11033" actId="478"/>
          <ac:spMkLst>
            <pc:docMk/>
            <pc:sldMk cId="2810261353" sldId="348"/>
            <ac:spMk id="136" creationId="{99A9A901-246F-479E-A96A-319918910A5E}"/>
          </ac:spMkLst>
        </pc:spChg>
        <pc:spChg chg="mod">
          <ac:chgData name="Jeremiah Shultz" userId="26f210a4-e85a-4921-8543-664b31c1228e" providerId="ADAL" clId="{FD3A62CE-1692-44A2-9A02-FFA058A4DACE}" dt="2024-12-06T04:12:34.189" v="11033" actId="478"/>
          <ac:spMkLst>
            <pc:docMk/>
            <pc:sldMk cId="2810261353" sldId="348"/>
            <ac:spMk id="137" creationId="{985213E3-7173-4B0D-BAA9-656ED0CDEFAC}"/>
          </ac:spMkLst>
        </pc:spChg>
        <pc:spChg chg="mod">
          <ac:chgData name="Jeremiah Shultz" userId="26f210a4-e85a-4921-8543-664b31c1228e" providerId="ADAL" clId="{FD3A62CE-1692-44A2-9A02-FFA058A4DACE}" dt="2024-12-06T04:12:34.189" v="11033" actId="478"/>
          <ac:spMkLst>
            <pc:docMk/>
            <pc:sldMk cId="2810261353" sldId="348"/>
            <ac:spMk id="138" creationId="{A0D283C4-D581-48BD-8851-F7098E9F1AE2}"/>
          </ac:spMkLst>
        </pc:spChg>
        <pc:spChg chg="mod">
          <ac:chgData name="Jeremiah Shultz" userId="26f210a4-e85a-4921-8543-664b31c1228e" providerId="ADAL" clId="{FD3A62CE-1692-44A2-9A02-FFA058A4DACE}" dt="2024-12-06T04:12:34.189" v="11033" actId="478"/>
          <ac:spMkLst>
            <pc:docMk/>
            <pc:sldMk cId="2810261353" sldId="348"/>
            <ac:spMk id="139" creationId="{27A9BF02-D61D-48D1-8645-F26FC5FF982F}"/>
          </ac:spMkLst>
        </pc:spChg>
        <pc:spChg chg="mod">
          <ac:chgData name="Jeremiah Shultz" userId="26f210a4-e85a-4921-8543-664b31c1228e" providerId="ADAL" clId="{FD3A62CE-1692-44A2-9A02-FFA058A4DACE}" dt="2024-12-06T04:12:34.189" v="11033" actId="478"/>
          <ac:spMkLst>
            <pc:docMk/>
            <pc:sldMk cId="2810261353" sldId="348"/>
            <ac:spMk id="140" creationId="{9934E5B9-F6CB-4D94-AB6E-D95876B85A65}"/>
          </ac:spMkLst>
        </pc:spChg>
        <pc:spChg chg="mod">
          <ac:chgData name="Jeremiah Shultz" userId="26f210a4-e85a-4921-8543-664b31c1228e" providerId="ADAL" clId="{FD3A62CE-1692-44A2-9A02-FFA058A4DACE}" dt="2024-12-06T04:12:34.189" v="11033" actId="478"/>
          <ac:spMkLst>
            <pc:docMk/>
            <pc:sldMk cId="2810261353" sldId="348"/>
            <ac:spMk id="141" creationId="{EF7D10FB-09E7-4CD9-816E-967B737DCD81}"/>
          </ac:spMkLst>
        </pc:spChg>
        <pc:spChg chg="mod">
          <ac:chgData name="Jeremiah Shultz" userId="26f210a4-e85a-4921-8543-664b31c1228e" providerId="ADAL" clId="{FD3A62CE-1692-44A2-9A02-FFA058A4DACE}" dt="2024-12-06T04:12:34.189" v="11033" actId="478"/>
          <ac:spMkLst>
            <pc:docMk/>
            <pc:sldMk cId="2810261353" sldId="348"/>
            <ac:spMk id="142" creationId="{59EAAE10-E96F-4C53-AA9D-37EC04A5FDF6}"/>
          </ac:spMkLst>
        </pc:spChg>
        <pc:spChg chg="mod">
          <ac:chgData name="Jeremiah Shultz" userId="26f210a4-e85a-4921-8543-664b31c1228e" providerId="ADAL" clId="{FD3A62CE-1692-44A2-9A02-FFA058A4DACE}" dt="2024-12-06T04:12:34.189" v="11033" actId="478"/>
          <ac:spMkLst>
            <pc:docMk/>
            <pc:sldMk cId="2810261353" sldId="348"/>
            <ac:spMk id="143" creationId="{1FD75DB8-E81A-40BE-B4E8-33B4B3B6AD11}"/>
          </ac:spMkLst>
        </pc:spChg>
        <pc:spChg chg="mod">
          <ac:chgData name="Jeremiah Shultz" userId="26f210a4-e85a-4921-8543-664b31c1228e" providerId="ADAL" clId="{FD3A62CE-1692-44A2-9A02-FFA058A4DACE}" dt="2024-12-06T04:12:34.189" v="11033" actId="478"/>
          <ac:spMkLst>
            <pc:docMk/>
            <pc:sldMk cId="2810261353" sldId="348"/>
            <ac:spMk id="144" creationId="{D6A59630-CA9E-4F18-BD2B-43B1C55A3463}"/>
          </ac:spMkLst>
        </pc:spChg>
        <pc:spChg chg="mod">
          <ac:chgData name="Jeremiah Shultz" userId="26f210a4-e85a-4921-8543-664b31c1228e" providerId="ADAL" clId="{FD3A62CE-1692-44A2-9A02-FFA058A4DACE}" dt="2024-12-06T04:12:34.189" v="11033" actId="478"/>
          <ac:spMkLst>
            <pc:docMk/>
            <pc:sldMk cId="2810261353" sldId="348"/>
            <ac:spMk id="145" creationId="{4F38B96C-2564-420D-BECC-972342DCCA10}"/>
          </ac:spMkLst>
        </pc:spChg>
        <pc:spChg chg="mod">
          <ac:chgData name="Jeremiah Shultz" userId="26f210a4-e85a-4921-8543-664b31c1228e" providerId="ADAL" clId="{FD3A62CE-1692-44A2-9A02-FFA058A4DACE}" dt="2024-12-06T04:12:34.189" v="11033" actId="478"/>
          <ac:spMkLst>
            <pc:docMk/>
            <pc:sldMk cId="2810261353" sldId="348"/>
            <ac:spMk id="146" creationId="{907003F6-BAC7-4CE7-AE87-A91F9CD13D78}"/>
          </ac:spMkLst>
        </pc:spChg>
        <pc:spChg chg="mod">
          <ac:chgData name="Jeremiah Shultz" userId="26f210a4-e85a-4921-8543-664b31c1228e" providerId="ADAL" clId="{FD3A62CE-1692-44A2-9A02-FFA058A4DACE}" dt="2024-12-06T04:12:34.189" v="11033" actId="478"/>
          <ac:spMkLst>
            <pc:docMk/>
            <pc:sldMk cId="2810261353" sldId="348"/>
            <ac:spMk id="147" creationId="{1C9C3979-150C-444F-A77A-1A213440BD4D}"/>
          </ac:spMkLst>
        </pc:spChg>
        <pc:spChg chg="mod">
          <ac:chgData name="Jeremiah Shultz" userId="26f210a4-e85a-4921-8543-664b31c1228e" providerId="ADAL" clId="{FD3A62CE-1692-44A2-9A02-FFA058A4DACE}" dt="2024-12-06T04:12:34.189" v="11033" actId="478"/>
          <ac:spMkLst>
            <pc:docMk/>
            <pc:sldMk cId="2810261353" sldId="348"/>
            <ac:spMk id="148" creationId="{99EB42BC-1695-4208-9F8C-27A829863EC5}"/>
          </ac:spMkLst>
        </pc:spChg>
        <pc:spChg chg="mod">
          <ac:chgData name="Jeremiah Shultz" userId="26f210a4-e85a-4921-8543-664b31c1228e" providerId="ADAL" clId="{FD3A62CE-1692-44A2-9A02-FFA058A4DACE}" dt="2024-12-06T04:12:34.189" v="11033" actId="478"/>
          <ac:spMkLst>
            <pc:docMk/>
            <pc:sldMk cId="2810261353" sldId="348"/>
            <ac:spMk id="149" creationId="{08009A5A-7860-454A-8F6A-146DA8E8B132}"/>
          </ac:spMkLst>
        </pc:spChg>
        <pc:spChg chg="mod">
          <ac:chgData name="Jeremiah Shultz" userId="26f210a4-e85a-4921-8543-664b31c1228e" providerId="ADAL" clId="{FD3A62CE-1692-44A2-9A02-FFA058A4DACE}" dt="2024-12-06T04:12:34.189" v="11033" actId="478"/>
          <ac:spMkLst>
            <pc:docMk/>
            <pc:sldMk cId="2810261353" sldId="348"/>
            <ac:spMk id="150" creationId="{794FFD37-4D95-4E7A-8E2B-1DB97DC11585}"/>
          </ac:spMkLst>
        </pc:spChg>
        <pc:spChg chg="mod">
          <ac:chgData name="Jeremiah Shultz" userId="26f210a4-e85a-4921-8543-664b31c1228e" providerId="ADAL" clId="{FD3A62CE-1692-44A2-9A02-FFA058A4DACE}" dt="2024-12-06T04:12:34.189" v="11033" actId="478"/>
          <ac:spMkLst>
            <pc:docMk/>
            <pc:sldMk cId="2810261353" sldId="348"/>
            <ac:spMk id="151" creationId="{97EAA2A8-5FBE-44D6-99FB-5B8D0CD6AA3C}"/>
          </ac:spMkLst>
        </pc:spChg>
        <pc:spChg chg="mod">
          <ac:chgData name="Jeremiah Shultz" userId="26f210a4-e85a-4921-8543-664b31c1228e" providerId="ADAL" clId="{FD3A62CE-1692-44A2-9A02-FFA058A4DACE}" dt="2024-12-06T04:12:34.189" v="11033" actId="478"/>
          <ac:spMkLst>
            <pc:docMk/>
            <pc:sldMk cId="2810261353" sldId="348"/>
            <ac:spMk id="152" creationId="{66678E9D-321B-4AD7-BDB5-E4FC94784DC7}"/>
          </ac:spMkLst>
        </pc:spChg>
        <pc:spChg chg="mod">
          <ac:chgData name="Jeremiah Shultz" userId="26f210a4-e85a-4921-8543-664b31c1228e" providerId="ADAL" clId="{FD3A62CE-1692-44A2-9A02-FFA058A4DACE}" dt="2024-12-06T04:12:34.189" v="11033" actId="478"/>
          <ac:spMkLst>
            <pc:docMk/>
            <pc:sldMk cId="2810261353" sldId="348"/>
            <ac:spMk id="153" creationId="{0EA179B0-332C-42D4-AADE-C95F1C3B08D3}"/>
          </ac:spMkLst>
        </pc:spChg>
        <pc:spChg chg="mod">
          <ac:chgData name="Jeremiah Shultz" userId="26f210a4-e85a-4921-8543-664b31c1228e" providerId="ADAL" clId="{FD3A62CE-1692-44A2-9A02-FFA058A4DACE}" dt="2024-12-06T04:12:34.189" v="11033" actId="478"/>
          <ac:spMkLst>
            <pc:docMk/>
            <pc:sldMk cId="2810261353" sldId="348"/>
            <ac:spMk id="154" creationId="{3BBC216D-6A2D-4F82-8265-E5BEF9740B8B}"/>
          </ac:spMkLst>
        </pc:spChg>
        <pc:spChg chg="mod">
          <ac:chgData name="Jeremiah Shultz" userId="26f210a4-e85a-4921-8543-664b31c1228e" providerId="ADAL" clId="{FD3A62CE-1692-44A2-9A02-FFA058A4DACE}" dt="2024-12-06T04:12:34.189" v="11033" actId="478"/>
          <ac:spMkLst>
            <pc:docMk/>
            <pc:sldMk cId="2810261353" sldId="348"/>
            <ac:spMk id="155" creationId="{C02405ED-8620-46DB-8F01-30F741E98108}"/>
          </ac:spMkLst>
        </pc:spChg>
        <pc:spChg chg="mod">
          <ac:chgData name="Jeremiah Shultz" userId="26f210a4-e85a-4921-8543-664b31c1228e" providerId="ADAL" clId="{FD3A62CE-1692-44A2-9A02-FFA058A4DACE}" dt="2024-12-06T04:12:34.189" v="11033" actId="478"/>
          <ac:spMkLst>
            <pc:docMk/>
            <pc:sldMk cId="2810261353" sldId="348"/>
            <ac:spMk id="156" creationId="{BF0ABFF6-1C49-4A44-AF3C-B041342F9D38}"/>
          </ac:spMkLst>
        </pc:spChg>
        <pc:spChg chg="mod">
          <ac:chgData name="Jeremiah Shultz" userId="26f210a4-e85a-4921-8543-664b31c1228e" providerId="ADAL" clId="{FD3A62CE-1692-44A2-9A02-FFA058A4DACE}" dt="2024-12-06T04:12:34.189" v="11033" actId="478"/>
          <ac:spMkLst>
            <pc:docMk/>
            <pc:sldMk cId="2810261353" sldId="348"/>
            <ac:spMk id="157" creationId="{19B99470-E129-4486-BDF1-77A487D2A982}"/>
          </ac:spMkLst>
        </pc:spChg>
        <pc:spChg chg="mod">
          <ac:chgData name="Jeremiah Shultz" userId="26f210a4-e85a-4921-8543-664b31c1228e" providerId="ADAL" clId="{FD3A62CE-1692-44A2-9A02-FFA058A4DACE}" dt="2024-12-06T04:12:34.189" v="11033" actId="478"/>
          <ac:spMkLst>
            <pc:docMk/>
            <pc:sldMk cId="2810261353" sldId="348"/>
            <ac:spMk id="158" creationId="{1BCF8BC9-C1A5-424E-9239-F941691180C7}"/>
          </ac:spMkLst>
        </pc:spChg>
        <pc:spChg chg="mod">
          <ac:chgData name="Jeremiah Shultz" userId="26f210a4-e85a-4921-8543-664b31c1228e" providerId="ADAL" clId="{FD3A62CE-1692-44A2-9A02-FFA058A4DACE}" dt="2024-12-06T04:12:34.189" v="11033" actId="478"/>
          <ac:spMkLst>
            <pc:docMk/>
            <pc:sldMk cId="2810261353" sldId="348"/>
            <ac:spMk id="159" creationId="{0177655B-991C-4E82-AE43-A47218F7DA16}"/>
          </ac:spMkLst>
        </pc:spChg>
        <pc:spChg chg="mod">
          <ac:chgData name="Jeremiah Shultz" userId="26f210a4-e85a-4921-8543-664b31c1228e" providerId="ADAL" clId="{FD3A62CE-1692-44A2-9A02-FFA058A4DACE}" dt="2024-12-06T04:12:34.189" v="11033" actId="478"/>
          <ac:spMkLst>
            <pc:docMk/>
            <pc:sldMk cId="2810261353" sldId="348"/>
            <ac:spMk id="160" creationId="{D0ED4DA8-D73D-43DC-8956-CAAA1EFCE40B}"/>
          </ac:spMkLst>
        </pc:spChg>
        <pc:spChg chg="mod">
          <ac:chgData name="Jeremiah Shultz" userId="26f210a4-e85a-4921-8543-664b31c1228e" providerId="ADAL" clId="{FD3A62CE-1692-44A2-9A02-FFA058A4DACE}" dt="2024-12-06T04:12:34.189" v="11033" actId="478"/>
          <ac:spMkLst>
            <pc:docMk/>
            <pc:sldMk cId="2810261353" sldId="348"/>
            <ac:spMk id="161" creationId="{059DA66F-6DE5-4D2E-8CCA-FFC89176FF40}"/>
          </ac:spMkLst>
        </pc:spChg>
        <pc:spChg chg="mod">
          <ac:chgData name="Jeremiah Shultz" userId="26f210a4-e85a-4921-8543-664b31c1228e" providerId="ADAL" clId="{FD3A62CE-1692-44A2-9A02-FFA058A4DACE}" dt="2024-12-06T04:12:34.189" v="11033" actId="478"/>
          <ac:spMkLst>
            <pc:docMk/>
            <pc:sldMk cId="2810261353" sldId="348"/>
            <ac:spMk id="162" creationId="{10231D87-0892-40D8-BD04-2FF8A302B5C0}"/>
          </ac:spMkLst>
        </pc:spChg>
        <pc:spChg chg="mod">
          <ac:chgData name="Jeremiah Shultz" userId="26f210a4-e85a-4921-8543-664b31c1228e" providerId="ADAL" clId="{FD3A62CE-1692-44A2-9A02-FFA058A4DACE}" dt="2024-12-06T04:12:34.189" v="11033" actId="478"/>
          <ac:spMkLst>
            <pc:docMk/>
            <pc:sldMk cId="2810261353" sldId="348"/>
            <ac:spMk id="163" creationId="{683037D9-DD4D-4B7A-9696-838B76856E32}"/>
          </ac:spMkLst>
        </pc:spChg>
        <pc:spChg chg="mod">
          <ac:chgData name="Jeremiah Shultz" userId="26f210a4-e85a-4921-8543-664b31c1228e" providerId="ADAL" clId="{FD3A62CE-1692-44A2-9A02-FFA058A4DACE}" dt="2024-12-06T04:12:34.189" v="11033" actId="478"/>
          <ac:spMkLst>
            <pc:docMk/>
            <pc:sldMk cId="2810261353" sldId="348"/>
            <ac:spMk id="164" creationId="{A0FF7CE9-C881-4033-8563-B7AF6BB11B05}"/>
          </ac:spMkLst>
        </pc:spChg>
        <pc:spChg chg="mod">
          <ac:chgData name="Jeremiah Shultz" userId="26f210a4-e85a-4921-8543-664b31c1228e" providerId="ADAL" clId="{FD3A62CE-1692-44A2-9A02-FFA058A4DACE}" dt="2024-12-06T04:12:34.189" v="11033" actId="478"/>
          <ac:spMkLst>
            <pc:docMk/>
            <pc:sldMk cId="2810261353" sldId="348"/>
            <ac:spMk id="165" creationId="{F00293ED-93E9-48E0-9DFD-C8F9A3D5C736}"/>
          </ac:spMkLst>
        </pc:spChg>
        <pc:spChg chg="mod">
          <ac:chgData name="Jeremiah Shultz" userId="26f210a4-e85a-4921-8543-664b31c1228e" providerId="ADAL" clId="{FD3A62CE-1692-44A2-9A02-FFA058A4DACE}" dt="2024-12-06T04:12:34.189" v="11033" actId="478"/>
          <ac:spMkLst>
            <pc:docMk/>
            <pc:sldMk cId="2810261353" sldId="348"/>
            <ac:spMk id="166" creationId="{E070BA06-C648-4306-B89B-BF29D47186ED}"/>
          </ac:spMkLst>
        </pc:spChg>
        <pc:spChg chg="mod">
          <ac:chgData name="Jeremiah Shultz" userId="26f210a4-e85a-4921-8543-664b31c1228e" providerId="ADAL" clId="{FD3A62CE-1692-44A2-9A02-FFA058A4DACE}" dt="2024-12-06T04:12:34.189" v="11033" actId="478"/>
          <ac:spMkLst>
            <pc:docMk/>
            <pc:sldMk cId="2810261353" sldId="348"/>
            <ac:spMk id="167" creationId="{DF224228-14DF-4312-9DBC-4C57FF7A792F}"/>
          </ac:spMkLst>
        </pc:spChg>
        <pc:spChg chg="add del mod">
          <ac:chgData name="Jeremiah Shultz" userId="26f210a4-e85a-4921-8543-664b31c1228e" providerId="ADAL" clId="{FD3A62CE-1692-44A2-9A02-FFA058A4DACE}" dt="2024-12-06T04:12:34.189" v="11033" actId="478"/>
          <ac:spMkLst>
            <pc:docMk/>
            <pc:sldMk cId="2810261353" sldId="348"/>
            <ac:spMk id="168" creationId="{45C95DB6-59A8-4A59-8E10-92F981035207}"/>
          </ac:spMkLst>
        </pc:spChg>
        <pc:spChg chg="mod">
          <ac:chgData name="Jeremiah Shultz" userId="26f210a4-e85a-4921-8543-664b31c1228e" providerId="ADAL" clId="{FD3A62CE-1692-44A2-9A02-FFA058A4DACE}" dt="2024-12-06T04:12:34.189" v="11033" actId="478"/>
          <ac:spMkLst>
            <pc:docMk/>
            <pc:sldMk cId="2810261353" sldId="348"/>
            <ac:spMk id="169" creationId="{EE55C32D-7E7D-491E-9D95-1C4710D90175}"/>
          </ac:spMkLst>
        </pc:spChg>
        <pc:spChg chg="mod">
          <ac:chgData name="Jeremiah Shultz" userId="26f210a4-e85a-4921-8543-664b31c1228e" providerId="ADAL" clId="{FD3A62CE-1692-44A2-9A02-FFA058A4DACE}" dt="2024-12-06T04:12:34.189" v="11033" actId="478"/>
          <ac:spMkLst>
            <pc:docMk/>
            <pc:sldMk cId="2810261353" sldId="348"/>
            <ac:spMk id="170" creationId="{D2245F7E-D03B-4024-A66A-052F9C0A608A}"/>
          </ac:spMkLst>
        </pc:spChg>
        <pc:spChg chg="mod">
          <ac:chgData name="Jeremiah Shultz" userId="26f210a4-e85a-4921-8543-664b31c1228e" providerId="ADAL" clId="{FD3A62CE-1692-44A2-9A02-FFA058A4DACE}" dt="2024-12-06T04:12:34.189" v="11033" actId="478"/>
          <ac:spMkLst>
            <pc:docMk/>
            <pc:sldMk cId="2810261353" sldId="348"/>
            <ac:spMk id="171" creationId="{6C6E1D0F-328E-4F9F-8D2C-9C4AC01BA7FF}"/>
          </ac:spMkLst>
        </pc:spChg>
        <pc:spChg chg="mod">
          <ac:chgData name="Jeremiah Shultz" userId="26f210a4-e85a-4921-8543-664b31c1228e" providerId="ADAL" clId="{FD3A62CE-1692-44A2-9A02-FFA058A4DACE}" dt="2024-12-06T04:12:34.189" v="11033" actId="478"/>
          <ac:spMkLst>
            <pc:docMk/>
            <pc:sldMk cId="2810261353" sldId="348"/>
            <ac:spMk id="172" creationId="{1811B647-434B-46EB-B07D-BA9FF1291956}"/>
          </ac:spMkLst>
        </pc:spChg>
        <pc:spChg chg="mod">
          <ac:chgData name="Jeremiah Shultz" userId="26f210a4-e85a-4921-8543-664b31c1228e" providerId="ADAL" clId="{FD3A62CE-1692-44A2-9A02-FFA058A4DACE}" dt="2024-12-06T04:12:34.189" v="11033" actId="478"/>
          <ac:spMkLst>
            <pc:docMk/>
            <pc:sldMk cId="2810261353" sldId="348"/>
            <ac:spMk id="173" creationId="{525DC88A-48B6-4790-BBA1-4F0D32198D9F}"/>
          </ac:spMkLst>
        </pc:spChg>
        <pc:spChg chg="mod">
          <ac:chgData name="Jeremiah Shultz" userId="26f210a4-e85a-4921-8543-664b31c1228e" providerId="ADAL" clId="{FD3A62CE-1692-44A2-9A02-FFA058A4DACE}" dt="2024-12-06T04:12:34.189" v="11033" actId="478"/>
          <ac:spMkLst>
            <pc:docMk/>
            <pc:sldMk cId="2810261353" sldId="348"/>
            <ac:spMk id="174" creationId="{DDCF2EC0-5FFC-4E52-AC74-7216F3BCEC8D}"/>
          </ac:spMkLst>
        </pc:spChg>
        <pc:spChg chg="mod">
          <ac:chgData name="Jeremiah Shultz" userId="26f210a4-e85a-4921-8543-664b31c1228e" providerId="ADAL" clId="{FD3A62CE-1692-44A2-9A02-FFA058A4DACE}" dt="2024-12-06T04:12:34.189" v="11033" actId="478"/>
          <ac:spMkLst>
            <pc:docMk/>
            <pc:sldMk cId="2810261353" sldId="348"/>
            <ac:spMk id="175" creationId="{1870F621-E610-4509-B63B-70F621F6740F}"/>
          </ac:spMkLst>
        </pc:spChg>
        <pc:spChg chg="mod">
          <ac:chgData name="Jeremiah Shultz" userId="26f210a4-e85a-4921-8543-664b31c1228e" providerId="ADAL" clId="{FD3A62CE-1692-44A2-9A02-FFA058A4DACE}" dt="2024-12-06T04:12:34.189" v="11033" actId="478"/>
          <ac:spMkLst>
            <pc:docMk/>
            <pc:sldMk cId="2810261353" sldId="348"/>
            <ac:spMk id="176" creationId="{C5A199E5-CBE0-4499-A3F2-12D07783F0A1}"/>
          </ac:spMkLst>
        </pc:spChg>
        <pc:spChg chg="mod">
          <ac:chgData name="Jeremiah Shultz" userId="26f210a4-e85a-4921-8543-664b31c1228e" providerId="ADAL" clId="{FD3A62CE-1692-44A2-9A02-FFA058A4DACE}" dt="2024-12-06T04:12:34.189" v="11033" actId="478"/>
          <ac:spMkLst>
            <pc:docMk/>
            <pc:sldMk cId="2810261353" sldId="348"/>
            <ac:spMk id="177" creationId="{BB92FD63-856F-406B-BCFD-6ABBBE0D6AD8}"/>
          </ac:spMkLst>
        </pc:spChg>
        <pc:spChg chg="mod">
          <ac:chgData name="Jeremiah Shultz" userId="26f210a4-e85a-4921-8543-664b31c1228e" providerId="ADAL" clId="{FD3A62CE-1692-44A2-9A02-FFA058A4DACE}" dt="2024-12-06T04:12:34.189" v="11033" actId="478"/>
          <ac:spMkLst>
            <pc:docMk/>
            <pc:sldMk cId="2810261353" sldId="348"/>
            <ac:spMk id="178" creationId="{166F32D5-9493-42D5-86E0-BD2F0D4CE142}"/>
          </ac:spMkLst>
        </pc:spChg>
        <pc:spChg chg="mod">
          <ac:chgData name="Jeremiah Shultz" userId="26f210a4-e85a-4921-8543-664b31c1228e" providerId="ADAL" clId="{FD3A62CE-1692-44A2-9A02-FFA058A4DACE}" dt="2024-12-06T04:12:34.189" v="11033" actId="478"/>
          <ac:spMkLst>
            <pc:docMk/>
            <pc:sldMk cId="2810261353" sldId="348"/>
            <ac:spMk id="179" creationId="{72DD2C6B-A6B3-4C01-B7B9-3018484C6104}"/>
          </ac:spMkLst>
        </pc:spChg>
        <pc:spChg chg="mod">
          <ac:chgData name="Jeremiah Shultz" userId="26f210a4-e85a-4921-8543-664b31c1228e" providerId="ADAL" clId="{FD3A62CE-1692-44A2-9A02-FFA058A4DACE}" dt="2024-12-06T04:12:34.189" v="11033" actId="478"/>
          <ac:spMkLst>
            <pc:docMk/>
            <pc:sldMk cId="2810261353" sldId="348"/>
            <ac:spMk id="180" creationId="{3CD2373D-D35C-4E0D-BD58-86AB9BC64B32}"/>
          </ac:spMkLst>
        </pc:spChg>
        <pc:spChg chg="mod">
          <ac:chgData name="Jeremiah Shultz" userId="26f210a4-e85a-4921-8543-664b31c1228e" providerId="ADAL" clId="{FD3A62CE-1692-44A2-9A02-FFA058A4DACE}" dt="2024-12-06T04:12:34.189" v="11033" actId="478"/>
          <ac:spMkLst>
            <pc:docMk/>
            <pc:sldMk cId="2810261353" sldId="348"/>
            <ac:spMk id="181" creationId="{4D4961F4-D22A-42A9-BB23-B3B5ECA0218C}"/>
          </ac:spMkLst>
        </pc:spChg>
        <pc:spChg chg="mod">
          <ac:chgData name="Jeremiah Shultz" userId="26f210a4-e85a-4921-8543-664b31c1228e" providerId="ADAL" clId="{FD3A62CE-1692-44A2-9A02-FFA058A4DACE}" dt="2024-12-06T04:12:34.189" v="11033" actId="478"/>
          <ac:spMkLst>
            <pc:docMk/>
            <pc:sldMk cId="2810261353" sldId="348"/>
            <ac:spMk id="182" creationId="{7DE5D358-61F9-402A-866F-1AF73F3D0B99}"/>
          </ac:spMkLst>
        </pc:spChg>
        <pc:spChg chg="mod">
          <ac:chgData name="Jeremiah Shultz" userId="26f210a4-e85a-4921-8543-664b31c1228e" providerId="ADAL" clId="{FD3A62CE-1692-44A2-9A02-FFA058A4DACE}" dt="2024-12-06T04:12:34.189" v="11033" actId="478"/>
          <ac:spMkLst>
            <pc:docMk/>
            <pc:sldMk cId="2810261353" sldId="348"/>
            <ac:spMk id="183" creationId="{7B30E28E-5B62-42EF-90FF-D3E9D558C121}"/>
          </ac:spMkLst>
        </pc:spChg>
        <pc:spChg chg="mod">
          <ac:chgData name="Jeremiah Shultz" userId="26f210a4-e85a-4921-8543-664b31c1228e" providerId="ADAL" clId="{FD3A62CE-1692-44A2-9A02-FFA058A4DACE}" dt="2024-12-06T04:12:34.189" v="11033" actId="478"/>
          <ac:spMkLst>
            <pc:docMk/>
            <pc:sldMk cId="2810261353" sldId="348"/>
            <ac:spMk id="184" creationId="{44D7DE3B-41F9-49B5-9C41-148EAA134F21}"/>
          </ac:spMkLst>
        </pc:spChg>
        <pc:spChg chg="mod">
          <ac:chgData name="Jeremiah Shultz" userId="26f210a4-e85a-4921-8543-664b31c1228e" providerId="ADAL" clId="{FD3A62CE-1692-44A2-9A02-FFA058A4DACE}" dt="2024-12-06T04:12:34.189" v="11033" actId="478"/>
          <ac:spMkLst>
            <pc:docMk/>
            <pc:sldMk cId="2810261353" sldId="348"/>
            <ac:spMk id="185" creationId="{E2A49059-AAF7-44CD-A8C4-B9D29F6BF674}"/>
          </ac:spMkLst>
        </pc:spChg>
        <pc:spChg chg="mod">
          <ac:chgData name="Jeremiah Shultz" userId="26f210a4-e85a-4921-8543-664b31c1228e" providerId="ADAL" clId="{FD3A62CE-1692-44A2-9A02-FFA058A4DACE}" dt="2024-12-06T04:12:34.189" v="11033" actId="478"/>
          <ac:spMkLst>
            <pc:docMk/>
            <pc:sldMk cId="2810261353" sldId="348"/>
            <ac:spMk id="186" creationId="{4EB2BFE5-65DA-4184-B1D1-A79F5156EA54}"/>
          </ac:spMkLst>
        </pc:spChg>
        <pc:spChg chg="mod">
          <ac:chgData name="Jeremiah Shultz" userId="26f210a4-e85a-4921-8543-664b31c1228e" providerId="ADAL" clId="{FD3A62CE-1692-44A2-9A02-FFA058A4DACE}" dt="2024-12-06T04:12:34.189" v="11033" actId="478"/>
          <ac:spMkLst>
            <pc:docMk/>
            <pc:sldMk cId="2810261353" sldId="348"/>
            <ac:spMk id="187" creationId="{FA1CA285-675D-4DAA-9314-96FF858BA6B2}"/>
          </ac:spMkLst>
        </pc:spChg>
        <pc:spChg chg="mod">
          <ac:chgData name="Jeremiah Shultz" userId="26f210a4-e85a-4921-8543-664b31c1228e" providerId="ADAL" clId="{FD3A62CE-1692-44A2-9A02-FFA058A4DACE}" dt="2024-12-06T04:12:34.189" v="11033" actId="478"/>
          <ac:spMkLst>
            <pc:docMk/>
            <pc:sldMk cId="2810261353" sldId="348"/>
            <ac:spMk id="188" creationId="{FA8C544C-1388-44CC-9A10-69E582852433}"/>
          </ac:spMkLst>
        </pc:spChg>
        <pc:spChg chg="mod">
          <ac:chgData name="Jeremiah Shultz" userId="26f210a4-e85a-4921-8543-664b31c1228e" providerId="ADAL" clId="{FD3A62CE-1692-44A2-9A02-FFA058A4DACE}" dt="2024-12-06T04:12:34.189" v="11033" actId="478"/>
          <ac:spMkLst>
            <pc:docMk/>
            <pc:sldMk cId="2810261353" sldId="348"/>
            <ac:spMk id="189" creationId="{59710A06-D680-4393-8F71-67463E8C24A6}"/>
          </ac:spMkLst>
        </pc:spChg>
        <pc:spChg chg="mod">
          <ac:chgData name="Jeremiah Shultz" userId="26f210a4-e85a-4921-8543-664b31c1228e" providerId="ADAL" clId="{FD3A62CE-1692-44A2-9A02-FFA058A4DACE}" dt="2024-12-06T04:12:34.189" v="11033" actId="478"/>
          <ac:spMkLst>
            <pc:docMk/>
            <pc:sldMk cId="2810261353" sldId="348"/>
            <ac:spMk id="190" creationId="{9CFAE4C0-BBB5-4455-B879-273D2E471142}"/>
          </ac:spMkLst>
        </pc:spChg>
        <pc:spChg chg="mod">
          <ac:chgData name="Jeremiah Shultz" userId="26f210a4-e85a-4921-8543-664b31c1228e" providerId="ADAL" clId="{FD3A62CE-1692-44A2-9A02-FFA058A4DACE}" dt="2024-12-06T04:12:34.189" v="11033" actId="478"/>
          <ac:spMkLst>
            <pc:docMk/>
            <pc:sldMk cId="2810261353" sldId="348"/>
            <ac:spMk id="191" creationId="{3FAEC6A9-6764-450D-AA48-F5FC8A1F08A6}"/>
          </ac:spMkLst>
        </pc:spChg>
        <pc:spChg chg="mod">
          <ac:chgData name="Jeremiah Shultz" userId="26f210a4-e85a-4921-8543-664b31c1228e" providerId="ADAL" clId="{FD3A62CE-1692-44A2-9A02-FFA058A4DACE}" dt="2024-12-06T04:12:34.189" v="11033" actId="478"/>
          <ac:spMkLst>
            <pc:docMk/>
            <pc:sldMk cId="2810261353" sldId="348"/>
            <ac:spMk id="192" creationId="{64AE86F3-D5FF-4E24-A1E2-FE0DB80189B0}"/>
          </ac:spMkLst>
        </pc:spChg>
        <pc:spChg chg="mod">
          <ac:chgData name="Jeremiah Shultz" userId="26f210a4-e85a-4921-8543-664b31c1228e" providerId="ADAL" clId="{FD3A62CE-1692-44A2-9A02-FFA058A4DACE}" dt="2024-12-06T04:12:34.189" v="11033" actId="478"/>
          <ac:spMkLst>
            <pc:docMk/>
            <pc:sldMk cId="2810261353" sldId="348"/>
            <ac:spMk id="193" creationId="{B54B5E13-DE55-4CAF-8740-83DCEBBA1E3C}"/>
          </ac:spMkLst>
        </pc:spChg>
        <pc:spChg chg="mod">
          <ac:chgData name="Jeremiah Shultz" userId="26f210a4-e85a-4921-8543-664b31c1228e" providerId="ADAL" clId="{FD3A62CE-1692-44A2-9A02-FFA058A4DACE}" dt="2024-12-06T04:12:34.189" v="11033" actId="478"/>
          <ac:spMkLst>
            <pc:docMk/>
            <pc:sldMk cId="2810261353" sldId="348"/>
            <ac:spMk id="194" creationId="{DF2B7F32-E4E2-45EF-8B4D-7DA52B9BD3A2}"/>
          </ac:spMkLst>
        </pc:spChg>
        <pc:spChg chg="mod">
          <ac:chgData name="Jeremiah Shultz" userId="26f210a4-e85a-4921-8543-664b31c1228e" providerId="ADAL" clId="{FD3A62CE-1692-44A2-9A02-FFA058A4DACE}" dt="2024-12-06T04:12:34.189" v="11033" actId="478"/>
          <ac:spMkLst>
            <pc:docMk/>
            <pc:sldMk cId="2810261353" sldId="348"/>
            <ac:spMk id="195" creationId="{0AE74A8D-CE93-49A8-BC73-D28DEBDBAAB8}"/>
          </ac:spMkLst>
        </pc:spChg>
        <pc:spChg chg="mod">
          <ac:chgData name="Jeremiah Shultz" userId="26f210a4-e85a-4921-8543-664b31c1228e" providerId="ADAL" clId="{FD3A62CE-1692-44A2-9A02-FFA058A4DACE}" dt="2024-12-06T04:12:34.189" v="11033" actId="478"/>
          <ac:spMkLst>
            <pc:docMk/>
            <pc:sldMk cId="2810261353" sldId="348"/>
            <ac:spMk id="196" creationId="{318DB646-6D2A-4C4A-80D0-C9B162DC2E8B}"/>
          </ac:spMkLst>
        </pc:spChg>
        <pc:spChg chg="mod">
          <ac:chgData name="Jeremiah Shultz" userId="26f210a4-e85a-4921-8543-664b31c1228e" providerId="ADAL" clId="{FD3A62CE-1692-44A2-9A02-FFA058A4DACE}" dt="2024-12-06T04:12:34.189" v="11033" actId="478"/>
          <ac:spMkLst>
            <pc:docMk/>
            <pc:sldMk cId="2810261353" sldId="348"/>
            <ac:spMk id="197" creationId="{5850ED3C-9A89-42B5-A1D4-7A5F006E6FA5}"/>
          </ac:spMkLst>
        </pc:spChg>
        <pc:spChg chg="mod">
          <ac:chgData name="Jeremiah Shultz" userId="26f210a4-e85a-4921-8543-664b31c1228e" providerId="ADAL" clId="{FD3A62CE-1692-44A2-9A02-FFA058A4DACE}" dt="2024-12-06T04:12:34.189" v="11033" actId="478"/>
          <ac:spMkLst>
            <pc:docMk/>
            <pc:sldMk cId="2810261353" sldId="348"/>
            <ac:spMk id="198" creationId="{307EA8B1-F94D-4242-9E12-84086F71A665}"/>
          </ac:spMkLst>
        </pc:spChg>
        <pc:spChg chg="mod">
          <ac:chgData name="Jeremiah Shultz" userId="26f210a4-e85a-4921-8543-664b31c1228e" providerId="ADAL" clId="{FD3A62CE-1692-44A2-9A02-FFA058A4DACE}" dt="2024-12-06T04:12:34.189" v="11033" actId="478"/>
          <ac:spMkLst>
            <pc:docMk/>
            <pc:sldMk cId="2810261353" sldId="348"/>
            <ac:spMk id="199" creationId="{D5F31400-2C78-4EF6-AB53-CD6B2872A4F4}"/>
          </ac:spMkLst>
        </pc:spChg>
        <pc:spChg chg="mod">
          <ac:chgData name="Jeremiah Shultz" userId="26f210a4-e85a-4921-8543-664b31c1228e" providerId="ADAL" clId="{FD3A62CE-1692-44A2-9A02-FFA058A4DACE}" dt="2024-12-06T04:12:34.189" v="11033" actId="478"/>
          <ac:spMkLst>
            <pc:docMk/>
            <pc:sldMk cId="2810261353" sldId="348"/>
            <ac:spMk id="200" creationId="{1DF85D09-2C18-45F7-8BBA-212CFC346D46}"/>
          </ac:spMkLst>
        </pc:spChg>
        <pc:spChg chg="mod">
          <ac:chgData name="Jeremiah Shultz" userId="26f210a4-e85a-4921-8543-664b31c1228e" providerId="ADAL" clId="{FD3A62CE-1692-44A2-9A02-FFA058A4DACE}" dt="2024-12-06T04:12:34.189" v="11033" actId="478"/>
          <ac:spMkLst>
            <pc:docMk/>
            <pc:sldMk cId="2810261353" sldId="348"/>
            <ac:spMk id="201" creationId="{3955A597-F003-4D44-AD9E-F81D0324F836}"/>
          </ac:spMkLst>
        </pc:spChg>
        <pc:spChg chg="mod">
          <ac:chgData name="Jeremiah Shultz" userId="26f210a4-e85a-4921-8543-664b31c1228e" providerId="ADAL" clId="{FD3A62CE-1692-44A2-9A02-FFA058A4DACE}" dt="2024-12-06T04:12:34.189" v="11033" actId="478"/>
          <ac:spMkLst>
            <pc:docMk/>
            <pc:sldMk cId="2810261353" sldId="348"/>
            <ac:spMk id="202" creationId="{57824841-3CD9-403A-89DB-EAA28F29A6FD}"/>
          </ac:spMkLst>
        </pc:spChg>
        <pc:spChg chg="mod">
          <ac:chgData name="Jeremiah Shultz" userId="26f210a4-e85a-4921-8543-664b31c1228e" providerId="ADAL" clId="{FD3A62CE-1692-44A2-9A02-FFA058A4DACE}" dt="2024-12-06T04:12:34.189" v="11033" actId="478"/>
          <ac:spMkLst>
            <pc:docMk/>
            <pc:sldMk cId="2810261353" sldId="348"/>
            <ac:spMk id="203" creationId="{44CDFAC8-B1D0-4052-887A-6723BFAC044C}"/>
          </ac:spMkLst>
        </pc:spChg>
        <pc:spChg chg="mod">
          <ac:chgData name="Jeremiah Shultz" userId="26f210a4-e85a-4921-8543-664b31c1228e" providerId="ADAL" clId="{FD3A62CE-1692-44A2-9A02-FFA058A4DACE}" dt="2024-12-06T04:12:34.189" v="11033" actId="478"/>
          <ac:spMkLst>
            <pc:docMk/>
            <pc:sldMk cId="2810261353" sldId="348"/>
            <ac:spMk id="204" creationId="{EC068B2B-5585-44D4-BAEA-7CCD1EE2C6ED}"/>
          </ac:spMkLst>
        </pc:spChg>
        <pc:spChg chg="mod">
          <ac:chgData name="Jeremiah Shultz" userId="26f210a4-e85a-4921-8543-664b31c1228e" providerId="ADAL" clId="{FD3A62CE-1692-44A2-9A02-FFA058A4DACE}" dt="2024-12-06T04:12:34.189" v="11033" actId="478"/>
          <ac:spMkLst>
            <pc:docMk/>
            <pc:sldMk cId="2810261353" sldId="348"/>
            <ac:spMk id="205" creationId="{46F0502C-F2DE-4293-967D-20EDE49C3403}"/>
          </ac:spMkLst>
        </pc:spChg>
        <pc:spChg chg="mod">
          <ac:chgData name="Jeremiah Shultz" userId="26f210a4-e85a-4921-8543-664b31c1228e" providerId="ADAL" clId="{FD3A62CE-1692-44A2-9A02-FFA058A4DACE}" dt="2024-12-06T04:12:34.189" v="11033" actId="478"/>
          <ac:spMkLst>
            <pc:docMk/>
            <pc:sldMk cId="2810261353" sldId="348"/>
            <ac:spMk id="206" creationId="{E9609376-0557-4AAB-89F1-DF80C475B407}"/>
          </ac:spMkLst>
        </pc:spChg>
        <pc:spChg chg="mod">
          <ac:chgData name="Jeremiah Shultz" userId="26f210a4-e85a-4921-8543-664b31c1228e" providerId="ADAL" clId="{FD3A62CE-1692-44A2-9A02-FFA058A4DACE}" dt="2024-12-06T04:12:34.189" v="11033" actId="478"/>
          <ac:spMkLst>
            <pc:docMk/>
            <pc:sldMk cId="2810261353" sldId="348"/>
            <ac:spMk id="207" creationId="{44386140-2A7A-478E-9C44-B6B2AEC96638}"/>
          </ac:spMkLst>
        </pc:spChg>
        <pc:spChg chg="mod">
          <ac:chgData name="Jeremiah Shultz" userId="26f210a4-e85a-4921-8543-664b31c1228e" providerId="ADAL" clId="{FD3A62CE-1692-44A2-9A02-FFA058A4DACE}" dt="2024-12-06T04:12:34.189" v="11033" actId="478"/>
          <ac:spMkLst>
            <pc:docMk/>
            <pc:sldMk cId="2810261353" sldId="348"/>
            <ac:spMk id="208" creationId="{4EA14201-185C-4B7F-9329-C02BDC6ADF3F}"/>
          </ac:spMkLst>
        </pc:spChg>
        <pc:spChg chg="mod">
          <ac:chgData name="Jeremiah Shultz" userId="26f210a4-e85a-4921-8543-664b31c1228e" providerId="ADAL" clId="{FD3A62CE-1692-44A2-9A02-FFA058A4DACE}" dt="2024-12-06T04:12:34.189" v="11033" actId="478"/>
          <ac:spMkLst>
            <pc:docMk/>
            <pc:sldMk cId="2810261353" sldId="348"/>
            <ac:spMk id="209" creationId="{AC7C09E9-0953-4645-B27B-F96031379BA6}"/>
          </ac:spMkLst>
        </pc:spChg>
        <pc:spChg chg="mod">
          <ac:chgData name="Jeremiah Shultz" userId="26f210a4-e85a-4921-8543-664b31c1228e" providerId="ADAL" clId="{FD3A62CE-1692-44A2-9A02-FFA058A4DACE}" dt="2024-12-06T04:12:34.189" v="11033" actId="478"/>
          <ac:spMkLst>
            <pc:docMk/>
            <pc:sldMk cId="2810261353" sldId="348"/>
            <ac:spMk id="210" creationId="{A8FB426D-04F4-4B9A-84F7-E3854A6E054E}"/>
          </ac:spMkLst>
        </pc:spChg>
        <pc:spChg chg="mod">
          <ac:chgData name="Jeremiah Shultz" userId="26f210a4-e85a-4921-8543-664b31c1228e" providerId="ADAL" clId="{FD3A62CE-1692-44A2-9A02-FFA058A4DACE}" dt="2024-12-06T04:12:34.189" v="11033" actId="478"/>
          <ac:spMkLst>
            <pc:docMk/>
            <pc:sldMk cId="2810261353" sldId="348"/>
            <ac:spMk id="211" creationId="{CC301EEF-887E-4C4C-AAEB-CEBB5DFA2EEB}"/>
          </ac:spMkLst>
        </pc:spChg>
        <pc:spChg chg="mod">
          <ac:chgData name="Jeremiah Shultz" userId="26f210a4-e85a-4921-8543-664b31c1228e" providerId="ADAL" clId="{FD3A62CE-1692-44A2-9A02-FFA058A4DACE}" dt="2024-12-06T04:12:34.189" v="11033" actId="478"/>
          <ac:spMkLst>
            <pc:docMk/>
            <pc:sldMk cId="2810261353" sldId="348"/>
            <ac:spMk id="212" creationId="{6C1C43D4-3D93-499C-BC4B-0DD2E806CC99}"/>
          </ac:spMkLst>
        </pc:spChg>
        <pc:spChg chg="mod">
          <ac:chgData name="Jeremiah Shultz" userId="26f210a4-e85a-4921-8543-664b31c1228e" providerId="ADAL" clId="{FD3A62CE-1692-44A2-9A02-FFA058A4DACE}" dt="2024-12-06T04:12:34.189" v="11033" actId="478"/>
          <ac:spMkLst>
            <pc:docMk/>
            <pc:sldMk cId="2810261353" sldId="348"/>
            <ac:spMk id="213" creationId="{60EAA043-C553-47AC-AE2D-46620B02F3A8}"/>
          </ac:spMkLst>
        </pc:spChg>
        <pc:spChg chg="mod">
          <ac:chgData name="Jeremiah Shultz" userId="26f210a4-e85a-4921-8543-664b31c1228e" providerId="ADAL" clId="{FD3A62CE-1692-44A2-9A02-FFA058A4DACE}" dt="2024-12-06T04:12:34.189" v="11033" actId="478"/>
          <ac:spMkLst>
            <pc:docMk/>
            <pc:sldMk cId="2810261353" sldId="348"/>
            <ac:spMk id="214" creationId="{5FFC3104-9813-4CD1-9C56-82D4D2D467AD}"/>
          </ac:spMkLst>
        </pc:spChg>
        <pc:spChg chg="mod">
          <ac:chgData name="Jeremiah Shultz" userId="26f210a4-e85a-4921-8543-664b31c1228e" providerId="ADAL" clId="{FD3A62CE-1692-44A2-9A02-FFA058A4DACE}" dt="2024-12-06T04:12:34.189" v="11033" actId="478"/>
          <ac:spMkLst>
            <pc:docMk/>
            <pc:sldMk cId="2810261353" sldId="348"/>
            <ac:spMk id="215" creationId="{491A3A6F-0148-4A36-9BDB-8FCBA0BDC045}"/>
          </ac:spMkLst>
        </pc:spChg>
        <pc:spChg chg="mod">
          <ac:chgData name="Jeremiah Shultz" userId="26f210a4-e85a-4921-8543-664b31c1228e" providerId="ADAL" clId="{FD3A62CE-1692-44A2-9A02-FFA058A4DACE}" dt="2024-12-06T04:12:34.189" v="11033" actId="478"/>
          <ac:spMkLst>
            <pc:docMk/>
            <pc:sldMk cId="2810261353" sldId="348"/>
            <ac:spMk id="216" creationId="{11747461-3AFE-453E-A5E8-F98D5630ED51}"/>
          </ac:spMkLst>
        </pc:spChg>
        <pc:spChg chg="mod">
          <ac:chgData name="Jeremiah Shultz" userId="26f210a4-e85a-4921-8543-664b31c1228e" providerId="ADAL" clId="{FD3A62CE-1692-44A2-9A02-FFA058A4DACE}" dt="2024-12-06T04:12:34.189" v="11033" actId="478"/>
          <ac:spMkLst>
            <pc:docMk/>
            <pc:sldMk cId="2810261353" sldId="348"/>
            <ac:spMk id="217" creationId="{E6104FAC-DB21-4605-B3FC-96BC67BE8208}"/>
          </ac:spMkLst>
        </pc:spChg>
        <pc:spChg chg="mod">
          <ac:chgData name="Jeremiah Shultz" userId="26f210a4-e85a-4921-8543-664b31c1228e" providerId="ADAL" clId="{FD3A62CE-1692-44A2-9A02-FFA058A4DACE}" dt="2024-12-06T04:12:34.189" v="11033" actId="478"/>
          <ac:spMkLst>
            <pc:docMk/>
            <pc:sldMk cId="2810261353" sldId="348"/>
            <ac:spMk id="218" creationId="{302B8D99-756F-4354-8764-1BEBCA6C6FDD}"/>
          </ac:spMkLst>
        </pc:spChg>
        <pc:spChg chg="mod">
          <ac:chgData name="Jeremiah Shultz" userId="26f210a4-e85a-4921-8543-664b31c1228e" providerId="ADAL" clId="{FD3A62CE-1692-44A2-9A02-FFA058A4DACE}" dt="2024-12-06T04:12:34.189" v="11033" actId="478"/>
          <ac:spMkLst>
            <pc:docMk/>
            <pc:sldMk cId="2810261353" sldId="348"/>
            <ac:spMk id="219" creationId="{60D16E1C-9AD5-48AB-9AFB-8FFEBBC45EE1}"/>
          </ac:spMkLst>
        </pc:spChg>
        <pc:spChg chg="mod">
          <ac:chgData name="Jeremiah Shultz" userId="26f210a4-e85a-4921-8543-664b31c1228e" providerId="ADAL" clId="{FD3A62CE-1692-44A2-9A02-FFA058A4DACE}" dt="2024-12-06T04:12:34.189" v="11033" actId="478"/>
          <ac:spMkLst>
            <pc:docMk/>
            <pc:sldMk cId="2810261353" sldId="348"/>
            <ac:spMk id="220" creationId="{929648F2-A1EF-4EDB-A001-A93ED4835B48}"/>
          </ac:spMkLst>
        </pc:spChg>
        <pc:spChg chg="mod">
          <ac:chgData name="Jeremiah Shultz" userId="26f210a4-e85a-4921-8543-664b31c1228e" providerId="ADAL" clId="{FD3A62CE-1692-44A2-9A02-FFA058A4DACE}" dt="2024-12-06T04:12:34.189" v="11033" actId="478"/>
          <ac:spMkLst>
            <pc:docMk/>
            <pc:sldMk cId="2810261353" sldId="348"/>
            <ac:spMk id="221" creationId="{74C52DC0-CE9C-4CAC-AD04-0F90F01D5FCC}"/>
          </ac:spMkLst>
        </pc:spChg>
        <pc:spChg chg="mod">
          <ac:chgData name="Jeremiah Shultz" userId="26f210a4-e85a-4921-8543-664b31c1228e" providerId="ADAL" clId="{FD3A62CE-1692-44A2-9A02-FFA058A4DACE}" dt="2024-12-06T04:12:34.189" v="11033" actId="478"/>
          <ac:spMkLst>
            <pc:docMk/>
            <pc:sldMk cId="2810261353" sldId="348"/>
            <ac:spMk id="222" creationId="{2E547C59-9E42-43FF-B3EF-A7523EBE7902}"/>
          </ac:spMkLst>
        </pc:spChg>
        <pc:spChg chg="mod">
          <ac:chgData name="Jeremiah Shultz" userId="26f210a4-e85a-4921-8543-664b31c1228e" providerId="ADAL" clId="{FD3A62CE-1692-44A2-9A02-FFA058A4DACE}" dt="2024-12-06T04:12:34.189" v="11033" actId="478"/>
          <ac:spMkLst>
            <pc:docMk/>
            <pc:sldMk cId="2810261353" sldId="348"/>
            <ac:spMk id="223" creationId="{AA91E60E-FB12-493B-96A5-1B4DED71682B}"/>
          </ac:spMkLst>
        </pc:spChg>
        <pc:spChg chg="mod">
          <ac:chgData name="Jeremiah Shultz" userId="26f210a4-e85a-4921-8543-664b31c1228e" providerId="ADAL" clId="{FD3A62CE-1692-44A2-9A02-FFA058A4DACE}" dt="2024-12-06T04:12:34.189" v="11033" actId="478"/>
          <ac:spMkLst>
            <pc:docMk/>
            <pc:sldMk cId="2810261353" sldId="348"/>
            <ac:spMk id="224" creationId="{F6F2820C-3EA7-478A-A6B1-029A1B009AD0}"/>
          </ac:spMkLst>
        </pc:spChg>
        <pc:spChg chg="mod">
          <ac:chgData name="Jeremiah Shultz" userId="26f210a4-e85a-4921-8543-664b31c1228e" providerId="ADAL" clId="{FD3A62CE-1692-44A2-9A02-FFA058A4DACE}" dt="2024-12-06T04:12:34.189" v="11033" actId="478"/>
          <ac:spMkLst>
            <pc:docMk/>
            <pc:sldMk cId="2810261353" sldId="348"/>
            <ac:spMk id="225" creationId="{7EEF8FCF-B8FC-4ECB-848F-0FD2FEAD5CDC}"/>
          </ac:spMkLst>
        </pc:spChg>
        <pc:spChg chg="mod">
          <ac:chgData name="Jeremiah Shultz" userId="26f210a4-e85a-4921-8543-664b31c1228e" providerId="ADAL" clId="{FD3A62CE-1692-44A2-9A02-FFA058A4DACE}" dt="2024-12-06T04:12:34.189" v="11033" actId="478"/>
          <ac:spMkLst>
            <pc:docMk/>
            <pc:sldMk cId="2810261353" sldId="348"/>
            <ac:spMk id="226" creationId="{DEA849BC-5079-4E5D-88A6-1CAFE5405523}"/>
          </ac:spMkLst>
        </pc:spChg>
        <pc:spChg chg="mod">
          <ac:chgData name="Jeremiah Shultz" userId="26f210a4-e85a-4921-8543-664b31c1228e" providerId="ADAL" clId="{FD3A62CE-1692-44A2-9A02-FFA058A4DACE}" dt="2024-12-06T04:12:34.189" v="11033" actId="478"/>
          <ac:spMkLst>
            <pc:docMk/>
            <pc:sldMk cId="2810261353" sldId="348"/>
            <ac:spMk id="227" creationId="{2E3257F1-0D5F-4291-9E0D-1E20BB92997D}"/>
          </ac:spMkLst>
        </pc:spChg>
        <pc:spChg chg="mod">
          <ac:chgData name="Jeremiah Shultz" userId="26f210a4-e85a-4921-8543-664b31c1228e" providerId="ADAL" clId="{FD3A62CE-1692-44A2-9A02-FFA058A4DACE}" dt="2024-12-06T04:12:34.189" v="11033" actId="478"/>
          <ac:spMkLst>
            <pc:docMk/>
            <pc:sldMk cId="2810261353" sldId="348"/>
            <ac:spMk id="228" creationId="{E6BE3685-452C-4DD0-909F-EE4633E41A79}"/>
          </ac:spMkLst>
        </pc:spChg>
        <pc:spChg chg="mod">
          <ac:chgData name="Jeremiah Shultz" userId="26f210a4-e85a-4921-8543-664b31c1228e" providerId="ADAL" clId="{FD3A62CE-1692-44A2-9A02-FFA058A4DACE}" dt="2024-12-06T04:12:34.189" v="11033" actId="478"/>
          <ac:spMkLst>
            <pc:docMk/>
            <pc:sldMk cId="2810261353" sldId="348"/>
            <ac:spMk id="229" creationId="{4826BD19-DE50-4C1E-9FBD-D45C41167C1C}"/>
          </ac:spMkLst>
        </pc:spChg>
        <pc:spChg chg="mod">
          <ac:chgData name="Jeremiah Shultz" userId="26f210a4-e85a-4921-8543-664b31c1228e" providerId="ADAL" clId="{FD3A62CE-1692-44A2-9A02-FFA058A4DACE}" dt="2024-12-06T04:12:34.189" v="11033" actId="478"/>
          <ac:spMkLst>
            <pc:docMk/>
            <pc:sldMk cId="2810261353" sldId="348"/>
            <ac:spMk id="230" creationId="{DE64398B-8A8D-46C2-9DFB-9FC4261E257A}"/>
          </ac:spMkLst>
        </pc:spChg>
        <pc:spChg chg="mod">
          <ac:chgData name="Jeremiah Shultz" userId="26f210a4-e85a-4921-8543-664b31c1228e" providerId="ADAL" clId="{FD3A62CE-1692-44A2-9A02-FFA058A4DACE}" dt="2024-12-06T04:12:34.189" v="11033" actId="478"/>
          <ac:spMkLst>
            <pc:docMk/>
            <pc:sldMk cId="2810261353" sldId="348"/>
            <ac:spMk id="231" creationId="{C7E51FD2-4ACA-4DD7-9618-1C0E71D634A6}"/>
          </ac:spMkLst>
        </pc:spChg>
        <pc:spChg chg="mod">
          <ac:chgData name="Jeremiah Shultz" userId="26f210a4-e85a-4921-8543-664b31c1228e" providerId="ADAL" clId="{FD3A62CE-1692-44A2-9A02-FFA058A4DACE}" dt="2024-12-06T04:12:34.189" v="11033" actId="478"/>
          <ac:spMkLst>
            <pc:docMk/>
            <pc:sldMk cId="2810261353" sldId="348"/>
            <ac:spMk id="232" creationId="{55F9ADAA-2EB4-44B5-9B77-418CBD62FC66}"/>
          </ac:spMkLst>
        </pc:spChg>
        <pc:spChg chg="mod">
          <ac:chgData name="Jeremiah Shultz" userId="26f210a4-e85a-4921-8543-664b31c1228e" providerId="ADAL" clId="{FD3A62CE-1692-44A2-9A02-FFA058A4DACE}" dt="2024-12-06T04:12:34.189" v="11033" actId="478"/>
          <ac:spMkLst>
            <pc:docMk/>
            <pc:sldMk cId="2810261353" sldId="348"/>
            <ac:spMk id="233" creationId="{D17BA974-DCAF-4038-92DA-C05CE8A045E6}"/>
          </ac:spMkLst>
        </pc:spChg>
        <pc:spChg chg="mod">
          <ac:chgData name="Jeremiah Shultz" userId="26f210a4-e85a-4921-8543-664b31c1228e" providerId="ADAL" clId="{FD3A62CE-1692-44A2-9A02-FFA058A4DACE}" dt="2024-12-06T04:12:34.189" v="11033" actId="478"/>
          <ac:spMkLst>
            <pc:docMk/>
            <pc:sldMk cId="2810261353" sldId="348"/>
            <ac:spMk id="234" creationId="{377FA4FA-F1F1-4B96-A2FD-944F33DA7D7D}"/>
          </ac:spMkLst>
        </pc:spChg>
        <pc:spChg chg="mod">
          <ac:chgData name="Jeremiah Shultz" userId="26f210a4-e85a-4921-8543-664b31c1228e" providerId="ADAL" clId="{FD3A62CE-1692-44A2-9A02-FFA058A4DACE}" dt="2024-12-06T04:12:34.189" v="11033" actId="478"/>
          <ac:spMkLst>
            <pc:docMk/>
            <pc:sldMk cId="2810261353" sldId="348"/>
            <ac:spMk id="235" creationId="{13DF1907-ED74-49D5-BB36-AFC858DB4C7F}"/>
          </ac:spMkLst>
        </pc:spChg>
        <pc:spChg chg="mod">
          <ac:chgData name="Jeremiah Shultz" userId="26f210a4-e85a-4921-8543-664b31c1228e" providerId="ADAL" clId="{FD3A62CE-1692-44A2-9A02-FFA058A4DACE}" dt="2024-12-06T04:12:34.189" v="11033" actId="478"/>
          <ac:spMkLst>
            <pc:docMk/>
            <pc:sldMk cId="2810261353" sldId="348"/>
            <ac:spMk id="236" creationId="{CA0CB66F-BE84-4552-9CD1-52463BDEB89B}"/>
          </ac:spMkLst>
        </pc:spChg>
        <pc:spChg chg="mod">
          <ac:chgData name="Jeremiah Shultz" userId="26f210a4-e85a-4921-8543-664b31c1228e" providerId="ADAL" clId="{FD3A62CE-1692-44A2-9A02-FFA058A4DACE}" dt="2024-12-06T04:12:34.189" v="11033" actId="478"/>
          <ac:spMkLst>
            <pc:docMk/>
            <pc:sldMk cId="2810261353" sldId="348"/>
            <ac:spMk id="237" creationId="{8376450A-D5FA-4DCF-9FD2-36582687B2AF}"/>
          </ac:spMkLst>
        </pc:spChg>
        <pc:spChg chg="mod">
          <ac:chgData name="Jeremiah Shultz" userId="26f210a4-e85a-4921-8543-664b31c1228e" providerId="ADAL" clId="{FD3A62CE-1692-44A2-9A02-FFA058A4DACE}" dt="2024-12-06T04:12:34.189" v="11033" actId="478"/>
          <ac:spMkLst>
            <pc:docMk/>
            <pc:sldMk cId="2810261353" sldId="348"/>
            <ac:spMk id="238" creationId="{C4102323-8B13-49D6-9999-CD272C893731}"/>
          </ac:spMkLst>
        </pc:spChg>
        <pc:spChg chg="mod">
          <ac:chgData name="Jeremiah Shultz" userId="26f210a4-e85a-4921-8543-664b31c1228e" providerId="ADAL" clId="{FD3A62CE-1692-44A2-9A02-FFA058A4DACE}" dt="2024-12-06T04:12:34.189" v="11033" actId="478"/>
          <ac:spMkLst>
            <pc:docMk/>
            <pc:sldMk cId="2810261353" sldId="348"/>
            <ac:spMk id="239" creationId="{6F4315B6-7AA7-4B5D-8883-F527B1C5E146}"/>
          </ac:spMkLst>
        </pc:spChg>
        <pc:spChg chg="mod">
          <ac:chgData name="Jeremiah Shultz" userId="26f210a4-e85a-4921-8543-664b31c1228e" providerId="ADAL" clId="{FD3A62CE-1692-44A2-9A02-FFA058A4DACE}" dt="2024-12-06T04:12:34.189" v="11033" actId="478"/>
          <ac:spMkLst>
            <pc:docMk/>
            <pc:sldMk cId="2810261353" sldId="348"/>
            <ac:spMk id="240" creationId="{64D0F105-F967-4579-827C-F3DB6361D0A0}"/>
          </ac:spMkLst>
        </pc:spChg>
        <pc:spChg chg="mod">
          <ac:chgData name="Jeremiah Shultz" userId="26f210a4-e85a-4921-8543-664b31c1228e" providerId="ADAL" clId="{FD3A62CE-1692-44A2-9A02-FFA058A4DACE}" dt="2024-12-06T04:12:34.189" v="11033" actId="478"/>
          <ac:spMkLst>
            <pc:docMk/>
            <pc:sldMk cId="2810261353" sldId="348"/>
            <ac:spMk id="241" creationId="{0747630B-B08C-421D-8032-3811B8FEF931}"/>
          </ac:spMkLst>
        </pc:spChg>
        <pc:spChg chg="mod">
          <ac:chgData name="Jeremiah Shultz" userId="26f210a4-e85a-4921-8543-664b31c1228e" providerId="ADAL" clId="{FD3A62CE-1692-44A2-9A02-FFA058A4DACE}" dt="2024-12-06T04:12:34.189" v="11033" actId="478"/>
          <ac:spMkLst>
            <pc:docMk/>
            <pc:sldMk cId="2810261353" sldId="348"/>
            <ac:spMk id="242" creationId="{309F81D8-733E-42D2-985D-2DA7D27E7178}"/>
          </ac:spMkLst>
        </pc:spChg>
        <pc:spChg chg="mod">
          <ac:chgData name="Jeremiah Shultz" userId="26f210a4-e85a-4921-8543-664b31c1228e" providerId="ADAL" clId="{FD3A62CE-1692-44A2-9A02-FFA058A4DACE}" dt="2024-12-06T04:12:34.189" v="11033" actId="478"/>
          <ac:spMkLst>
            <pc:docMk/>
            <pc:sldMk cId="2810261353" sldId="348"/>
            <ac:spMk id="243" creationId="{612B5D70-8AF7-43F8-AFE0-C1D4EEDC43D6}"/>
          </ac:spMkLst>
        </pc:spChg>
        <pc:spChg chg="mod">
          <ac:chgData name="Jeremiah Shultz" userId="26f210a4-e85a-4921-8543-664b31c1228e" providerId="ADAL" clId="{FD3A62CE-1692-44A2-9A02-FFA058A4DACE}" dt="2024-12-06T04:12:34.189" v="11033" actId="478"/>
          <ac:spMkLst>
            <pc:docMk/>
            <pc:sldMk cId="2810261353" sldId="348"/>
            <ac:spMk id="244" creationId="{9BF24286-51AB-40CC-8546-88E0FAD7B11B}"/>
          </ac:spMkLst>
        </pc:spChg>
        <pc:spChg chg="mod">
          <ac:chgData name="Jeremiah Shultz" userId="26f210a4-e85a-4921-8543-664b31c1228e" providerId="ADAL" clId="{FD3A62CE-1692-44A2-9A02-FFA058A4DACE}" dt="2024-12-06T04:12:34.189" v="11033" actId="478"/>
          <ac:spMkLst>
            <pc:docMk/>
            <pc:sldMk cId="2810261353" sldId="348"/>
            <ac:spMk id="245" creationId="{887609F1-22AF-4315-97B1-94595BE4E625}"/>
          </ac:spMkLst>
        </pc:spChg>
        <pc:spChg chg="mod">
          <ac:chgData name="Jeremiah Shultz" userId="26f210a4-e85a-4921-8543-664b31c1228e" providerId="ADAL" clId="{FD3A62CE-1692-44A2-9A02-FFA058A4DACE}" dt="2024-12-06T04:12:34.189" v="11033" actId="478"/>
          <ac:spMkLst>
            <pc:docMk/>
            <pc:sldMk cId="2810261353" sldId="348"/>
            <ac:spMk id="246" creationId="{8D33D91A-4834-4784-AB17-C2B126F7921F}"/>
          </ac:spMkLst>
        </pc:spChg>
        <pc:spChg chg="mod">
          <ac:chgData name="Jeremiah Shultz" userId="26f210a4-e85a-4921-8543-664b31c1228e" providerId="ADAL" clId="{FD3A62CE-1692-44A2-9A02-FFA058A4DACE}" dt="2024-12-06T04:12:34.189" v="11033" actId="478"/>
          <ac:spMkLst>
            <pc:docMk/>
            <pc:sldMk cId="2810261353" sldId="348"/>
            <ac:spMk id="247" creationId="{4828CCC6-5E8E-47BD-8C3D-F641F47C8B78}"/>
          </ac:spMkLst>
        </pc:spChg>
        <pc:spChg chg="mod">
          <ac:chgData name="Jeremiah Shultz" userId="26f210a4-e85a-4921-8543-664b31c1228e" providerId="ADAL" clId="{FD3A62CE-1692-44A2-9A02-FFA058A4DACE}" dt="2024-12-06T04:12:34.189" v="11033" actId="478"/>
          <ac:spMkLst>
            <pc:docMk/>
            <pc:sldMk cId="2810261353" sldId="348"/>
            <ac:spMk id="248" creationId="{5487272D-B1FB-46FC-92E7-803562458601}"/>
          </ac:spMkLst>
        </pc:spChg>
        <pc:spChg chg="mod">
          <ac:chgData name="Jeremiah Shultz" userId="26f210a4-e85a-4921-8543-664b31c1228e" providerId="ADAL" clId="{FD3A62CE-1692-44A2-9A02-FFA058A4DACE}" dt="2024-12-06T04:12:34.189" v="11033" actId="478"/>
          <ac:spMkLst>
            <pc:docMk/>
            <pc:sldMk cId="2810261353" sldId="348"/>
            <ac:spMk id="249" creationId="{1A820ACD-3126-4084-B683-4F74B0FE6BDC}"/>
          </ac:spMkLst>
        </pc:spChg>
        <pc:spChg chg="mod">
          <ac:chgData name="Jeremiah Shultz" userId="26f210a4-e85a-4921-8543-664b31c1228e" providerId="ADAL" clId="{FD3A62CE-1692-44A2-9A02-FFA058A4DACE}" dt="2024-12-06T04:12:34.189" v="11033" actId="478"/>
          <ac:spMkLst>
            <pc:docMk/>
            <pc:sldMk cId="2810261353" sldId="348"/>
            <ac:spMk id="250" creationId="{B40A0E82-250E-4917-AE1E-61B1FA7B0A0D}"/>
          </ac:spMkLst>
        </pc:spChg>
        <pc:spChg chg="mod">
          <ac:chgData name="Jeremiah Shultz" userId="26f210a4-e85a-4921-8543-664b31c1228e" providerId="ADAL" clId="{FD3A62CE-1692-44A2-9A02-FFA058A4DACE}" dt="2024-12-06T04:12:34.189" v="11033" actId="478"/>
          <ac:spMkLst>
            <pc:docMk/>
            <pc:sldMk cId="2810261353" sldId="348"/>
            <ac:spMk id="251" creationId="{C6390850-02D4-4DBC-9606-CB7C8F84368C}"/>
          </ac:spMkLst>
        </pc:spChg>
        <pc:spChg chg="mod">
          <ac:chgData name="Jeremiah Shultz" userId="26f210a4-e85a-4921-8543-664b31c1228e" providerId="ADAL" clId="{FD3A62CE-1692-44A2-9A02-FFA058A4DACE}" dt="2024-12-06T04:12:34.189" v="11033" actId="478"/>
          <ac:spMkLst>
            <pc:docMk/>
            <pc:sldMk cId="2810261353" sldId="348"/>
            <ac:spMk id="252" creationId="{0EC8BF02-4736-4B22-AC46-6AF69D399072}"/>
          </ac:spMkLst>
        </pc:spChg>
        <pc:spChg chg="mod">
          <ac:chgData name="Jeremiah Shultz" userId="26f210a4-e85a-4921-8543-664b31c1228e" providerId="ADAL" clId="{FD3A62CE-1692-44A2-9A02-FFA058A4DACE}" dt="2024-12-06T04:12:34.189" v="11033" actId="478"/>
          <ac:spMkLst>
            <pc:docMk/>
            <pc:sldMk cId="2810261353" sldId="348"/>
            <ac:spMk id="253" creationId="{E3A7490B-8C22-4EB8-87A6-740FFF82647F}"/>
          </ac:spMkLst>
        </pc:spChg>
        <pc:spChg chg="mod">
          <ac:chgData name="Jeremiah Shultz" userId="26f210a4-e85a-4921-8543-664b31c1228e" providerId="ADAL" clId="{FD3A62CE-1692-44A2-9A02-FFA058A4DACE}" dt="2024-12-06T04:12:34.189" v="11033" actId="478"/>
          <ac:spMkLst>
            <pc:docMk/>
            <pc:sldMk cId="2810261353" sldId="348"/>
            <ac:spMk id="254" creationId="{5144F8A6-4B4A-4A37-B813-35CBB84B98B8}"/>
          </ac:spMkLst>
        </pc:spChg>
        <pc:spChg chg="mod">
          <ac:chgData name="Jeremiah Shultz" userId="26f210a4-e85a-4921-8543-664b31c1228e" providerId="ADAL" clId="{FD3A62CE-1692-44A2-9A02-FFA058A4DACE}" dt="2024-12-06T04:12:34.189" v="11033" actId="478"/>
          <ac:spMkLst>
            <pc:docMk/>
            <pc:sldMk cId="2810261353" sldId="348"/>
            <ac:spMk id="255" creationId="{B94A4D5B-EACB-4886-9BF5-FDD1B793C6C7}"/>
          </ac:spMkLst>
        </pc:spChg>
        <pc:spChg chg="mod">
          <ac:chgData name="Jeremiah Shultz" userId="26f210a4-e85a-4921-8543-664b31c1228e" providerId="ADAL" clId="{FD3A62CE-1692-44A2-9A02-FFA058A4DACE}" dt="2024-12-06T04:12:34.189" v="11033" actId="478"/>
          <ac:spMkLst>
            <pc:docMk/>
            <pc:sldMk cId="2810261353" sldId="348"/>
            <ac:spMk id="256" creationId="{7C2A2344-606F-4117-AA37-BC69876DA2F6}"/>
          </ac:spMkLst>
        </pc:spChg>
        <pc:spChg chg="mod">
          <ac:chgData name="Jeremiah Shultz" userId="26f210a4-e85a-4921-8543-664b31c1228e" providerId="ADAL" clId="{FD3A62CE-1692-44A2-9A02-FFA058A4DACE}" dt="2024-12-06T04:12:34.189" v="11033" actId="478"/>
          <ac:spMkLst>
            <pc:docMk/>
            <pc:sldMk cId="2810261353" sldId="348"/>
            <ac:spMk id="257" creationId="{FA988EF6-AE96-43B2-91D4-29A5464485F6}"/>
          </ac:spMkLst>
        </pc:spChg>
        <pc:spChg chg="mod">
          <ac:chgData name="Jeremiah Shultz" userId="26f210a4-e85a-4921-8543-664b31c1228e" providerId="ADAL" clId="{FD3A62CE-1692-44A2-9A02-FFA058A4DACE}" dt="2024-12-06T04:12:34.189" v="11033" actId="478"/>
          <ac:spMkLst>
            <pc:docMk/>
            <pc:sldMk cId="2810261353" sldId="348"/>
            <ac:spMk id="258" creationId="{28CDB51F-24B6-4944-8F11-F8AB64FC1792}"/>
          </ac:spMkLst>
        </pc:spChg>
        <pc:spChg chg="mod">
          <ac:chgData name="Jeremiah Shultz" userId="26f210a4-e85a-4921-8543-664b31c1228e" providerId="ADAL" clId="{FD3A62CE-1692-44A2-9A02-FFA058A4DACE}" dt="2024-12-06T04:12:34.189" v="11033" actId="478"/>
          <ac:spMkLst>
            <pc:docMk/>
            <pc:sldMk cId="2810261353" sldId="348"/>
            <ac:spMk id="259" creationId="{F4834DE1-8CB7-4019-ACC3-611225FE0FF2}"/>
          </ac:spMkLst>
        </pc:spChg>
        <pc:spChg chg="mod">
          <ac:chgData name="Jeremiah Shultz" userId="26f210a4-e85a-4921-8543-664b31c1228e" providerId="ADAL" clId="{FD3A62CE-1692-44A2-9A02-FFA058A4DACE}" dt="2024-12-06T04:12:34.189" v="11033" actId="478"/>
          <ac:spMkLst>
            <pc:docMk/>
            <pc:sldMk cId="2810261353" sldId="348"/>
            <ac:spMk id="260" creationId="{052FA469-15CD-4783-B6FC-8E289CC1E43D}"/>
          </ac:spMkLst>
        </pc:spChg>
        <pc:spChg chg="mod">
          <ac:chgData name="Jeremiah Shultz" userId="26f210a4-e85a-4921-8543-664b31c1228e" providerId="ADAL" clId="{FD3A62CE-1692-44A2-9A02-FFA058A4DACE}" dt="2024-12-06T04:12:34.189" v="11033" actId="478"/>
          <ac:spMkLst>
            <pc:docMk/>
            <pc:sldMk cId="2810261353" sldId="348"/>
            <ac:spMk id="261" creationId="{B15C4E5D-683E-4B9D-8F22-0D1ED4CC9BC1}"/>
          </ac:spMkLst>
        </pc:spChg>
        <pc:spChg chg="mod">
          <ac:chgData name="Jeremiah Shultz" userId="26f210a4-e85a-4921-8543-664b31c1228e" providerId="ADAL" clId="{FD3A62CE-1692-44A2-9A02-FFA058A4DACE}" dt="2024-12-06T04:12:34.189" v="11033" actId="478"/>
          <ac:spMkLst>
            <pc:docMk/>
            <pc:sldMk cId="2810261353" sldId="348"/>
            <ac:spMk id="262" creationId="{7D249BB6-7FF0-4DB5-8E31-803452EE83BA}"/>
          </ac:spMkLst>
        </pc:spChg>
        <pc:spChg chg="mod">
          <ac:chgData name="Jeremiah Shultz" userId="26f210a4-e85a-4921-8543-664b31c1228e" providerId="ADAL" clId="{FD3A62CE-1692-44A2-9A02-FFA058A4DACE}" dt="2024-12-06T04:12:34.189" v="11033" actId="478"/>
          <ac:spMkLst>
            <pc:docMk/>
            <pc:sldMk cId="2810261353" sldId="348"/>
            <ac:spMk id="263" creationId="{ED79C67F-D6DF-42F5-9950-2AD2A4FA38D9}"/>
          </ac:spMkLst>
        </pc:spChg>
        <pc:spChg chg="mod">
          <ac:chgData name="Jeremiah Shultz" userId="26f210a4-e85a-4921-8543-664b31c1228e" providerId="ADAL" clId="{FD3A62CE-1692-44A2-9A02-FFA058A4DACE}" dt="2024-12-06T04:12:34.189" v="11033" actId="478"/>
          <ac:spMkLst>
            <pc:docMk/>
            <pc:sldMk cId="2810261353" sldId="348"/>
            <ac:spMk id="264" creationId="{629B96E1-CF27-41F6-87EC-3DB133FCDC94}"/>
          </ac:spMkLst>
        </pc:spChg>
        <pc:spChg chg="mod">
          <ac:chgData name="Jeremiah Shultz" userId="26f210a4-e85a-4921-8543-664b31c1228e" providerId="ADAL" clId="{FD3A62CE-1692-44A2-9A02-FFA058A4DACE}" dt="2024-12-06T04:12:34.189" v="11033" actId="478"/>
          <ac:spMkLst>
            <pc:docMk/>
            <pc:sldMk cId="2810261353" sldId="348"/>
            <ac:spMk id="265" creationId="{A1FA83E6-89FB-47BF-B307-29D06F5FCBD7}"/>
          </ac:spMkLst>
        </pc:spChg>
        <pc:spChg chg="mod">
          <ac:chgData name="Jeremiah Shultz" userId="26f210a4-e85a-4921-8543-664b31c1228e" providerId="ADAL" clId="{FD3A62CE-1692-44A2-9A02-FFA058A4DACE}" dt="2024-12-06T04:12:34.189" v="11033" actId="478"/>
          <ac:spMkLst>
            <pc:docMk/>
            <pc:sldMk cId="2810261353" sldId="348"/>
            <ac:spMk id="266" creationId="{0FB60180-865E-4B75-B316-AB05396FF9BC}"/>
          </ac:spMkLst>
        </pc:spChg>
        <pc:spChg chg="mod">
          <ac:chgData name="Jeremiah Shultz" userId="26f210a4-e85a-4921-8543-664b31c1228e" providerId="ADAL" clId="{FD3A62CE-1692-44A2-9A02-FFA058A4DACE}" dt="2024-12-06T04:12:34.189" v="11033" actId="478"/>
          <ac:spMkLst>
            <pc:docMk/>
            <pc:sldMk cId="2810261353" sldId="348"/>
            <ac:spMk id="267" creationId="{DDDC0F88-4B79-4F51-8FAF-F84C2E5D87DC}"/>
          </ac:spMkLst>
        </pc:spChg>
        <pc:spChg chg="mod">
          <ac:chgData name="Jeremiah Shultz" userId="26f210a4-e85a-4921-8543-664b31c1228e" providerId="ADAL" clId="{FD3A62CE-1692-44A2-9A02-FFA058A4DACE}" dt="2024-12-06T04:12:34.189" v="11033" actId="478"/>
          <ac:spMkLst>
            <pc:docMk/>
            <pc:sldMk cId="2810261353" sldId="348"/>
            <ac:spMk id="268" creationId="{7370EA8A-27E8-43B8-9CC6-C86A5D3EBE44}"/>
          </ac:spMkLst>
        </pc:spChg>
        <pc:spChg chg="mod">
          <ac:chgData name="Jeremiah Shultz" userId="26f210a4-e85a-4921-8543-664b31c1228e" providerId="ADAL" clId="{FD3A62CE-1692-44A2-9A02-FFA058A4DACE}" dt="2024-12-06T04:12:34.189" v="11033" actId="478"/>
          <ac:spMkLst>
            <pc:docMk/>
            <pc:sldMk cId="2810261353" sldId="348"/>
            <ac:spMk id="269" creationId="{3226AA7C-486D-480E-BB5F-A92964520AE2}"/>
          </ac:spMkLst>
        </pc:spChg>
        <pc:spChg chg="mod">
          <ac:chgData name="Jeremiah Shultz" userId="26f210a4-e85a-4921-8543-664b31c1228e" providerId="ADAL" clId="{FD3A62CE-1692-44A2-9A02-FFA058A4DACE}" dt="2024-12-06T04:12:34.189" v="11033" actId="478"/>
          <ac:spMkLst>
            <pc:docMk/>
            <pc:sldMk cId="2810261353" sldId="348"/>
            <ac:spMk id="270" creationId="{A0016F2F-05E5-4449-8D3F-FB4A167E097D}"/>
          </ac:spMkLst>
        </pc:spChg>
        <pc:spChg chg="mod">
          <ac:chgData name="Jeremiah Shultz" userId="26f210a4-e85a-4921-8543-664b31c1228e" providerId="ADAL" clId="{FD3A62CE-1692-44A2-9A02-FFA058A4DACE}" dt="2024-12-06T04:12:34.189" v="11033" actId="478"/>
          <ac:spMkLst>
            <pc:docMk/>
            <pc:sldMk cId="2810261353" sldId="348"/>
            <ac:spMk id="273" creationId="{48CA454A-7B21-40BC-B0B5-5213A4459611}"/>
          </ac:spMkLst>
        </pc:spChg>
        <pc:spChg chg="mod">
          <ac:chgData name="Jeremiah Shultz" userId="26f210a4-e85a-4921-8543-664b31c1228e" providerId="ADAL" clId="{FD3A62CE-1692-44A2-9A02-FFA058A4DACE}" dt="2024-12-06T04:12:34.189" v="11033" actId="478"/>
          <ac:spMkLst>
            <pc:docMk/>
            <pc:sldMk cId="2810261353" sldId="348"/>
            <ac:spMk id="274" creationId="{561887F6-A42C-4D2C-B98B-BE631AEE5FF9}"/>
          </ac:spMkLst>
        </pc:spChg>
        <pc:spChg chg="mod">
          <ac:chgData name="Jeremiah Shultz" userId="26f210a4-e85a-4921-8543-664b31c1228e" providerId="ADAL" clId="{FD3A62CE-1692-44A2-9A02-FFA058A4DACE}" dt="2024-12-06T04:12:34.189" v="11033" actId="478"/>
          <ac:spMkLst>
            <pc:docMk/>
            <pc:sldMk cId="2810261353" sldId="348"/>
            <ac:spMk id="275" creationId="{E7ADE5A5-D2BA-4460-AA62-91CD05DF4BE7}"/>
          </ac:spMkLst>
        </pc:spChg>
        <pc:spChg chg="mod">
          <ac:chgData name="Jeremiah Shultz" userId="26f210a4-e85a-4921-8543-664b31c1228e" providerId="ADAL" clId="{FD3A62CE-1692-44A2-9A02-FFA058A4DACE}" dt="2024-12-06T04:12:34.189" v="11033" actId="478"/>
          <ac:spMkLst>
            <pc:docMk/>
            <pc:sldMk cId="2810261353" sldId="348"/>
            <ac:spMk id="276" creationId="{6B4E991C-F11B-424E-8647-2C39DE344681}"/>
          </ac:spMkLst>
        </pc:spChg>
        <pc:spChg chg="mod">
          <ac:chgData name="Jeremiah Shultz" userId="26f210a4-e85a-4921-8543-664b31c1228e" providerId="ADAL" clId="{FD3A62CE-1692-44A2-9A02-FFA058A4DACE}" dt="2024-12-06T04:12:34.189" v="11033" actId="478"/>
          <ac:spMkLst>
            <pc:docMk/>
            <pc:sldMk cId="2810261353" sldId="348"/>
            <ac:spMk id="277" creationId="{F2DC62C2-44ED-4CB0-BCA7-CC51722FA6BC}"/>
          </ac:spMkLst>
        </pc:spChg>
        <pc:spChg chg="mod">
          <ac:chgData name="Jeremiah Shultz" userId="26f210a4-e85a-4921-8543-664b31c1228e" providerId="ADAL" clId="{FD3A62CE-1692-44A2-9A02-FFA058A4DACE}" dt="2024-12-06T04:12:34.189" v="11033" actId="478"/>
          <ac:spMkLst>
            <pc:docMk/>
            <pc:sldMk cId="2810261353" sldId="348"/>
            <ac:spMk id="278" creationId="{46441F55-43D1-4A79-9F42-C31247279C3C}"/>
          </ac:spMkLst>
        </pc:spChg>
        <pc:spChg chg="mod">
          <ac:chgData name="Jeremiah Shultz" userId="26f210a4-e85a-4921-8543-664b31c1228e" providerId="ADAL" clId="{FD3A62CE-1692-44A2-9A02-FFA058A4DACE}" dt="2024-12-06T04:12:34.189" v="11033" actId="478"/>
          <ac:spMkLst>
            <pc:docMk/>
            <pc:sldMk cId="2810261353" sldId="348"/>
            <ac:spMk id="279" creationId="{FF41EB36-D147-486B-A5C7-1184AE59D060}"/>
          </ac:spMkLst>
        </pc:spChg>
        <pc:spChg chg="mod">
          <ac:chgData name="Jeremiah Shultz" userId="26f210a4-e85a-4921-8543-664b31c1228e" providerId="ADAL" clId="{FD3A62CE-1692-44A2-9A02-FFA058A4DACE}" dt="2024-12-06T04:12:34.189" v="11033" actId="478"/>
          <ac:spMkLst>
            <pc:docMk/>
            <pc:sldMk cId="2810261353" sldId="348"/>
            <ac:spMk id="280" creationId="{BC1BAE50-244E-4092-B135-6FE4CEAD493F}"/>
          </ac:spMkLst>
        </pc:spChg>
        <pc:spChg chg="mod">
          <ac:chgData name="Jeremiah Shultz" userId="26f210a4-e85a-4921-8543-664b31c1228e" providerId="ADAL" clId="{FD3A62CE-1692-44A2-9A02-FFA058A4DACE}" dt="2024-12-06T04:12:34.189" v="11033" actId="478"/>
          <ac:spMkLst>
            <pc:docMk/>
            <pc:sldMk cId="2810261353" sldId="348"/>
            <ac:spMk id="281" creationId="{9F405D50-B55E-479B-AEAE-EB70800D5CDE}"/>
          </ac:spMkLst>
        </pc:spChg>
        <pc:spChg chg="mod">
          <ac:chgData name="Jeremiah Shultz" userId="26f210a4-e85a-4921-8543-664b31c1228e" providerId="ADAL" clId="{FD3A62CE-1692-44A2-9A02-FFA058A4DACE}" dt="2024-12-06T04:12:34.189" v="11033" actId="478"/>
          <ac:spMkLst>
            <pc:docMk/>
            <pc:sldMk cId="2810261353" sldId="348"/>
            <ac:spMk id="282" creationId="{19F08132-EB97-48D4-A856-C30D8F4CEBD4}"/>
          </ac:spMkLst>
        </pc:spChg>
        <pc:spChg chg="mod">
          <ac:chgData name="Jeremiah Shultz" userId="26f210a4-e85a-4921-8543-664b31c1228e" providerId="ADAL" clId="{FD3A62CE-1692-44A2-9A02-FFA058A4DACE}" dt="2024-12-06T04:12:34.189" v="11033" actId="478"/>
          <ac:spMkLst>
            <pc:docMk/>
            <pc:sldMk cId="2810261353" sldId="348"/>
            <ac:spMk id="283" creationId="{40CEB770-8A35-4161-AFF9-B531CE5B8A7B}"/>
          </ac:spMkLst>
        </pc:spChg>
        <pc:spChg chg="mod">
          <ac:chgData name="Jeremiah Shultz" userId="26f210a4-e85a-4921-8543-664b31c1228e" providerId="ADAL" clId="{FD3A62CE-1692-44A2-9A02-FFA058A4DACE}" dt="2024-12-06T04:12:34.189" v="11033" actId="478"/>
          <ac:spMkLst>
            <pc:docMk/>
            <pc:sldMk cId="2810261353" sldId="348"/>
            <ac:spMk id="284" creationId="{5F9EC355-D09C-4101-9786-4CC54F13DEF3}"/>
          </ac:spMkLst>
        </pc:spChg>
        <pc:spChg chg="mod">
          <ac:chgData name="Jeremiah Shultz" userId="26f210a4-e85a-4921-8543-664b31c1228e" providerId="ADAL" clId="{FD3A62CE-1692-44A2-9A02-FFA058A4DACE}" dt="2024-12-06T04:12:34.189" v="11033" actId="478"/>
          <ac:spMkLst>
            <pc:docMk/>
            <pc:sldMk cId="2810261353" sldId="348"/>
            <ac:spMk id="285" creationId="{CEC83313-8BE2-41EA-88D0-7C3F98B6BCEB}"/>
          </ac:spMkLst>
        </pc:spChg>
        <pc:spChg chg="mod">
          <ac:chgData name="Jeremiah Shultz" userId="26f210a4-e85a-4921-8543-664b31c1228e" providerId="ADAL" clId="{FD3A62CE-1692-44A2-9A02-FFA058A4DACE}" dt="2024-12-06T04:12:34.189" v="11033" actId="478"/>
          <ac:spMkLst>
            <pc:docMk/>
            <pc:sldMk cId="2810261353" sldId="348"/>
            <ac:spMk id="286" creationId="{C690CE6B-8AEF-4A1E-8A7A-03EFCB6B2F52}"/>
          </ac:spMkLst>
        </pc:spChg>
        <pc:spChg chg="mod">
          <ac:chgData name="Jeremiah Shultz" userId="26f210a4-e85a-4921-8543-664b31c1228e" providerId="ADAL" clId="{FD3A62CE-1692-44A2-9A02-FFA058A4DACE}" dt="2024-12-06T04:12:34.189" v="11033" actId="478"/>
          <ac:spMkLst>
            <pc:docMk/>
            <pc:sldMk cId="2810261353" sldId="348"/>
            <ac:spMk id="287" creationId="{CEA6BF0F-1A45-42FD-9791-B2650D6DBB6D}"/>
          </ac:spMkLst>
        </pc:spChg>
        <pc:spChg chg="mod">
          <ac:chgData name="Jeremiah Shultz" userId="26f210a4-e85a-4921-8543-664b31c1228e" providerId="ADAL" clId="{FD3A62CE-1692-44A2-9A02-FFA058A4DACE}" dt="2024-12-06T04:12:34.189" v="11033" actId="478"/>
          <ac:spMkLst>
            <pc:docMk/>
            <pc:sldMk cId="2810261353" sldId="348"/>
            <ac:spMk id="288" creationId="{5BB80E6C-449B-4DFE-ADE8-E74A64307C90}"/>
          </ac:spMkLst>
        </pc:spChg>
        <pc:spChg chg="mod">
          <ac:chgData name="Jeremiah Shultz" userId="26f210a4-e85a-4921-8543-664b31c1228e" providerId="ADAL" clId="{FD3A62CE-1692-44A2-9A02-FFA058A4DACE}" dt="2024-12-06T04:12:34.189" v="11033" actId="478"/>
          <ac:spMkLst>
            <pc:docMk/>
            <pc:sldMk cId="2810261353" sldId="348"/>
            <ac:spMk id="289" creationId="{C58801AB-2A33-45E2-B63A-028404063DF7}"/>
          </ac:spMkLst>
        </pc:spChg>
        <pc:spChg chg="mod">
          <ac:chgData name="Jeremiah Shultz" userId="26f210a4-e85a-4921-8543-664b31c1228e" providerId="ADAL" clId="{FD3A62CE-1692-44A2-9A02-FFA058A4DACE}" dt="2024-12-06T04:12:34.189" v="11033" actId="478"/>
          <ac:spMkLst>
            <pc:docMk/>
            <pc:sldMk cId="2810261353" sldId="348"/>
            <ac:spMk id="290" creationId="{AE32284B-1BA7-4D6C-938F-8685A8557AC0}"/>
          </ac:spMkLst>
        </pc:spChg>
        <pc:spChg chg="mod">
          <ac:chgData name="Jeremiah Shultz" userId="26f210a4-e85a-4921-8543-664b31c1228e" providerId="ADAL" clId="{FD3A62CE-1692-44A2-9A02-FFA058A4DACE}" dt="2024-12-06T04:12:34.189" v="11033" actId="478"/>
          <ac:spMkLst>
            <pc:docMk/>
            <pc:sldMk cId="2810261353" sldId="348"/>
            <ac:spMk id="291" creationId="{F8D63A92-9DE4-4D94-984B-AD22088EE20B}"/>
          </ac:spMkLst>
        </pc:spChg>
        <pc:spChg chg="mod">
          <ac:chgData name="Jeremiah Shultz" userId="26f210a4-e85a-4921-8543-664b31c1228e" providerId="ADAL" clId="{FD3A62CE-1692-44A2-9A02-FFA058A4DACE}" dt="2024-12-06T04:12:34.189" v="11033" actId="478"/>
          <ac:spMkLst>
            <pc:docMk/>
            <pc:sldMk cId="2810261353" sldId="348"/>
            <ac:spMk id="292" creationId="{9972B2C6-E70C-4B45-808B-9AA71B0A8220}"/>
          </ac:spMkLst>
        </pc:spChg>
        <pc:spChg chg="mod">
          <ac:chgData name="Jeremiah Shultz" userId="26f210a4-e85a-4921-8543-664b31c1228e" providerId="ADAL" clId="{FD3A62CE-1692-44A2-9A02-FFA058A4DACE}" dt="2024-12-06T04:12:34.189" v="11033" actId="478"/>
          <ac:spMkLst>
            <pc:docMk/>
            <pc:sldMk cId="2810261353" sldId="348"/>
            <ac:spMk id="293" creationId="{E9746FB3-AEF9-458A-83AE-DBE0974D8E40}"/>
          </ac:spMkLst>
        </pc:spChg>
        <pc:spChg chg="mod">
          <ac:chgData name="Jeremiah Shultz" userId="26f210a4-e85a-4921-8543-664b31c1228e" providerId="ADAL" clId="{FD3A62CE-1692-44A2-9A02-FFA058A4DACE}" dt="2024-12-06T04:12:34.189" v="11033" actId="478"/>
          <ac:spMkLst>
            <pc:docMk/>
            <pc:sldMk cId="2810261353" sldId="348"/>
            <ac:spMk id="294" creationId="{7CBCCEB4-59A1-473D-B6CA-7E8B89E1FA99}"/>
          </ac:spMkLst>
        </pc:spChg>
        <pc:spChg chg="mod">
          <ac:chgData name="Jeremiah Shultz" userId="26f210a4-e85a-4921-8543-664b31c1228e" providerId="ADAL" clId="{FD3A62CE-1692-44A2-9A02-FFA058A4DACE}" dt="2024-12-06T04:12:34.189" v="11033" actId="478"/>
          <ac:spMkLst>
            <pc:docMk/>
            <pc:sldMk cId="2810261353" sldId="348"/>
            <ac:spMk id="295" creationId="{ED2D4E79-378D-406B-8875-851A780ADB06}"/>
          </ac:spMkLst>
        </pc:spChg>
        <pc:spChg chg="mod">
          <ac:chgData name="Jeremiah Shultz" userId="26f210a4-e85a-4921-8543-664b31c1228e" providerId="ADAL" clId="{FD3A62CE-1692-44A2-9A02-FFA058A4DACE}" dt="2024-12-06T04:12:34.189" v="11033" actId="478"/>
          <ac:spMkLst>
            <pc:docMk/>
            <pc:sldMk cId="2810261353" sldId="348"/>
            <ac:spMk id="296" creationId="{14C95BDD-8EEA-4F79-8287-6514B3A873EB}"/>
          </ac:spMkLst>
        </pc:spChg>
        <pc:spChg chg="mod">
          <ac:chgData name="Jeremiah Shultz" userId="26f210a4-e85a-4921-8543-664b31c1228e" providerId="ADAL" clId="{FD3A62CE-1692-44A2-9A02-FFA058A4DACE}" dt="2024-12-06T04:12:34.189" v="11033" actId="478"/>
          <ac:spMkLst>
            <pc:docMk/>
            <pc:sldMk cId="2810261353" sldId="348"/>
            <ac:spMk id="297" creationId="{278FC3B5-CF8C-440A-B314-E1A6B097ECB4}"/>
          </ac:spMkLst>
        </pc:spChg>
        <pc:spChg chg="mod">
          <ac:chgData name="Jeremiah Shultz" userId="26f210a4-e85a-4921-8543-664b31c1228e" providerId="ADAL" clId="{FD3A62CE-1692-44A2-9A02-FFA058A4DACE}" dt="2024-12-06T04:12:34.189" v="11033" actId="478"/>
          <ac:spMkLst>
            <pc:docMk/>
            <pc:sldMk cId="2810261353" sldId="348"/>
            <ac:spMk id="298" creationId="{C97CC99F-C505-491B-8CA0-D04C610CD65F}"/>
          </ac:spMkLst>
        </pc:spChg>
        <pc:spChg chg="mod">
          <ac:chgData name="Jeremiah Shultz" userId="26f210a4-e85a-4921-8543-664b31c1228e" providerId="ADAL" clId="{FD3A62CE-1692-44A2-9A02-FFA058A4DACE}" dt="2024-12-06T04:12:34.189" v="11033" actId="478"/>
          <ac:spMkLst>
            <pc:docMk/>
            <pc:sldMk cId="2810261353" sldId="348"/>
            <ac:spMk id="299" creationId="{ED1ED958-A3A7-4E36-AEDE-2567A45F447E}"/>
          </ac:spMkLst>
        </pc:spChg>
        <pc:spChg chg="mod">
          <ac:chgData name="Jeremiah Shultz" userId="26f210a4-e85a-4921-8543-664b31c1228e" providerId="ADAL" clId="{FD3A62CE-1692-44A2-9A02-FFA058A4DACE}" dt="2024-12-06T04:12:34.189" v="11033" actId="478"/>
          <ac:spMkLst>
            <pc:docMk/>
            <pc:sldMk cId="2810261353" sldId="348"/>
            <ac:spMk id="300" creationId="{2F4D15C6-41F0-4299-A582-57C44EC6F5DA}"/>
          </ac:spMkLst>
        </pc:spChg>
        <pc:spChg chg="mod">
          <ac:chgData name="Jeremiah Shultz" userId="26f210a4-e85a-4921-8543-664b31c1228e" providerId="ADAL" clId="{FD3A62CE-1692-44A2-9A02-FFA058A4DACE}" dt="2024-12-06T04:12:34.189" v="11033" actId="478"/>
          <ac:spMkLst>
            <pc:docMk/>
            <pc:sldMk cId="2810261353" sldId="348"/>
            <ac:spMk id="301" creationId="{23F3AEB2-B6DB-43C7-A237-067603DD0FA8}"/>
          </ac:spMkLst>
        </pc:spChg>
        <pc:spChg chg="mod">
          <ac:chgData name="Jeremiah Shultz" userId="26f210a4-e85a-4921-8543-664b31c1228e" providerId="ADAL" clId="{FD3A62CE-1692-44A2-9A02-FFA058A4DACE}" dt="2024-12-06T04:12:34.189" v="11033" actId="478"/>
          <ac:spMkLst>
            <pc:docMk/>
            <pc:sldMk cId="2810261353" sldId="348"/>
            <ac:spMk id="302" creationId="{3EB4637C-CA9D-4E74-9064-94BFFEB31AE8}"/>
          </ac:spMkLst>
        </pc:spChg>
        <pc:spChg chg="mod">
          <ac:chgData name="Jeremiah Shultz" userId="26f210a4-e85a-4921-8543-664b31c1228e" providerId="ADAL" clId="{FD3A62CE-1692-44A2-9A02-FFA058A4DACE}" dt="2024-12-06T04:12:34.189" v="11033" actId="478"/>
          <ac:spMkLst>
            <pc:docMk/>
            <pc:sldMk cId="2810261353" sldId="348"/>
            <ac:spMk id="303" creationId="{60FBE9EE-6799-49EF-872F-D534698D50E4}"/>
          </ac:spMkLst>
        </pc:spChg>
        <pc:spChg chg="mod">
          <ac:chgData name="Jeremiah Shultz" userId="26f210a4-e85a-4921-8543-664b31c1228e" providerId="ADAL" clId="{FD3A62CE-1692-44A2-9A02-FFA058A4DACE}" dt="2024-12-06T04:12:34.189" v="11033" actId="478"/>
          <ac:spMkLst>
            <pc:docMk/>
            <pc:sldMk cId="2810261353" sldId="348"/>
            <ac:spMk id="304" creationId="{ACA97F0E-95D5-4D53-9186-7495AEF40072}"/>
          </ac:spMkLst>
        </pc:spChg>
        <pc:spChg chg="mod">
          <ac:chgData name="Jeremiah Shultz" userId="26f210a4-e85a-4921-8543-664b31c1228e" providerId="ADAL" clId="{FD3A62CE-1692-44A2-9A02-FFA058A4DACE}" dt="2024-12-06T04:12:34.189" v="11033" actId="478"/>
          <ac:spMkLst>
            <pc:docMk/>
            <pc:sldMk cId="2810261353" sldId="348"/>
            <ac:spMk id="305" creationId="{A9D0ECAE-B6CD-4CFF-BD63-005304B3FF4C}"/>
          </ac:spMkLst>
        </pc:spChg>
        <pc:spChg chg="mod">
          <ac:chgData name="Jeremiah Shultz" userId="26f210a4-e85a-4921-8543-664b31c1228e" providerId="ADAL" clId="{FD3A62CE-1692-44A2-9A02-FFA058A4DACE}" dt="2024-12-06T04:12:34.189" v="11033" actId="478"/>
          <ac:spMkLst>
            <pc:docMk/>
            <pc:sldMk cId="2810261353" sldId="348"/>
            <ac:spMk id="306" creationId="{F01D8E06-FBC1-4C84-911A-D7F538F3EC83}"/>
          </ac:spMkLst>
        </pc:spChg>
        <pc:spChg chg="mod">
          <ac:chgData name="Jeremiah Shultz" userId="26f210a4-e85a-4921-8543-664b31c1228e" providerId="ADAL" clId="{FD3A62CE-1692-44A2-9A02-FFA058A4DACE}" dt="2024-12-06T04:12:34.189" v="11033" actId="478"/>
          <ac:spMkLst>
            <pc:docMk/>
            <pc:sldMk cId="2810261353" sldId="348"/>
            <ac:spMk id="307" creationId="{26334840-7CCE-4C1E-9B94-BDF4AE5161F7}"/>
          </ac:spMkLst>
        </pc:spChg>
        <pc:spChg chg="mod">
          <ac:chgData name="Jeremiah Shultz" userId="26f210a4-e85a-4921-8543-664b31c1228e" providerId="ADAL" clId="{FD3A62CE-1692-44A2-9A02-FFA058A4DACE}" dt="2024-12-06T04:12:34.189" v="11033" actId="478"/>
          <ac:spMkLst>
            <pc:docMk/>
            <pc:sldMk cId="2810261353" sldId="348"/>
            <ac:spMk id="308" creationId="{9D3384A2-A4AF-4E3F-9827-609A5FC918F9}"/>
          </ac:spMkLst>
        </pc:spChg>
        <pc:spChg chg="mod">
          <ac:chgData name="Jeremiah Shultz" userId="26f210a4-e85a-4921-8543-664b31c1228e" providerId="ADAL" clId="{FD3A62CE-1692-44A2-9A02-FFA058A4DACE}" dt="2024-12-06T04:12:34.189" v="11033" actId="478"/>
          <ac:spMkLst>
            <pc:docMk/>
            <pc:sldMk cId="2810261353" sldId="348"/>
            <ac:spMk id="309" creationId="{D5921AAB-766D-4B46-AC93-2723AC5866AD}"/>
          </ac:spMkLst>
        </pc:spChg>
        <pc:spChg chg="mod">
          <ac:chgData name="Jeremiah Shultz" userId="26f210a4-e85a-4921-8543-664b31c1228e" providerId="ADAL" clId="{FD3A62CE-1692-44A2-9A02-FFA058A4DACE}" dt="2024-12-06T04:12:34.189" v="11033" actId="478"/>
          <ac:spMkLst>
            <pc:docMk/>
            <pc:sldMk cId="2810261353" sldId="348"/>
            <ac:spMk id="310" creationId="{324C224A-8293-4B59-BE22-55A9E0702A31}"/>
          </ac:spMkLst>
        </pc:spChg>
        <pc:spChg chg="mod">
          <ac:chgData name="Jeremiah Shultz" userId="26f210a4-e85a-4921-8543-664b31c1228e" providerId="ADAL" clId="{FD3A62CE-1692-44A2-9A02-FFA058A4DACE}" dt="2024-12-06T04:12:34.189" v="11033" actId="478"/>
          <ac:spMkLst>
            <pc:docMk/>
            <pc:sldMk cId="2810261353" sldId="348"/>
            <ac:spMk id="311" creationId="{950B3092-7761-4368-B380-48C6089ECA0A}"/>
          </ac:spMkLst>
        </pc:spChg>
        <pc:spChg chg="mod">
          <ac:chgData name="Jeremiah Shultz" userId="26f210a4-e85a-4921-8543-664b31c1228e" providerId="ADAL" clId="{FD3A62CE-1692-44A2-9A02-FFA058A4DACE}" dt="2024-12-06T04:12:34.189" v="11033" actId="478"/>
          <ac:spMkLst>
            <pc:docMk/>
            <pc:sldMk cId="2810261353" sldId="348"/>
            <ac:spMk id="312" creationId="{AF765E16-F76C-41E3-95F2-0FFDE3E9040B}"/>
          </ac:spMkLst>
        </pc:spChg>
        <pc:spChg chg="mod">
          <ac:chgData name="Jeremiah Shultz" userId="26f210a4-e85a-4921-8543-664b31c1228e" providerId="ADAL" clId="{FD3A62CE-1692-44A2-9A02-FFA058A4DACE}" dt="2024-12-06T04:12:34.189" v="11033" actId="478"/>
          <ac:spMkLst>
            <pc:docMk/>
            <pc:sldMk cId="2810261353" sldId="348"/>
            <ac:spMk id="313" creationId="{007FE17B-91E5-4474-956F-66880B71AD04}"/>
          </ac:spMkLst>
        </pc:spChg>
        <pc:spChg chg="mod">
          <ac:chgData name="Jeremiah Shultz" userId="26f210a4-e85a-4921-8543-664b31c1228e" providerId="ADAL" clId="{FD3A62CE-1692-44A2-9A02-FFA058A4DACE}" dt="2024-12-06T04:12:34.189" v="11033" actId="478"/>
          <ac:spMkLst>
            <pc:docMk/>
            <pc:sldMk cId="2810261353" sldId="348"/>
            <ac:spMk id="314" creationId="{72017F30-8E2D-4537-B39E-A7DA8CEBAF3A}"/>
          </ac:spMkLst>
        </pc:spChg>
        <pc:spChg chg="mod">
          <ac:chgData name="Jeremiah Shultz" userId="26f210a4-e85a-4921-8543-664b31c1228e" providerId="ADAL" clId="{FD3A62CE-1692-44A2-9A02-FFA058A4DACE}" dt="2024-12-06T04:12:34.189" v="11033" actId="478"/>
          <ac:spMkLst>
            <pc:docMk/>
            <pc:sldMk cId="2810261353" sldId="348"/>
            <ac:spMk id="315" creationId="{4B8BEDA9-3494-446E-B671-4F1AA09D51D9}"/>
          </ac:spMkLst>
        </pc:spChg>
        <pc:spChg chg="mod">
          <ac:chgData name="Jeremiah Shultz" userId="26f210a4-e85a-4921-8543-664b31c1228e" providerId="ADAL" clId="{FD3A62CE-1692-44A2-9A02-FFA058A4DACE}" dt="2024-12-06T04:12:34.189" v="11033" actId="478"/>
          <ac:spMkLst>
            <pc:docMk/>
            <pc:sldMk cId="2810261353" sldId="348"/>
            <ac:spMk id="316" creationId="{6E49271B-8113-40B8-A5EB-8C6850E9CE31}"/>
          </ac:spMkLst>
        </pc:spChg>
        <pc:spChg chg="mod">
          <ac:chgData name="Jeremiah Shultz" userId="26f210a4-e85a-4921-8543-664b31c1228e" providerId="ADAL" clId="{FD3A62CE-1692-44A2-9A02-FFA058A4DACE}" dt="2024-12-06T04:12:34.189" v="11033" actId="478"/>
          <ac:spMkLst>
            <pc:docMk/>
            <pc:sldMk cId="2810261353" sldId="348"/>
            <ac:spMk id="317" creationId="{E45F0253-BA11-4288-A6CD-149EA200768E}"/>
          </ac:spMkLst>
        </pc:spChg>
        <pc:spChg chg="mod">
          <ac:chgData name="Jeremiah Shultz" userId="26f210a4-e85a-4921-8543-664b31c1228e" providerId="ADAL" clId="{FD3A62CE-1692-44A2-9A02-FFA058A4DACE}" dt="2024-12-06T04:12:34.189" v="11033" actId="478"/>
          <ac:spMkLst>
            <pc:docMk/>
            <pc:sldMk cId="2810261353" sldId="348"/>
            <ac:spMk id="318" creationId="{2994C939-8636-43E4-A009-54F92A32E363}"/>
          </ac:spMkLst>
        </pc:spChg>
        <pc:spChg chg="mod">
          <ac:chgData name="Jeremiah Shultz" userId="26f210a4-e85a-4921-8543-664b31c1228e" providerId="ADAL" clId="{FD3A62CE-1692-44A2-9A02-FFA058A4DACE}" dt="2024-12-06T04:12:34.189" v="11033" actId="478"/>
          <ac:spMkLst>
            <pc:docMk/>
            <pc:sldMk cId="2810261353" sldId="348"/>
            <ac:spMk id="319" creationId="{A0516611-297B-4690-9BC1-88935B382A2A}"/>
          </ac:spMkLst>
        </pc:spChg>
        <pc:spChg chg="mod">
          <ac:chgData name="Jeremiah Shultz" userId="26f210a4-e85a-4921-8543-664b31c1228e" providerId="ADAL" clId="{FD3A62CE-1692-44A2-9A02-FFA058A4DACE}" dt="2024-12-06T04:12:34.189" v="11033" actId="478"/>
          <ac:spMkLst>
            <pc:docMk/>
            <pc:sldMk cId="2810261353" sldId="348"/>
            <ac:spMk id="320" creationId="{92665DD0-98F7-40B6-A277-5C97D59CB021}"/>
          </ac:spMkLst>
        </pc:spChg>
        <pc:spChg chg="mod">
          <ac:chgData name="Jeremiah Shultz" userId="26f210a4-e85a-4921-8543-664b31c1228e" providerId="ADAL" clId="{FD3A62CE-1692-44A2-9A02-FFA058A4DACE}" dt="2024-12-06T04:12:34.189" v="11033" actId="478"/>
          <ac:spMkLst>
            <pc:docMk/>
            <pc:sldMk cId="2810261353" sldId="348"/>
            <ac:spMk id="321" creationId="{DE43E0D7-C312-4B12-9876-31F47CEA69DB}"/>
          </ac:spMkLst>
        </pc:spChg>
        <pc:spChg chg="mod">
          <ac:chgData name="Jeremiah Shultz" userId="26f210a4-e85a-4921-8543-664b31c1228e" providerId="ADAL" clId="{FD3A62CE-1692-44A2-9A02-FFA058A4DACE}" dt="2024-12-06T04:12:34.189" v="11033" actId="478"/>
          <ac:spMkLst>
            <pc:docMk/>
            <pc:sldMk cId="2810261353" sldId="348"/>
            <ac:spMk id="322" creationId="{979BCB49-778D-49FC-9272-0B00BF756A02}"/>
          </ac:spMkLst>
        </pc:spChg>
        <pc:spChg chg="mod">
          <ac:chgData name="Jeremiah Shultz" userId="26f210a4-e85a-4921-8543-664b31c1228e" providerId="ADAL" clId="{FD3A62CE-1692-44A2-9A02-FFA058A4DACE}" dt="2024-12-06T04:12:34.189" v="11033" actId="478"/>
          <ac:spMkLst>
            <pc:docMk/>
            <pc:sldMk cId="2810261353" sldId="348"/>
            <ac:spMk id="323" creationId="{5BB4DC0A-FC22-4A66-9CAC-E8D5364E021E}"/>
          </ac:spMkLst>
        </pc:spChg>
        <pc:spChg chg="mod">
          <ac:chgData name="Jeremiah Shultz" userId="26f210a4-e85a-4921-8543-664b31c1228e" providerId="ADAL" clId="{FD3A62CE-1692-44A2-9A02-FFA058A4DACE}" dt="2024-12-06T04:12:34.189" v="11033" actId="478"/>
          <ac:spMkLst>
            <pc:docMk/>
            <pc:sldMk cId="2810261353" sldId="348"/>
            <ac:spMk id="324" creationId="{1036D9AA-1FAF-4339-8DBA-908FDBA0220F}"/>
          </ac:spMkLst>
        </pc:spChg>
        <pc:spChg chg="mod">
          <ac:chgData name="Jeremiah Shultz" userId="26f210a4-e85a-4921-8543-664b31c1228e" providerId="ADAL" clId="{FD3A62CE-1692-44A2-9A02-FFA058A4DACE}" dt="2024-12-06T04:12:34.189" v="11033" actId="478"/>
          <ac:spMkLst>
            <pc:docMk/>
            <pc:sldMk cId="2810261353" sldId="348"/>
            <ac:spMk id="325" creationId="{ACD1D502-0BD9-4620-9596-15FCA05003FB}"/>
          </ac:spMkLst>
        </pc:spChg>
        <pc:spChg chg="mod">
          <ac:chgData name="Jeremiah Shultz" userId="26f210a4-e85a-4921-8543-664b31c1228e" providerId="ADAL" clId="{FD3A62CE-1692-44A2-9A02-FFA058A4DACE}" dt="2024-12-06T04:12:34.189" v="11033" actId="478"/>
          <ac:spMkLst>
            <pc:docMk/>
            <pc:sldMk cId="2810261353" sldId="348"/>
            <ac:spMk id="326" creationId="{9E12ADCD-5585-4A9A-8AD6-50F76D4942F4}"/>
          </ac:spMkLst>
        </pc:spChg>
        <pc:spChg chg="mod">
          <ac:chgData name="Jeremiah Shultz" userId="26f210a4-e85a-4921-8543-664b31c1228e" providerId="ADAL" clId="{FD3A62CE-1692-44A2-9A02-FFA058A4DACE}" dt="2024-12-06T04:12:34.189" v="11033" actId="478"/>
          <ac:spMkLst>
            <pc:docMk/>
            <pc:sldMk cId="2810261353" sldId="348"/>
            <ac:spMk id="327" creationId="{A5B71155-FB20-48FB-92AF-6996779A7D64}"/>
          </ac:spMkLst>
        </pc:spChg>
        <pc:spChg chg="mod">
          <ac:chgData name="Jeremiah Shultz" userId="26f210a4-e85a-4921-8543-664b31c1228e" providerId="ADAL" clId="{FD3A62CE-1692-44A2-9A02-FFA058A4DACE}" dt="2024-12-06T04:12:34.189" v="11033" actId="478"/>
          <ac:spMkLst>
            <pc:docMk/>
            <pc:sldMk cId="2810261353" sldId="348"/>
            <ac:spMk id="328" creationId="{22DB22DE-4EDC-4834-9C76-59B56352AFD9}"/>
          </ac:spMkLst>
        </pc:spChg>
        <pc:spChg chg="mod">
          <ac:chgData name="Jeremiah Shultz" userId="26f210a4-e85a-4921-8543-664b31c1228e" providerId="ADAL" clId="{FD3A62CE-1692-44A2-9A02-FFA058A4DACE}" dt="2024-12-06T04:12:34.189" v="11033" actId="478"/>
          <ac:spMkLst>
            <pc:docMk/>
            <pc:sldMk cId="2810261353" sldId="348"/>
            <ac:spMk id="329" creationId="{A4F4C63E-D393-4614-A953-5657917493C8}"/>
          </ac:spMkLst>
        </pc:spChg>
        <pc:spChg chg="mod">
          <ac:chgData name="Jeremiah Shultz" userId="26f210a4-e85a-4921-8543-664b31c1228e" providerId="ADAL" clId="{FD3A62CE-1692-44A2-9A02-FFA058A4DACE}" dt="2024-12-06T04:12:34.189" v="11033" actId="478"/>
          <ac:spMkLst>
            <pc:docMk/>
            <pc:sldMk cId="2810261353" sldId="348"/>
            <ac:spMk id="330" creationId="{E218971D-A756-4E87-8772-BB02BE59905C}"/>
          </ac:spMkLst>
        </pc:spChg>
        <pc:spChg chg="mod">
          <ac:chgData name="Jeremiah Shultz" userId="26f210a4-e85a-4921-8543-664b31c1228e" providerId="ADAL" clId="{FD3A62CE-1692-44A2-9A02-FFA058A4DACE}" dt="2024-12-06T04:12:34.189" v="11033" actId="478"/>
          <ac:spMkLst>
            <pc:docMk/>
            <pc:sldMk cId="2810261353" sldId="348"/>
            <ac:spMk id="331" creationId="{882F69E2-C84E-435C-B95B-AA2D40409FA0}"/>
          </ac:spMkLst>
        </pc:spChg>
        <pc:spChg chg="mod">
          <ac:chgData name="Jeremiah Shultz" userId="26f210a4-e85a-4921-8543-664b31c1228e" providerId="ADAL" clId="{FD3A62CE-1692-44A2-9A02-FFA058A4DACE}" dt="2024-12-06T04:12:34.189" v="11033" actId="478"/>
          <ac:spMkLst>
            <pc:docMk/>
            <pc:sldMk cId="2810261353" sldId="348"/>
            <ac:spMk id="332" creationId="{43630864-7A8D-433E-BDA5-A1FB9E779497}"/>
          </ac:spMkLst>
        </pc:spChg>
        <pc:spChg chg="mod">
          <ac:chgData name="Jeremiah Shultz" userId="26f210a4-e85a-4921-8543-664b31c1228e" providerId="ADAL" clId="{FD3A62CE-1692-44A2-9A02-FFA058A4DACE}" dt="2024-12-06T04:12:34.189" v="11033" actId="478"/>
          <ac:spMkLst>
            <pc:docMk/>
            <pc:sldMk cId="2810261353" sldId="348"/>
            <ac:spMk id="333" creationId="{C748EA98-0B70-404E-BCA7-EF8DE170FA5A}"/>
          </ac:spMkLst>
        </pc:spChg>
        <pc:spChg chg="mod">
          <ac:chgData name="Jeremiah Shultz" userId="26f210a4-e85a-4921-8543-664b31c1228e" providerId="ADAL" clId="{FD3A62CE-1692-44A2-9A02-FFA058A4DACE}" dt="2024-12-06T04:12:34.189" v="11033" actId="478"/>
          <ac:spMkLst>
            <pc:docMk/>
            <pc:sldMk cId="2810261353" sldId="348"/>
            <ac:spMk id="334" creationId="{47853D08-5C3B-4ADD-876E-07094EC86D18}"/>
          </ac:spMkLst>
        </pc:spChg>
        <pc:spChg chg="mod">
          <ac:chgData name="Jeremiah Shultz" userId="26f210a4-e85a-4921-8543-664b31c1228e" providerId="ADAL" clId="{FD3A62CE-1692-44A2-9A02-FFA058A4DACE}" dt="2024-12-06T04:12:34.189" v="11033" actId="478"/>
          <ac:spMkLst>
            <pc:docMk/>
            <pc:sldMk cId="2810261353" sldId="348"/>
            <ac:spMk id="335" creationId="{3FAF0B9B-33C2-4585-B41F-6662D6E97936}"/>
          </ac:spMkLst>
        </pc:spChg>
        <pc:spChg chg="mod">
          <ac:chgData name="Jeremiah Shultz" userId="26f210a4-e85a-4921-8543-664b31c1228e" providerId="ADAL" clId="{FD3A62CE-1692-44A2-9A02-FFA058A4DACE}" dt="2024-12-06T04:12:34.189" v="11033" actId="478"/>
          <ac:spMkLst>
            <pc:docMk/>
            <pc:sldMk cId="2810261353" sldId="348"/>
            <ac:spMk id="336" creationId="{E8DA2FBA-745A-4325-A27B-E1687A65AD91}"/>
          </ac:spMkLst>
        </pc:spChg>
        <pc:spChg chg="mod">
          <ac:chgData name="Jeremiah Shultz" userId="26f210a4-e85a-4921-8543-664b31c1228e" providerId="ADAL" clId="{FD3A62CE-1692-44A2-9A02-FFA058A4DACE}" dt="2024-12-06T04:12:34.189" v="11033" actId="478"/>
          <ac:spMkLst>
            <pc:docMk/>
            <pc:sldMk cId="2810261353" sldId="348"/>
            <ac:spMk id="337" creationId="{C05AD779-279B-4D88-AFC7-37348748F016}"/>
          </ac:spMkLst>
        </pc:spChg>
        <pc:spChg chg="mod">
          <ac:chgData name="Jeremiah Shultz" userId="26f210a4-e85a-4921-8543-664b31c1228e" providerId="ADAL" clId="{FD3A62CE-1692-44A2-9A02-FFA058A4DACE}" dt="2024-12-06T04:12:34.189" v="11033" actId="478"/>
          <ac:spMkLst>
            <pc:docMk/>
            <pc:sldMk cId="2810261353" sldId="348"/>
            <ac:spMk id="338" creationId="{EAA36A1E-BBD4-4F5D-984B-D7CF115ACDDC}"/>
          </ac:spMkLst>
        </pc:spChg>
        <pc:spChg chg="mod">
          <ac:chgData name="Jeremiah Shultz" userId="26f210a4-e85a-4921-8543-664b31c1228e" providerId="ADAL" clId="{FD3A62CE-1692-44A2-9A02-FFA058A4DACE}" dt="2024-12-06T04:12:34.189" v="11033" actId="478"/>
          <ac:spMkLst>
            <pc:docMk/>
            <pc:sldMk cId="2810261353" sldId="348"/>
            <ac:spMk id="339" creationId="{2DD65663-63F9-4049-9FE6-18E014955883}"/>
          </ac:spMkLst>
        </pc:spChg>
        <pc:spChg chg="mod">
          <ac:chgData name="Jeremiah Shultz" userId="26f210a4-e85a-4921-8543-664b31c1228e" providerId="ADAL" clId="{FD3A62CE-1692-44A2-9A02-FFA058A4DACE}" dt="2024-12-06T04:12:34.189" v="11033" actId="478"/>
          <ac:spMkLst>
            <pc:docMk/>
            <pc:sldMk cId="2810261353" sldId="348"/>
            <ac:spMk id="340" creationId="{F0879FB6-1D7D-417A-B1FC-270C16CDD007}"/>
          </ac:spMkLst>
        </pc:spChg>
        <pc:spChg chg="mod">
          <ac:chgData name="Jeremiah Shultz" userId="26f210a4-e85a-4921-8543-664b31c1228e" providerId="ADAL" clId="{FD3A62CE-1692-44A2-9A02-FFA058A4DACE}" dt="2024-12-06T04:12:34.189" v="11033" actId="478"/>
          <ac:spMkLst>
            <pc:docMk/>
            <pc:sldMk cId="2810261353" sldId="348"/>
            <ac:spMk id="341" creationId="{2596F85E-F53F-43B1-91E8-05CDE6CE269F}"/>
          </ac:spMkLst>
        </pc:spChg>
        <pc:spChg chg="mod">
          <ac:chgData name="Jeremiah Shultz" userId="26f210a4-e85a-4921-8543-664b31c1228e" providerId="ADAL" clId="{FD3A62CE-1692-44A2-9A02-FFA058A4DACE}" dt="2024-12-06T04:12:34.189" v="11033" actId="478"/>
          <ac:spMkLst>
            <pc:docMk/>
            <pc:sldMk cId="2810261353" sldId="348"/>
            <ac:spMk id="342" creationId="{8E68C9F4-D349-4854-AA19-D89DAE77987A}"/>
          </ac:spMkLst>
        </pc:spChg>
        <pc:spChg chg="mod">
          <ac:chgData name="Jeremiah Shultz" userId="26f210a4-e85a-4921-8543-664b31c1228e" providerId="ADAL" clId="{FD3A62CE-1692-44A2-9A02-FFA058A4DACE}" dt="2024-12-06T04:12:34.189" v="11033" actId="478"/>
          <ac:spMkLst>
            <pc:docMk/>
            <pc:sldMk cId="2810261353" sldId="348"/>
            <ac:spMk id="343" creationId="{731F4272-FFCE-49AD-A129-923C399B095A}"/>
          </ac:spMkLst>
        </pc:spChg>
        <pc:spChg chg="mod">
          <ac:chgData name="Jeremiah Shultz" userId="26f210a4-e85a-4921-8543-664b31c1228e" providerId="ADAL" clId="{FD3A62CE-1692-44A2-9A02-FFA058A4DACE}" dt="2024-12-06T04:12:34.189" v="11033" actId="478"/>
          <ac:spMkLst>
            <pc:docMk/>
            <pc:sldMk cId="2810261353" sldId="348"/>
            <ac:spMk id="344" creationId="{892CB818-0ADD-47E6-87BA-2FAA038B7BE3}"/>
          </ac:spMkLst>
        </pc:spChg>
        <pc:spChg chg="mod">
          <ac:chgData name="Jeremiah Shultz" userId="26f210a4-e85a-4921-8543-664b31c1228e" providerId="ADAL" clId="{FD3A62CE-1692-44A2-9A02-FFA058A4DACE}" dt="2024-12-06T04:12:34.189" v="11033" actId="478"/>
          <ac:spMkLst>
            <pc:docMk/>
            <pc:sldMk cId="2810261353" sldId="348"/>
            <ac:spMk id="345" creationId="{3CB34A35-485C-4A23-A73D-271D01692025}"/>
          </ac:spMkLst>
        </pc:spChg>
        <pc:spChg chg="mod">
          <ac:chgData name="Jeremiah Shultz" userId="26f210a4-e85a-4921-8543-664b31c1228e" providerId="ADAL" clId="{FD3A62CE-1692-44A2-9A02-FFA058A4DACE}" dt="2024-12-06T04:12:34.189" v="11033" actId="478"/>
          <ac:spMkLst>
            <pc:docMk/>
            <pc:sldMk cId="2810261353" sldId="348"/>
            <ac:spMk id="346" creationId="{6A131032-AAFC-466E-987B-6DEB3534073A}"/>
          </ac:spMkLst>
        </pc:spChg>
        <pc:spChg chg="mod">
          <ac:chgData name="Jeremiah Shultz" userId="26f210a4-e85a-4921-8543-664b31c1228e" providerId="ADAL" clId="{FD3A62CE-1692-44A2-9A02-FFA058A4DACE}" dt="2024-12-06T04:12:34.189" v="11033" actId="478"/>
          <ac:spMkLst>
            <pc:docMk/>
            <pc:sldMk cId="2810261353" sldId="348"/>
            <ac:spMk id="347" creationId="{B1467BD2-C5A7-4DE5-8B87-02FC1897131C}"/>
          </ac:spMkLst>
        </pc:spChg>
        <pc:spChg chg="mod">
          <ac:chgData name="Jeremiah Shultz" userId="26f210a4-e85a-4921-8543-664b31c1228e" providerId="ADAL" clId="{FD3A62CE-1692-44A2-9A02-FFA058A4DACE}" dt="2024-12-06T04:12:34.189" v="11033" actId="478"/>
          <ac:spMkLst>
            <pc:docMk/>
            <pc:sldMk cId="2810261353" sldId="348"/>
            <ac:spMk id="348" creationId="{48179AAB-8D94-4042-AA23-355788942997}"/>
          </ac:spMkLst>
        </pc:spChg>
        <pc:spChg chg="mod">
          <ac:chgData name="Jeremiah Shultz" userId="26f210a4-e85a-4921-8543-664b31c1228e" providerId="ADAL" clId="{FD3A62CE-1692-44A2-9A02-FFA058A4DACE}" dt="2024-12-06T04:12:34.189" v="11033" actId="478"/>
          <ac:spMkLst>
            <pc:docMk/>
            <pc:sldMk cId="2810261353" sldId="348"/>
            <ac:spMk id="349" creationId="{5FD49CED-C45C-46DE-B032-BE5B8931DCFE}"/>
          </ac:spMkLst>
        </pc:spChg>
        <pc:spChg chg="mod">
          <ac:chgData name="Jeremiah Shultz" userId="26f210a4-e85a-4921-8543-664b31c1228e" providerId="ADAL" clId="{FD3A62CE-1692-44A2-9A02-FFA058A4DACE}" dt="2024-12-06T04:12:34.189" v="11033" actId="478"/>
          <ac:spMkLst>
            <pc:docMk/>
            <pc:sldMk cId="2810261353" sldId="348"/>
            <ac:spMk id="350" creationId="{F2900478-232C-486E-BCC2-30290E015D73}"/>
          </ac:spMkLst>
        </pc:spChg>
        <pc:spChg chg="mod">
          <ac:chgData name="Jeremiah Shultz" userId="26f210a4-e85a-4921-8543-664b31c1228e" providerId="ADAL" clId="{FD3A62CE-1692-44A2-9A02-FFA058A4DACE}" dt="2024-12-06T04:12:34.189" v="11033" actId="478"/>
          <ac:spMkLst>
            <pc:docMk/>
            <pc:sldMk cId="2810261353" sldId="348"/>
            <ac:spMk id="351" creationId="{B191073C-A38D-465F-9387-B7A1117183A3}"/>
          </ac:spMkLst>
        </pc:spChg>
        <pc:spChg chg="mod">
          <ac:chgData name="Jeremiah Shultz" userId="26f210a4-e85a-4921-8543-664b31c1228e" providerId="ADAL" clId="{FD3A62CE-1692-44A2-9A02-FFA058A4DACE}" dt="2024-12-06T04:12:34.189" v="11033" actId="478"/>
          <ac:spMkLst>
            <pc:docMk/>
            <pc:sldMk cId="2810261353" sldId="348"/>
            <ac:spMk id="352" creationId="{FEF2C67E-B852-46D1-8952-F80064F074A2}"/>
          </ac:spMkLst>
        </pc:spChg>
        <pc:spChg chg="mod">
          <ac:chgData name="Jeremiah Shultz" userId="26f210a4-e85a-4921-8543-664b31c1228e" providerId="ADAL" clId="{FD3A62CE-1692-44A2-9A02-FFA058A4DACE}" dt="2024-12-06T04:12:34.189" v="11033" actId="478"/>
          <ac:spMkLst>
            <pc:docMk/>
            <pc:sldMk cId="2810261353" sldId="348"/>
            <ac:spMk id="353" creationId="{780B50C4-FF3A-4702-A55B-E6412C0B8188}"/>
          </ac:spMkLst>
        </pc:spChg>
        <pc:spChg chg="mod">
          <ac:chgData name="Jeremiah Shultz" userId="26f210a4-e85a-4921-8543-664b31c1228e" providerId="ADAL" clId="{FD3A62CE-1692-44A2-9A02-FFA058A4DACE}" dt="2024-12-06T04:12:34.189" v="11033" actId="478"/>
          <ac:spMkLst>
            <pc:docMk/>
            <pc:sldMk cId="2810261353" sldId="348"/>
            <ac:spMk id="354" creationId="{B067ABE0-6A5F-431C-9767-122F12CFFBA4}"/>
          </ac:spMkLst>
        </pc:spChg>
        <pc:spChg chg="mod">
          <ac:chgData name="Jeremiah Shultz" userId="26f210a4-e85a-4921-8543-664b31c1228e" providerId="ADAL" clId="{FD3A62CE-1692-44A2-9A02-FFA058A4DACE}" dt="2024-12-06T04:12:34.189" v="11033" actId="478"/>
          <ac:spMkLst>
            <pc:docMk/>
            <pc:sldMk cId="2810261353" sldId="348"/>
            <ac:spMk id="355" creationId="{73F6390C-A321-4868-A9D0-4E612A48C09C}"/>
          </ac:spMkLst>
        </pc:spChg>
        <pc:spChg chg="mod">
          <ac:chgData name="Jeremiah Shultz" userId="26f210a4-e85a-4921-8543-664b31c1228e" providerId="ADAL" clId="{FD3A62CE-1692-44A2-9A02-FFA058A4DACE}" dt="2024-12-06T04:12:34.189" v="11033" actId="478"/>
          <ac:spMkLst>
            <pc:docMk/>
            <pc:sldMk cId="2810261353" sldId="348"/>
            <ac:spMk id="356" creationId="{205ABA35-9BB4-4F09-A8DE-F743302F82B4}"/>
          </ac:spMkLst>
        </pc:spChg>
        <pc:spChg chg="mod">
          <ac:chgData name="Jeremiah Shultz" userId="26f210a4-e85a-4921-8543-664b31c1228e" providerId="ADAL" clId="{FD3A62CE-1692-44A2-9A02-FFA058A4DACE}" dt="2024-12-06T04:12:34.189" v="11033" actId="478"/>
          <ac:spMkLst>
            <pc:docMk/>
            <pc:sldMk cId="2810261353" sldId="348"/>
            <ac:spMk id="357" creationId="{278DAED8-94BE-46C9-A6B8-E2D2E2E7340C}"/>
          </ac:spMkLst>
        </pc:spChg>
        <pc:spChg chg="mod">
          <ac:chgData name="Jeremiah Shultz" userId="26f210a4-e85a-4921-8543-664b31c1228e" providerId="ADAL" clId="{FD3A62CE-1692-44A2-9A02-FFA058A4DACE}" dt="2024-12-06T04:12:34.189" v="11033" actId="478"/>
          <ac:spMkLst>
            <pc:docMk/>
            <pc:sldMk cId="2810261353" sldId="348"/>
            <ac:spMk id="358" creationId="{F6E82310-18F7-4B9A-9248-732BCB091DB7}"/>
          </ac:spMkLst>
        </pc:spChg>
        <pc:spChg chg="mod">
          <ac:chgData name="Jeremiah Shultz" userId="26f210a4-e85a-4921-8543-664b31c1228e" providerId="ADAL" clId="{FD3A62CE-1692-44A2-9A02-FFA058A4DACE}" dt="2024-12-06T04:12:34.189" v="11033" actId="478"/>
          <ac:spMkLst>
            <pc:docMk/>
            <pc:sldMk cId="2810261353" sldId="348"/>
            <ac:spMk id="359" creationId="{7F186A50-9ED5-45DE-8C42-ED8EBD12F760}"/>
          </ac:spMkLst>
        </pc:spChg>
        <pc:spChg chg="mod">
          <ac:chgData name="Jeremiah Shultz" userId="26f210a4-e85a-4921-8543-664b31c1228e" providerId="ADAL" clId="{FD3A62CE-1692-44A2-9A02-FFA058A4DACE}" dt="2024-12-06T04:12:34.189" v="11033" actId="478"/>
          <ac:spMkLst>
            <pc:docMk/>
            <pc:sldMk cId="2810261353" sldId="348"/>
            <ac:spMk id="360" creationId="{AA47E79C-4A0C-4757-898A-77ECED065BA1}"/>
          </ac:spMkLst>
        </pc:spChg>
        <pc:spChg chg="mod">
          <ac:chgData name="Jeremiah Shultz" userId="26f210a4-e85a-4921-8543-664b31c1228e" providerId="ADAL" clId="{FD3A62CE-1692-44A2-9A02-FFA058A4DACE}" dt="2024-12-06T04:12:34.189" v="11033" actId="478"/>
          <ac:spMkLst>
            <pc:docMk/>
            <pc:sldMk cId="2810261353" sldId="348"/>
            <ac:spMk id="361" creationId="{3665FC36-F058-455A-90B2-7805234F1F22}"/>
          </ac:spMkLst>
        </pc:spChg>
        <pc:spChg chg="mod">
          <ac:chgData name="Jeremiah Shultz" userId="26f210a4-e85a-4921-8543-664b31c1228e" providerId="ADAL" clId="{FD3A62CE-1692-44A2-9A02-FFA058A4DACE}" dt="2024-12-06T04:12:34.189" v="11033" actId="478"/>
          <ac:spMkLst>
            <pc:docMk/>
            <pc:sldMk cId="2810261353" sldId="348"/>
            <ac:spMk id="362" creationId="{11480331-D594-4822-83F0-ED40DEA7FF32}"/>
          </ac:spMkLst>
        </pc:spChg>
        <pc:spChg chg="mod">
          <ac:chgData name="Jeremiah Shultz" userId="26f210a4-e85a-4921-8543-664b31c1228e" providerId="ADAL" clId="{FD3A62CE-1692-44A2-9A02-FFA058A4DACE}" dt="2024-12-06T04:12:34.189" v="11033" actId="478"/>
          <ac:spMkLst>
            <pc:docMk/>
            <pc:sldMk cId="2810261353" sldId="348"/>
            <ac:spMk id="363" creationId="{41C7079F-4A1A-4AD1-8E0B-45160305A3B8}"/>
          </ac:spMkLst>
        </pc:spChg>
        <pc:spChg chg="mod">
          <ac:chgData name="Jeremiah Shultz" userId="26f210a4-e85a-4921-8543-664b31c1228e" providerId="ADAL" clId="{FD3A62CE-1692-44A2-9A02-FFA058A4DACE}" dt="2024-12-06T04:12:34.189" v="11033" actId="478"/>
          <ac:spMkLst>
            <pc:docMk/>
            <pc:sldMk cId="2810261353" sldId="348"/>
            <ac:spMk id="364" creationId="{78A54226-1A0A-422B-94C6-93A8AEC49306}"/>
          </ac:spMkLst>
        </pc:spChg>
        <pc:spChg chg="mod">
          <ac:chgData name="Jeremiah Shultz" userId="26f210a4-e85a-4921-8543-664b31c1228e" providerId="ADAL" clId="{FD3A62CE-1692-44A2-9A02-FFA058A4DACE}" dt="2024-12-06T04:12:34.189" v="11033" actId="478"/>
          <ac:spMkLst>
            <pc:docMk/>
            <pc:sldMk cId="2810261353" sldId="348"/>
            <ac:spMk id="365" creationId="{FC520F2A-2DE6-4994-B784-80E6C892F815}"/>
          </ac:spMkLst>
        </pc:spChg>
        <pc:spChg chg="mod">
          <ac:chgData name="Jeremiah Shultz" userId="26f210a4-e85a-4921-8543-664b31c1228e" providerId="ADAL" clId="{FD3A62CE-1692-44A2-9A02-FFA058A4DACE}" dt="2024-12-06T04:12:34.189" v="11033" actId="478"/>
          <ac:spMkLst>
            <pc:docMk/>
            <pc:sldMk cId="2810261353" sldId="348"/>
            <ac:spMk id="366" creationId="{32BC3AAE-C924-47BF-8FDB-1AF65531FE36}"/>
          </ac:spMkLst>
        </pc:spChg>
        <pc:spChg chg="mod">
          <ac:chgData name="Jeremiah Shultz" userId="26f210a4-e85a-4921-8543-664b31c1228e" providerId="ADAL" clId="{FD3A62CE-1692-44A2-9A02-FFA058A4DACE}" dt="2024-12-06T04:12:34.189" v="11033" actId="478"/>
          <ac:spMkLst>
            <pc:docMk/>
            <pc:sldMk cId="2810261353" sldId="348"/>
            <ac:spMk id="367" creationId="{9D31E2D4-E94F-4FC0-8AA1-822A4932E27A}"/>
          </ac:spMkLst>
        </pc:spChg>
        <pc:spChg chg="mod">
          <ac:chgData name="Jeremiah Shultz" userId="26f210a4-e85a-4921-8543-664b31c1228e" providerId="ADAL" clId="{FD3A62CE-1692-44A2-9A02-FFA058A4DACE}" dt="2024-12-06T04:12:34.189" v="11033" actId="478"/>
          <ac:spMkLst>
            <pc:docMk/>
            <pc:sldMk cId="2810261353" sldId="348"/>
            <ac:spMk id="368" creationId="{28762D43-7111-4B8D-8DCC-565D23CC7152}"/>
          </ac:spMkLst>
        </pc:spChg>
        <pc:spChg chg="mod">
          <ac:chgData name="Jeremiah Shultz" userId="26f210a4-e85a-4921-8543-664b31c1228e" providerId="ADAL" clId="{FD3A62CE-1692-44A2-9A02-FFA058A4DACE}" dt="2024-12-06T04:12:34.189" v="11033" actId="478"/>
          <ac:spMkLst>
            <pc:docMk/>
            <pc:sldMk cId="2810261353" sldId="348"/>
            <ac:spMk id="369" creationId="{E284FB20-3A96-4B1E-89EB-71552A41C9C1}"/>
          </ac:spMkLst>
        </pc:spChg>
        <pc:spChg chg="mod">
          <ac:chgData name="Jeremiah Shultz" userId="26f210a4-e85a-4921-8543-664b31c1228e" providerId="ADAL" clId="{FD3A62CE-1692-44A2-9A02-FFA058A4DACE}" dt="2024-12-06T04:12:34.189" v="11033" actId="478"/>
          <ac:spMkLst>
            <pc:docMk/>
            <pc:sldMk cId="2810261353" sldId="348"/>
            <ac:spMk id="370" creationId="{28626442-D6DA-41E1-99E6-0BD27DD47CE6}"/>
          </ac:spMkLst>
        </pc:spChg>
        <pc:spChg chg="mod">
          <ac:chgData name="Jeremiah Shultz" userId="26f210a4-e85a-4921-8543-664b31c1228e" providerId="ADAL" clId="{FD3A62CE-1692-44A2-9A02-FFA058A4DACE}" dt="2024-12-06T04:12:34.189" v="11033" actId="478"/>
          <ac:spMkLst>
            <pc:docMk/>
            <pc:sldMk cId="2810261353" sldId="348"/>
            <ac:spMk id="371" creationId="{10D3C5E3-3B7C-4C78-8998-2F6DAF660837}"/>
          </ac:spMkLst>
        </pc:spChg>
        <pc:spChg chg="mod">
          <ac:chgData name="Jeremiah Shultz" userId="26f210a4-e85a-4921-8543-664b31c1228e" providerId="ADAL" clId="{FD3A62CE-1692-44A2-9A02-FFA058A4DACE}" dt="2024-12-06T04:12:34.189" v="11033" actId="478"/>
          <ac:spMkLst>
            <pc:docMk/>
            <pc:sldMk cId="2810261353" sldId="348"/>
            <ac:spMk id="372" creationId="{9AAC91A2-DA66-45CF-97E0-437E600ADEFB}"/>
          </ac:spMkLst>
        </pc:spChg>
        <pc:spChg chg="mod">
          <ac:chgData name="Jeremiah Shultz" userId="26f210a4-e85a-4921-8543-664b31c1228e" providerId="ADAL" clId="{FD3A62CE-1692-44A2-9A02-FFA058A4DACE}" dt="2024-12-06T04:12:34.189" v="11033" actId="478"/>
          <ac:spMkLst>
            <pc:docMk/>
            <pc:sldMk cId="2810261353" sldId="348"/>
            <ac:spMk id="373" creationId="{75C88D3A-1BAD-4271-8895-063F47FE217C}"/>
          </ac:spMkLst>
        </pc:spChg>
        <pc:spChg chg="mod">
          <ac:chgData name="Jeremiah Shultz" userId="26f210a4-e85a-4921-8543-664b31c1228e" providerId="ADAL" clId="{FD3A62CE-1692-44A2-9A02-FFA058A4DACE}" dt="2024-12-06T04:12:34.189" v="11033" actId="478"/>
          <ac:spMkLst>
            <pc:docMk/>
            <pc:sldMk cId="2810261353" sldId="348"/>
            <ac:spMk id="374" creationId="{D8C1DCAB-CF2F-403F-804D-610F7F0A8813}"/>
          </ac:spMkLst>
        </pc:spChg>
        <pc:spChg chg="mod">
          <ac:chgData name="Jeremiah Shultz" userId="26f210a4-e85a-4921-8543-664b31c1228e" providerId="ADAL" clId="{FD3A62CE-1692-44A2-9A02-FFA058A4DACE}" dt="2024-12-06T04:12:34.189" v="11033" actId="478"/>
          <ac:spMkLst>
            <pc:docMk/>
            <pc:sldMk cId="2810261353" sldId="348"/>
            <ac:spMk id="375" creationId="{D95F3531-9582-4278-928C-BA29AC7052AD}"/>
          </ac:spMkLst>
        </pc:spChg>
        <pc:spChg chg="mod">
          <ac:chgData name="Jeremiah Shultz" userId="26f210a4-e85a-4921-8543-664b31c1228e" providerId="ADAL" clId="{FD3A62CE-1692-44A2-9A02-FFA058A4DACE}" dt="2024-12-06T04:12:34.189" v="11033" actId="478"/>
          <ac:spMkLst>
            <pc:docMk/>
            <pc:sldMk cId="2810261353" sldId="348"/>
            <ac:spMk id="376" creationId="{C097190B-E768-44D9-96C1-4D9E07333F7A}"/>
          </ac:spMkLst>
        </pc:spChg>
        <pc:spChg chg="mod">
          <ac:chgData name="Jeremiah Shultz" userId="26f210a4-e85a-4921-8543-664b31c1228e" providerId="ADAL" clId="{FD3A62CE-1692-44A2-9A02-FFA058A4DACE}" dt="2024-12-06T04:12:34.189" v="11033" actId="478"/>
          <ac:spMkLst>
            <pc:docMk/>
            <pc:sldMk cId="2810261353" sldId="348"/>
            <ac:spMk id="377" creationId="{6B168260-DFB2-4603-ABC0-A29713838C41}"/>
          </ac:spMkLst>
        </pc:spChg>
        <pc:spChg chg="mod">
          <ac:chgData name="Jeremiah Shultz" userId="26f210a4-e85a-4921-8543-664b31c1228e" providerId="ADAL" clId="{FD3A62CE-1692-44A2-9A02-FFA058A4DACE}" dt="2024-12-06T04:12:34.189" v="11033" actId="478"/>
          <ac:spMkLst>
            <pc:docMk/>
            <pc:sldMk cId="2810261353" sldId="348"/>
            <ac:spMk id="378" creationId="{704EE294-80FA-463E-85C9-60CB4543AE07}"/>
          </ac:spMkLst>
        </pc:spChg>
        <pc:spChg chg="mod">
          <ac:chgData name="Jeremiah Shultz" userId="26f210a4-e85a-4921-8543-664b31c1228e" providerId="ADAL" clId="{FD3A62CE-1692-44A2-9A02-FFA058A4DACE}" dt="2024-12-06T04:12:34.189" v="11033" actId="478"/>
          <ac:spMkLst>
            <pc:docMk/>
            <pc:sldMk cId="2810261353" sldId="348"/>
            <ac:spMk id="379" creationId="{189849D8-9DCC-43A4-A5B9-A3DF3DE76705}"/>
          </ac:spMkLst>
        </pc:spChg>
        <pc:spChg chg="mod">
          <ac:chgData name="Jeremiah Shultz" userId="26f210a4-e85a-4921-8543-664b31c1228e" providerId="ADAL" clId="{FD3A62CE-1692-44A2-9A02-FFA058A4DACE}" dt="2024-12-06T04:12:34.189" v="11033" actId="478"/>
          <ac:spMkLst>
            <pc:docMk/>
            <pc:sldMk cId="2810261353" sldId="348"/>
            <ac:spMk id="380" creationId="{CEF5B909-CF81-4AE7-96D0-8E1A5D2FEFD8}"/>
          </ac:spMkLst>
        </pc:spChg>
        <pc:spChg chg="mod">
          <ac:chgData name="Jeremiah Shultz" userId="26f210a4-e85a-4921-8543-664b31c1228e" providerId="ADAL" clId="{FD3A62CE-1692-44A2-9A02-FFA058A4DACE}" dt="2024-12-06T04:12:34.189" v="11033" actId="478"/>
          <ac:spMkLst>
            <pc:docMk/>
            <pc:sldMk cId="2810261353" sldId="348"/>
            <ac:spMk id="381" creationId="{8A519EC6-E273-4036-94CD-56804DDE921A}"/>
          </ac:spMkLst>
        </pc:spChg>
        <pc:spChg chg="mod">
          <ac:chgData name="Jeremiah Shultz" userId="26f210a4-e85a-4921-8543-664b31c1228e" providerId="ADAL" clId="{FD3A62CE-1692-44A2-9A02-FFA058A4DACE}" dt="2024-12-06T04:12:34.189" v="11033" actId="478"/>
          <ac:spMkLst>
            <pc:docMk/>
            <pc:sldMk cId="2810261353" sldId="348"/>
            <ac:spMk id="382" creationId="{5DEEFF6F-10B9-4BE8-BE42-D67F77069614}"/>
          </ac:spMkLst>
        </pc:spChg>
        <pc:spChg chg="mod">
          <ac:chgData name="Jeremiah Shultz" userId="26f210a4-e85a-4921-8543-664b31c1228e" providerId="ADAL" clId="{FD3A62CE-1692-44A2-9A02-FFA058A4DACE}" dt="2024-12-06T04:12:34.189" v="11033" actId="478"/>
          <ac:spMkLst>
            <pc:docMk/>
            <pc:sldMk cId="2810261353" sldId="348"/>
            <ac:spMk id="383" creationId="{A40A5C96-524E-4AEE-90A3-4BA1449B8CD8}"/>
          </ac:spMkLst>
        </pc:spChg>
        <pc:spChg chg="mod">
          <ac:chgData name="Jeremiah Shultz" userId="26f210a4-e85a-4921-8543-664b31c1228e" providerId="ADAL" clId="{FD3A62CE-1692-44A2-9A02-FFA058A4DACE}" dt="2024-12-06T04:12:34.189" v="11033" actId="478"/>
          <ac:spMkLst>
            <pc:docMk/>
            <pc:sldMk cId="2810261353" sldId="348"/>
            <ac:spMk id="384" creationId="{E6ACC1A3-FFC7-4DC1-8F71-A5B070BACC0F}"/>
          </ac:spMkLst>
        </pc:spChg>
        <pc:spChg chg="mod">
          <ac:chgData name="Jeremiah Shultz" userId="26f210a4-e85a-4921-8543-664b31c1228e" providerId="ADAL" clId="{FD3A62CE-1692-44A2-9A02-FFA058A4DACE}" dt="2024-12-06T04:12:34.189" v="11033" actId="478"/>
          <ac:spMkLst>
            <pc:docMk/>
            <pc:sldMk cId="2810261353" sldId="348"/>
            <ac:spMk id="385" creationId="{9732FDDE-FADB-4D63-97EF-B662F12367F4}"/>
          </ac:spMkLst>
        </pc:spChg>
        <pc:spChg chg="mod">
          <ac:chgData name="Jeremiah Shultz" userId="26f210a4-e85a-4921-8543-664b31c1228e" providerId="ADAL" clId="{FD3A62CE-1692-44A2-9A02-FFA058A4DACE}" dt="2024-12-06T04:12:34.189" v="11033" actId="478"/>
          <ac:spMkLst>
            <pc:docMk/>
            <pc:sldMk cId="2810261353" sldId="348"/>
            <ac:spMk id="386" creationId="{763BE62B-1CB1-463C-A942-5CA63601AF69}"/>
          </ac:spMkLst>
        </pc:spChg>
        <pc:spChg chg="mod">
          <ac:chgData name="Jeremiah Shultz" userId="26f210a4-e85a-4921-8543-664b31c1228e" providerId="ADAL" clId="{FD3A62CE-1692-44A2-9A02-FFA058A4DACE}" dt="2024-12-06T04:12:34.189" v="11033" actId="478"/>
          <ac:spMkLst>
            <pc:docMk/>
            <pc:sldMk cId="2810261353" sldId="348"/>
            <ac:spMk id="387" creationId="{C5EC11DF-0C8F-41AF-A414-C41E29FB9F77}"/>
          </ac:spMkLst>
        </pc:spChg>
        <pc:spChg chg="mod">
          <ac:chgData name="Jeremiah Shultz" userId="26f210a4-e85a-4921-8543-664b31c1228e" providerId="ADAL" clId="{FD3A62CE-1692-44A2-9A02-FFA058A4DACE}" dt="2024-12-06T04:12:34.189" v="11033" actId="478"/>
          <ac:spMkLst>
            <pc:docMk/>
            <pc:sldMk cId="2810261353" sldId="348"/>
            <ac:spMk id="388" creationId="{CF6AEC88-E879-4CBD-9417-039DFA96B8DA}"/>
          </ac:spMkLst>
        </pc:spChg>
        <pc:spChg chg="mod">
          <ac:chgData name="Jeremiah Shultz" userId="26f210a4-e85a-4921-8543-664b31c1228e" providerId="ADAL" clId="{FD3A62CE-1692-44A2-9A02-FFA058A4DACE}" dt="2024-12-06T04:12:34.189" v="11033" actId="478"/>
          <ac:spMkLst>
            <pc:docMk/>
            <pc:sldMk cId="2810261353" sldId="348"/>
            <ac:spMk id="389" creationId="{8CF30865-29F0-475C-A7AF-8CE8CBE5387E}"/>
          </ac:spMkLst>
        </pc:spChg>
        <pc:spChg chg="mod">
          <ac:chgData name="Jeremiah Shultz" userId="26f210a4-e85a-4921-8543-664b31c1228e" providerId="ADAL" clId="{FD3A62CE-1692-44A2-9A02-FFA058A4DACE}" dt="2024-12-06T04:12:34.189" v="11033" actId="478"/>
          <ac:spMkLst>
            <pc:docMk/>
            <pc:sldMk cId="2810261353" sldId="348"/>
            <ac:spMk id="390" creationId="{B5C3C91E-45D4-4036-9E14-8CFAD3FEF16E}"/>
          </ac:spMkLst>
        </pc:spChg>
        <pc:spChg chg="mod">
          <ac:chgData name="Jeremiah Shultz" userId="26f210a4-e85a-4921-8543-664b31c1228e" providerId="ADAL" clId="{FD3A62CE-1692-44A2-9A02-FFA058A4DACE}" dt="2024-12-06T04:12:34.189" v="11033" actId="478"/>
          <ac:spMkLst>
            <pc:docMk/>
            <pc:sldMk cId="2810261353" sldId="348"/>
            <ac:spMk id="391" creationId="{8FCA8286-9C1A-4C52-98CD-EC928CBF348E}"/>
          </ac:spMkLst>
        </pc:spChg>
        <pc:spChg chg="mod">
          <ac:chgData name="Jeremiah Shultz" userId="26f210a4-e85a-4921-8543-664b31c1228e" providerId="ADAL" clId="{FD3A62CE-1692-44A2-9A02-FFA058A4DACE}" dt="2024-12-06T04:12:34.189" v="11033" actId="478"/>
          <ac:spMkLst>
            <pc:docMk/>
            <pc:sldMk cId="2810261353" sldId="348"/>
            <ac:spMk id="392" creationId="{B596F792-32B4-40CD-82FC-85DC3A9B92E7}"/>
          </ac:spMkLst>
        </pc:spChg>
        <pc:spChg chg="mod">
          <ac:chgData name="Jeremiah Shultz" userId="26f210a4-e85a-4921-8543-664b31c1228e" providerId="ADAL" clId="{FD3A62CE-1692-44A2-9A02-FFA058A4DACE}" dt="2024-12-06T04:12:34.189" v="11033" actId="478"/>
          <ac:spMkLst>
            <pc:docMk/>
            <pc:sldMk cId="2810261353" sldId="348"/>
            <ac:spMk id="393" creationId="{53CC506E-8EF1-4813-909F-9F1D0B1944EB}"/>
          </ac:spMkLst>
        </pc:spChg>
        <pc:spChg chg="mod">
          <ac:chgData name="Jeremiah Shultz" userId="26f210a4-e85a-4921-8543-664b31c1228e" providerId="ADAL" clId="{FD3A62CE-1692-44A2-9A02-FFA058A4DACE}" dt="2024-12-06T04:12:34.189" v="11033" actId="478"/>
          <ac:spMkLst>
            <pc:docMk/>
            <pc:sldMk cId="2810261353" sldId="348"/>
            <ac:spMk id="394" creationId="{DC859217-8C1A-40A1-B190-59E04CAC40CA}"/>
          </ac:spMkLst>
        </pc:spChg>
        <pc:spChg chg="mod">
          <ac:chgData name="Jeremiah Shultz" userId="26f210a4-e85a-4921-8543-664b31c1228e" providerId="ADAL" clId="{FD3A62CE-1692-44A2-9A02-FFA058A4DACE}" dt="2024-12-06T04:12:34.189" v="11033" actId="478"/>
          <ac:spMkLst>
            <pc:docMk/>
            <pc:sldMk cId="2810261353" sldId="348"/>
            <ac:spMk id="395" creationId="{FCFEC01E-BF05-4160-8CAE-59117B6FE22C}"/>
          </ac:spMkLst>
        </pc:spChg>
        <pc:spChg chg="mod">
          <ac:chgData name="Jeremiah Shultz" userId="26f210a4-e85a-4921-8543-664b31c1228e" providerId="ADAL" clId="{FD3A62CE-1692-44A2-9A02-FFA058A4DACE}" dt="2024-12-06T04:12:34.189" v="11033" actId="478"/>
          <ac:spMkLst>
            <pc:docMk/>
            <pc:sldMk cId="2810261353" sldId="348"/>
            <ac:spMk id="396" creationId="{B62AE3C1-D268-47B7-AECD-5476290EAE3D}"/>
          </ac:spMkLst>
        </pc:spChg>
        <pc:spChg chg="mod">
          <ac:chgData name="Jeremiah Shultz" userId="26f210a4-e85a-4921-8543-664b31c1228e" providerId="ADAL" clId="{FD3A62CE-1692-44A2-9A02-FFA058A4DACE}" dt="2024-12-06T04:12:34.189" v="11033" actId="478"/>
          <ac:spMkLst>
            <pc:docMk/>
            <pc:sldMk cId="2810261353" sldId="348"/>
            <ac:spMk id="397" creationId="{1453A0F1-C453-4238-8B8C-FDF3F6EE69F1}"/>
          </ac:spMkLst>
        </pc:spChg>
        <pc:spChg chg="mod">
          <ac:chgData name="Jeremiah Shultz" userId="26f210a4-e85a-4921-8543-664b31c1228e" providerId="ADAL" clId="{FD3A62CE-1692-44A2-9A02-FFA058A4DACE}" dt="2024-12-06T04:12:34.189" v="11033" actId="478"/>
          <ac:spMkLst>
            <pc:docMk/>
            <pc:sldMk cId="2810261353" sldId="348"/>
            <ac:spMk id="398" creationId="{D1106535-9CB4-4E79-B0F8-6B86155F878E}"/>
          </ac:spMkLst>
        </pc:spChg>
        <pc:spChg chg="mod">
          <ac:chgData name="Jeremiah Shultz" userId="26f210a4-e85a-4921-8543-664b31c1228e" providerId="ADAL" clId="{FD3A62CE-1692-44A2-9A02-FFA058A4DACE}" dt="2024-12-06T04:12:34.189" v="11033" actId="478"/>
          <ac:spMkLst>
            <pc:docMk/>
            <pc:sldMk cId="2810261353" sldId="348"/>
            <ac:spMk id="399" creationId="{81651918-0FC6-472F-8B86-30EF4F132620}"/>
          </ac:spMkLst>
        </pc:spChg>
        <pc:spChg chg="mod">
          <ac:chgData name="Jeremiah Shultz" userId="26f210a4-e85a-4921-8543-664b31c1228e" providerId="ADAL" clId="{FD3A62CE-1692-44A2-9A02-FFA058A4DACE}" dt="2024-12-06T04:12:34.189" v="11033" actId="478"/>
          <ac:spMkLst>
            <pc:docMk/>
            <pc:sldMk cId="2810261353" sldId="348"/>
            <ac:spMk id="400" creationId="{C90330F1-69E3-4351-B0BF-7B38166A3FFE}"/>
          </ac:spMkLst>
        </pc:spChg>
        <pc:spChg chg="mod">
          <ac:chgData name="Jeremiah Shultz" userId="26f210a4-e85a-4921-8543-664b31c1228e" providerId="ADAL" clId="{FD3A62CE-1692-44A2-9A02-FFA058A4DACE}" dt="2024-12-06T04:12:34.189" v="11033" actId="478"/>
          <ac:spMkLst>
            <pc:docMk/>
            <pc:sldMk cId="2810261353" sldId="348"/>
            <ac:spMk id="401" creationId="{106979ED-D687-4C31-A3E4-682B9267015A}"/>
          </ac:spMkLst>
        </pc:spChg>
        <pc:spChg chg="mod">
          <ac:chgData name="Jeremiah Shultz" userId="26f210a4-e85a-4921-8543-664b31c1228e" providerId="ADAL" clId="{FD3A62CE-1692-44A2-9A02-FFA058A4DACE}" dt="2024-12-06T04:12:34.189" v="11033" actId="478"/>
          <ac:spMkLst>
            <pc:docMk/>
            <pc:sldMk cId="2810261353" sldId="348"/>
            <ac:spMk id="402" creationId="{E5E91378-5783-41BB-B30C-78057BC1E783}"/>
          </ac:spMkLst>
        </pc:spChg>
        <pc:spChg chg="mod">
          <ac:chgData name="Jeremiah Shultz" userId="26f210a4-e85a-4921-8543-664b31c1228e" providerId="ADAL" clId="{FD3A62CE-1692-44A2-9A02-FFA058A4DACE}" dt="2024-12-06T04:12:34.189" v="11033" actId="478"/>
          <ac:spMkLst>
            <pc:docMk/>
            <pc:sldMk cId="2810261353" sldId="348"/>
            <ac:spMk id="403" creationId="{4DCCDE73-446D-4267-98B6-8E24046F012C}"/>
          </ac:spMkLst>
        </pc:spChg>
        <pc:spChg chg="mod">
          <ac:chgData name="Jeremiah Shultz" userId="26f210a4-e85a-4921-8543-664b31c1228e" providerId="ADAL" clId="{FD3A62CE-1692-44A2-9A02-FFA058A4DACE}" dt="2024-12-06T04:12:34.189" v="11033" actId="478"/>
          <ac:spMkLst>
            <pc:docMk/>
            <pc:sldMk cId="2810261353" sldId="348"/>
            <ac:spMk id="404" creationId="{79E8FA0F-87E5-4588-9E7B-98193CE3E40B}"/>
          </ac:spMkLst>
        </pc:spChg>
        <pc:spChg chg="mod">
          <ac:chgData name="Jeremiah Shultz" userId="26f210a4-e85a-4921-8543-664b31c1228e" providerId="ADAL" clId="{FD3A62CE-1692-44A2-9A02-FFA058A4DACE}" dt="2024-12-06T04:12:34.189" v="11033" actId="478"/>
          <ac:spMkLst>
            <pc:docMk/>
            <pc:sldMk cId="2810261353" sldId="348"/>
            <ac:spMk id="405" creationId="{3A3EE0EE-52FD-4011-8168-F88DEE08F45D}"/>
          </ac:spMkLst>
        </pc:spChg>
        <pc:spChg chg="mod">
          <ac:chgData name="Jeremiah Shultz" userId="26f210a4-e85a-4921-8543-664b31c1228e" providerId="ADAL" clId="{FD3A62CE-1692-44A2-9A02-FFA058A4DACE}" dt="2024-12-06T04:12:34.189" v="11033" actId="478"/>
          <ac:spMkLst>
            <pc:docMk/>
            <pc:sldMk cId="2810261353" sldId="348"/>
            <ac:spMk id="406" creationId="{51CF65B7-069A-45F3-ADB8-2F5EBEBCAA43}"/>
          </ac:spMkLst>
        </pc:spChg>
        <pc:spChg chg="mod">
          <ac:chgData name="Jeremiah Shultz" userId="26f210a4-e85a-4921-8543-664b31c1228e" providerId="ADAL" clId="{FD3A62CE-1692-44A2-9A02-FFA058A4DACE}" dt="2024-12-06T04:12:34.189" v="11033" actId="478"/>
          <ac:spMkLst>
            <pc:docMk/>
            <pc:sldMk cId="2810261353" sldId="348"/>
            <ac:spMk id="407" creationId="{C940EEFA-8DAD-4584-B1BC-3A33728D86F7}"/>
          </ac:spMkLst>
        </pc:spChg>
        <pc:spChg chg="mod">
          <ac:chgData name="Jeremiah Shultz" userId="26f210a4-e85a-4921-8543-664b31c1228e" providerId="ADAL" clId="{FD3A62CE-1692-44A2-9A02-FFA058A4DACE}" dt="2024-12-06T04:12:34.189" v="11033" actId="478"/>
          <ac:spMkLst>
            <pc:docMk/>
            <pc:sldMk cId="2810261353" sldId="348"/>
            <ac:spMk id="408" creationId="{E3E7D019-81C0-49D6-97DD-83CD67F5B522}"/>
          </ac:spMkLst>
        </pc:spChg>
        <pc:spChg chg="mod">
          <ac:chgData name="Jeremiah Shultz" userId="26f210a4-e85a-4921-8543-664b31c1228e" providerId="ADAL" clId="{FD3A62CE-1692-44A2-9A02-FFA058A4DACE}" dt="2024-12-06T04:12:34.189" v="11033" actId="478"/>
          <ac:spMkLst>
            <pc:docMk/>
            <pc:sldMk cId="2810261353" sldId="348"/>
            <ac:spMk id="409" creationId="{CFF04278-DEEC-429B-ACB9-1D19D5EA56AD}"/>
          </ac:spMkLst>
        </pc:spChg>
        <pc:spChg chg="mod">
          <ac:chgData name="Jeremiah Shultz" userId="26f210a4-e85a-4921-8543-664b31c1228e" providerId="ADAL" clId="{FD3A62CE-1692-44A2-9A02-FFA058A4DACE}" dt="2024-12-06T04:12:34.189" v="11033" actId="478"/>
          <ac:spMkLst>
            <pc:docMk/>
            <pc:sldMk cId="2810261353" sldId="348"/>
            <ac:spMk id="410" creationId="{A47F8C3E-400A-4751-A6D0-868B6F85E3C2}"/>
          </ac:spMkLst>
        </pc:spChg>
        <pc:spChg chg="mod">
          <ac:chgData name="Jeremiah Shultz" userId="26f210a4-e85a-4921-8543-664b31c1228e" providerId="ADAL" clId="{FD3A62CE-1692-44A2-9A02-FFA058A4DACE}" dt="2024-12-06T04:12:34.189" v="11033" actId="478"/>
          <ac:spMkLst>
            <pc:docMk/>
            <pc:sldMk cId="2810261353" sldId="348"/>
            <ac:spMk id="411" creationId="{3EF4CFAE-B8B1-4B19-BC90-1799FFC7973E}"/>
          </ac:spMkLst>
        </pc:spChg>
        <pc:spChg chg="mod">
          <ac:chgData name="Jeremiah Shultz" userId="26f210a4-e85a-4921-8543-664b31c1228e" providerId="ADAL" clId="{FD3A62CE-1692-44A2-9A02-FFA058A4DACE}" dt="2024-12-06T04:12:34.189" v="11033" actId="478"/>
          <ac:spMkLst>
            <pc:docMk/>
            <pc:sldMk cId="2810261353" sldId="348"/>
            <ac:spMk id="412" creationId="{FDA8C720-5999-4712-B696-59F44E08F292}"/>
          </ac:spMkLst>
        </pc:spChg>
        <pc:spChg chg="mod">
          <ac:chgData name="Jeremiah Shultz" userId="26f210a4-e85a-4921-8543-664b31c1228e" providerId="ADAL" clId="{FD3A62CE-1692-44A2-9A02-FFA058A4DACE}" dt="2024-12-06T04:12:34.189" v="11033" actId="478"/>
          <ac:spMkLst>
            <pc:docMk/>
            <pc:sldMk cId="2810261353" sldId="348"/>
            <ac:spMk id="413" creationId="{6C89C761-11A6-4D07-A980-84FB991BA5DD}"/>
          </ac:spMkLst>
        </pc:spChg>
        <pc:spChg chg="mod">
          <ac:chgData name="Jeremiah Shultz" userId="26f210a4-e85a-4921-8543-664b31c1228e" providerId="ADAL" clId="{FD3A62CE-1692-44A2-9A02-FFA058A4DACE}" dt="2024-12-06T04:12:34.189" v="11033" actId="478"/>
          <ac:spMkLst>
            <pc:docMk/>
            <pc:sldMk cId="2810261353" sldId="348"/>
            <ac:spMk id="414" creationId="{3174BD07-812E-4F02-BBEF-708697DA3853}"/>
          </ac:spMkLst>
        </pc:spChg>
        <pc:spChg chg="mod">
          <ac:chgData name="Jeremiah Shultz" userId="26f210a4-e85a-4921-8543-664b31c1228e" providerId="ADAL" clId="{FD3A62CE-1692-44A2-9A02-FFA058A4DACE}" dt="2024-12-06T04:12:34.189" v="11033" actId="478"/>
          <ac:spMkLst>
            <pc:docMk/>
            <pc:sldMk cId="2810261353" sldId="348"/>
            <ac:spMk id="415" creationId="{702590A6-4A3B-445C-AF6C-62ECF81193FE}"/>
          </ac:spMkLst>
        </pc:spChg>
        <pc:spChg chg="mod">
          <ac:chgData name="Jeremiah Shultz" userId="26f210a4-e85a-4921-8543-664b31c1228e" providerId="ADAL" clId="{FD3A62CE-1692-44A2-9A02-FFA058A4DACE}" dt="2024-12-06T04:12:34.189" v="11033" actId="478"/>
          <ac:spMkLst>
            <pc:docMk/>
            <pc:sldMk cId="2810261353" sldId="348"/>
            <ac:spMk id="416" creationId="{51ECF4F1-AC61-44FD-AB6F-D2DF71F7A552}"/>
          </ac:spMkLst>
        </pc:spChg>
        <pc:spChg chg="mod">
          <ac:chgData name="Jeremiah Shultz" userId="26f210a4-e85a-4921-8543-664b31c1228e" providerId="ADAL" clId="{FD3A62CE-1692-44A2-9A02-FFA058A4DACE}" dt="2024-12-06T04:12:34.189" v="11033" actId="478"/>
          <ac:spMkLst>
            <pc:docMk/>
            <pc:sldMk cId="2810261353" sldId="348"/>
            <ac:spMk id="417" creationId="{D845817C-88A7-40C8-BD39-E4597381E784}"/>
          </ac:spMkLst>
        </pc:spChg>
        <pc:spChg chg="mod">
          <ac:chgData name="Jeremiah Shultz" userId="26f210a4-e85a-4921-8543-664b31c1228e" providerId="ADAL" clId="{FD3A62CE-1692-44A2-9A02-FFA058A4DACE}" dt="2024-12-06T04:12:34.189" v="11033" actId="478"/>
          <ac:spMkLst>
            <pc:docMk/>
            <pc:sldMk cId="2810261353" sldId="348"/>
            <ac:spMk id="418" creationId="{AC480747-A7DF-4821-82A5-14C282C41B1C}"/>
          </ac:spMkLst>
        </pc:spChg>
        <pc:spChg chg="mod">
          <ac:chgData name="Jeremiah Shultz" userId="26f210a4-e85a-4921-8543-664b31c1228e" providerId="ADAL" clId="{FD3A62CE-1692-44A2-9A02-FFA058A4DACE}" dt="2024-12-06T04:12:34.189" v="11033" actId="478"/>
          <ac:spMkLst>
            <pc:docMk/>
            <pc:sldMk cId="2810261353" sldId="348"/>
            <ac:spMk id="419" creationId="{A1A7E3A3-7563-4038-9DDA-E45BB9B12100}"/>
          </ac:spMkLst>
        </pc:spChg>
        <pc:spChg chg="mod">
          <ac:chgData name="Jeremiah Shultz" userId="26f210a4-e85a-4921-8543-664b31c1228e" providerId="ADAL" clId="{FD3A62CE-1692-44A2-9A02-FFA058A4DACE}" dt="2024-12-06T04:12:34.189" v="11033" actId="478"/>
          <ac:spMkLst>
            <pc:docMk/>
            <pc:sldMk cId="2810261353" sldId="348"/>
            <ac:spMk id="420" creationId="{2DE4BA27-1328-4167-AB84-E27F46E882D0}"/>
          </ac:spMkLst>
        </pc:spChg>
        <pc:spChg chg="mod">
          <ac:chgData name="Jeremiah Shultz" userId="26f210a4-e85a-4921-8543-664b31c1228e" providerId="ADAL" clId="{FD3A62CE-1692-44A2-9A02-FFA058A4DACE}" dt="2024-12-06T04:12:34.189" v="11033" actId="478"/>
          <ac:spMkLst>
            <pc:docMk/>
            <pc:sldMk cId="2810261353" sldId="348"/>
            <ac:spMk id="421" creationId="{E3BC92D0-2C43-40D9-AFA0-2687CE6AF97A}"/>
          </ac:spMkLst>
        </pc:spChg>
        <pc:spChg chg="mod">
          <ac:chgData name="Jeremiah Shultz" userId="26f210a4-e85a-4921-8543-664b31c1228e" providerId="ADAL" clId="{FD3A62CE-1692-44A2-9A02-FFA058A4DACE}" dt="2024-12-06T04:12:34.189" v="11033" actId="478"/>
          <ac:spMkLst>
            <pc:docMk/>
            <pc:sldMk cId="2810261353" sldId="348"/>
            <ac:spMk id="422" creationId="{9C0BE98C-1697-46F2-8A20-F851645FAE8C}"/>
          </ac:spMkLst>
        </pc:spChg>
        <pc:spChg chg="mod">
          <ac:chgData name="Jeremiah Shultz" userId="26f210a4-e85a-4921-8543-664b31c1228e" providerId="ADAL" clId="{FD3A62CE-1692-44A2-9A02-FFA058A4DACE}" dt="2024-12-06T04:12:34.189" v="11033" actId="478"/>
          <ac:spMkLst>
            <pc:docMk/>
            <pc:sldMk cId="2810261353" sldId="348"/>
            <ac:spMk id="423" creationId="{08430DF3-B246-4861-88F7-DBEEA7D52EA2}"/>
          </ac:spMkLst>
        </pc:spChg>
        <pc:spChg chg="mod">
          <ac:chgData name="Jeremiah Shultz" userId="26f210a4-e85a-4921-8543-664b31c1228e" providerId="ADAL" clId="{FD3A62CE-1692-44A2-9A02-FFA058A4DACE}" dt="2024-12-06T04:12:34.189" v="11033" actId="478"/>
          <ac:spMkLst>
            <pc:docMk/>
            <pc:sldMk cId="2810261353" sldId="348"/>
            <ac:spMk id="424" creationId="{F1009CAB-498E-4955-A24A-6F10D1755B87}"/>
          </ac:spMkLst>
        </pc:spChg>
        <pc:spChg chg="mod">
          <ac:chgData name="Jeremiah Shultz" userId="26f210a4-e85a-4921-8543-664b31c1228e" providerId="ADAL" clId="{FD3A62CE-1692-44A2-9A02-FFA058A4DACE}" dt="2024-12-06T04:12:34.189" v="11033" actId="478"/>
          <ac:spMkLst>
            <pc:docMk/>
            <pc:sldMk cId="2810261353" sldId="348"/>
            <ac:spMk id="425" creationId="{A1FA69A0-AB1A-4CEA-9128-AA6894DCB58E}"/>
          </ac:spMkLst>
        </pc:spChg>
        <pc:spChg chg="mod">
          <ac:chgData name="Jeremiah Shultz" userId="26f210a4-e85a-4921-8543-664b31c1228e" providerId="ADAL" clId="{FD3A62CE-1692-44A2-9A02-FFA058A4DACE}" dt="2024-12-06T04:12:34.189" v="11033" actId="478"/>
          <ac:spMkLst>
            <pc:docMk/>
            <pc:sldMk cId="2810261353" sldId="348"/>
            <ac:spMk id="426" creationId="{79AE3C79-5441-4A4B-83B5-EAC7EEEFF066}"/>
          </ac:spMkLst>
        </pc:spChg>
        <pc:spChg chg="mod">
          <ac:chgData name="Jeremiah Shultz" userId="26f210a4-e85a-4921-8543-664b31c1228e" providerId="ADAL" clId="{FD3A62CE-1692-44A2-9A02-FFA058A4DACE}" dt="2024-12-06T04:12:34.189" v="11033" actId="478"/>
          <ac:spMkLst>
            <pc:docMk/>
            <pc:sldMk cId="2810261353" sldId="348"/>
            <ac:spMk id="427" creationId="{683A7BFD-6D0F-4D7D-98DF-FAD8E83240B5}"/>
          </ac:spMkLst>
        </pc:spChg>
        <pc:spChg chg="mod">
          <ac:chgData name="Jeremiah Shultz" userId="26f210a4-e85a-4921-8543-664b31c1228e" providerId="ADAL" clId="{FD3A62CE-1692-44A2-9A02-FFA058A4DACE}" dt="2024-12-06T04:12:34.189" v="11033" actId="478"/>
          <ac:spMkLst>
            <pc:docMk/>
            <pc:sldMk cId="2810261353" sldId="348"/>
            <ac:spMk id="428" creationId="{30CF5002-BAB0-4D18-9D2B-FF1CD67A0162}"/>
          </ac:spMkLst>
        </pc:spChg>
        <pc:spChg chg="mod">
          <ac:chgData name="Jeremiah Shultz" userId="26f210a4-e85a-4921-8543-664b31c1228e" providerId="ADAL" clId="{FD3A62CE-1692-44A2-9A02-FFA058A4DACE}" dt="2024-12-06T04:12:34.189" v="11033" actId="478"/>
          <ac:spMkLst>
            <pc:docMk/>
            <pc:sldMk cId="2810261353" sldId="348"/>
            <ac:spMk id="429" creationId="{6F667CE4-78EE-4270-9C79-FB6D82AD5D72}"/>
          </ac:spMkLst>
        </pc:spChg>
        <pc:spChg chg="mod">
          <ac:chgData name="Jeremiah Shultz" userId="26f210a4-e85a-4921-8543-664b31c1228e" providerId="ADAL" clId="{FD3A62CE-1692-44A2-9A02-FFA058A4DACE}" dt="2024-12-06T04:12:34.189" v="11033" actId="478"/>
          <ac:spMkLst>
            <pc:docMk/>
            <pc:sldMk cId="2810261353" sldId="348"/>
            <ac:spMk id="430" creationId="{8E387571-CA63-43E4-8661-95E84B1B1BB0}"/>
          </ac:spMkLst>
        </pc:spChg>
        <pc:spChg chg="mod">
          <ac:chgData name="Jeremiah Shultz" userId="26f210a4-e85a-4921-8543-664b31c1228e" providerId="ADAL" clId="{FD3A62CE-1692-44A2-9A02-FFA058A4DACE}" dt="2024-12-06T04:12:34.189" v="11033" actId="478"/>
          <ac:spMkLst>
            <pc:docMk/>
            <pc:sldMk cId="2810261353" sldId="348"/>
            <ac:spMk id="431" creationId="{70FDE4F1-FC4B-4D78-BB94-FB83EF48AC57}"/>
          </ac:spMkLst>
        </pc:spChg>
        <pc:spChg chg="mod">
          <ac:chgData name="Jeremiah Shultz" userId="26f210a4-e85a-4921-8543-664b31c1228e" providerId="ADAL" clId="{FD3A62CE-1692-44A2-9A02-FFA058A4DACE}" dt="2024-12-06T04:12:34.189" v="11033" actId="478"/>
          <ac:spMkLst>
            <pc:docMk/>
            <pc:sldMk cId="2810261353" sldId="348"/>
            <ac:spMk id="432" creationId="{6FAC5120-2598-4A8F-B623-FE6ACB18BE0F}"/>
          </ac:spMkLst>
        </pc:spChg>
        <pc:spChg chg="mod">
          <ac:chgData name="Jeremiah Shultz" userId="26f210a4-e85a-4921-8543-664b31c1228e" providerId="ADAL" clId="{FD3A62CE-1692-44A2-9A02-FFA058A4DACE}" dt="2024-12-06T04:12:34.189" v="11033" actId="478"/>
          <ac:spMkLst>
            <pc:docMk/>
            <pc:sldMk cId="2810261353" sldId="348"/>
            <ac:spMk id="433" creationId="{5E4A4CA2-C22F-4199-861E-17FDC3E5C22B}"/>
          </ac:spMkLst>
        </pc:spChg>
        <pc:spChg chg="mod">
          <ac:chgData name="Jeremiah Shultz" userId="26f210a4-e85a-4921-8543-664b31c1228e" providerId="ADAL" clId="{FD3A62CE-1692-44A2-9A02-FFA058A4DACE}" dt="2024-12-06T04:12:34.189" v="11033" actId="478"/>
          <ac:spMkLst>
            <pc:docMk/>
            <pc:sldMk cId="2810261353" sldId="348"/>
            <ac:spMk id="434" creationId="{EADE24E4-F330-4C37-8714-BB5FBFEE7577}"/>
          </ac:spMkLst>
        </pc:spChg>
        <pc:spChg chg="mod">
          <ac:chgData name="Jeremiah Shultz" userId="26f210a4-e85a-4921-8543-664b31c1228e" providerId="ADAL" clId="{FD3A62CE-1692-44A2-9A02-FFA058A4DACE}" dt="2024-12-06T04:12:34.189" v="11033" actId="478"/>
          <ac:spMkLst>
            <pc:docMk/>
            <pc:sldMk cId="2810261353" sldId="348"/>
            <ac:spMk id="435" creationId="{EF745702-8ED1-439C-87BE-92823180425C}"/>
          </ac:spMkLst>
        </pc:spChg>
        <pc:spChg chg="mod">
          <ac:chgData name="Jeremiah Shultz" userId="26f210a4-e85a-4921-8543-664b31c1228e" providerId="ADAL" clId="{FD3A62CE-1692-44A2-9A02-FFA058A4DACE}" dt="2024-12-06T04:12:34.189" v="11033" actId="478"/>
          <ac:spMkLst>
            <pc:docMk/>
            <pc:sldMk cId="2810261353" sldId="348"/>
            <ac:spMk id="436" creationId="{B2F204B9-005A-4B0F-8F5C-8348D06C1189}"/>
          </ac:spMkLst>
        </pc:spChg>
        <pc:spChg chg="mod">
          <ac:chgData name="Jeremiah Shultz" userId="26f210a4-e85a-4921-8543-664b31c1228e" providerId="ADAL" clId="{FD3A62CE-1692-44A2-9A02-FFA058A4DACE}" dt="2024-12-06T04:12:34.189" v="11033" actId="478"/>
          <ac:spMkLst>
            <pc:docMk/>
            <pc:sldMk cId="2810261353" sldId="348"/>
            <ac:spMk id="437" creationId="{441EBE50-B6AD-422C-9B2B-94F213B54ECB}"/>
          </ac:spMkLst>
        </pc:spChg>
        <pc:spChg chg="mod">
          <ac:chgData name="Jeremiah Shultz" userId="26f210a4-e85a-4921-8543-664b31c1228e" providerId="ADAL" clId="{FD3A62CE-1692-44A2-9A02-FFA058A4DACE}" dt="2024-12-06T04:12:34.189" v="11033" actId="478"/>
          <ac:spMkLst>
            <pc:docMk/>
            <pc:sldMk cId="2810261353" sldId="348"/>
            <ac:spMk id="438" creationId="{6C9B860A-5497-4127-A94C-B849163C3C40}"/>
          </ac:spMkLst>
        </pc:spChg>
        <pc:spChg chg="mod">
          <ac:chgData name="Jeremiah Shultz" userId="26f210a4-e85a-4921-8543-664b31c1228e" providerId="ADAL" clId="{FD3A62CE-1692-44A2-9A02-FFA058A4DACE}" dt="2024-12-06T04:12:34.189" v="11033" actId="478"/>
          <ac:spMkLst>
            <pc:docMk/>
            <pc:sldMk cId="2810261353" sldId="348"/>
            <ac:spMk id="439" creationId="{ACD072C8-79EC-42FC-A618-C646FC8093B4}"/>
          </ac:spMkLst>
        </pc:spChg>
        <pc:spChg chg="mod">
          <ac:chgData name="Jeremiah Shultz" userId="26f210a4-e85a-4921-8543-664b31c1228e" providerId="ADAL" clId="{FD3A62CE-1692-44A2-9A02-FFA058A4DACE}" dt="2024-12-06T04:12:34.189" v="11033" actId="478"/>
          <ac:spMkLst>
            <pc:docMk/>
            <pc:sldMk cId="2810261353" sldId="348"/>
            <ac:spMk id="440" creationId="{987592E5-6A8B-408E-B4EC-C83D523A5CCD}"/>
          </ac:spMkLst>
        </pc:spChg>
        <pc:spChg chg="mod">
          <ac:chgData name="Jeremiah Shultz" userId="26f210a4-e85a-4921-8543-664b31c1228e" providerId="ADAL" clId="{FD3A62CE-1692-44A2-9A02-FFA058A4DACE}" dt="2024-12-06T04:12:34.189" v="11033" actId="478"/>
          <ac:spMkLst>
            <pc:docMk/>
            <pc:sldMk cId="2810261353" sldId="348"/>
            <ac:spMk id="441" creationId="{3FD144E9-182A-4936-A791-328F7111E7E2}"/>
          </ac:spMkLst>
        </pc:spChg>
        <pc:spChg chg="mod">
          <ac:chgData name="Jeremiah Shultz" userId="26f210a4-e85a-4921-8543-664b31c1228e" providerId="ADAL" clId="{FD3A62CE-1692-44A2-9A02-FFA058A4DACE}" dt="2024-12-06T04:12:34.189" v="11033" actId="478"/>
          <ac:spMkLst>
            <pc:docMk/>
            <pc:sldMk cId="2810261353" sldId="348"/>
            <ac:spMk id="442" creationId="{97D19AD8-F047-4C1F-8348-DF2783ADE9FC}"/>
          </ac:spMkLst>
        </pc:spChg>
        <pc:spChg chg="mod">
          <ac:chgData name="Jeremiah Shultz" userId="26f210a4-e85a-4921-8543-664b31c1228e" providerId="ADAL" clId="{FD3A62CE-1692-44A2-9A02-FFA058A4DACE}" dt="2024-12-06T04:12:34.189" v="11033" actId="478"/>
          <ac:spMkLst>
            <pc:docMk/>
            <pc:sldMk cId="2810261353" sldId="348"/>
            <ac:spMk id="443" creationId="{D6327E93-D9E7-4111-9D97-A3B2A8E12D29}"/>
          </ac:spMkLst>
        </pc:spChg>
        <pc:spChg chg="mod">
          <ac:chgData name="Jeremiah Shultz" userId="26f210a4-e85a-4921-8543-664b31c1228e" providerId="ADAL" clId="{FD3A62CE-1692-44A2-9A02-FFA058A4DACE}" dt="2024-12-06T04:12:34.189" v="11033" actId="478"/>
          <ac:spMkLst>
            <pc:docMk/>
            <pc:sldMk cId="2810261353" sldId="348"/>
            <ac:spMk id="444" creationId="{2941969B-2E29-4B4B-B4A9-DBF1172DBC27}"/>
          </ac:spMkLst>
        </pc:spChg>
        <pc:spChg chg="mod">
          <ac:chgData name="Jeremiah Shultz" userId="26f210a4-e85a-4921-8543-664b31c1228e" providerId="ADAL" clId="{FD3A62CE-1692-44A2-9A02-FFA058A4DACE}" dt="2024-12-06T04:12:34.189" v="11033" actId="478"/>
          <ac:spMkLst>
            <pc:docMk/>
            <pc:sldMk cId="2810261353" sldId="348"/>
            <ac:spMk id="445" creationId="{DB8C40F7-DEC7-4D36-A80A-86CEE13363C7}"/>
          </ac:spMkLst>
        </pc:spChg>
        <pc:spChg chg="mod">
          <ac:chgData name="Jeremiah Shultz" userId="26f210a4-e85a-4921-8543-664b31c1228e" providerId="ADAL" clId="{FD3A62CE-1692-44A2-9A02-FFA058A4DACE}" dt="2024-12-06T04:12:34.189" v="11033" actId="478"/>
          <ac:spMkLst>
            <pc:docMk/>
            <pc:sldMk cId="2810261353" sldId="348"/>
            <ac:spMk id="446" creationId="{8B6549A8-EC94-4197-9814-D7D5E2AF2B5C}"/>
          </ac:spMkLst>
        </pc:spChg>
        <pc:spChg chg="mod">
          <ac:chgData name="Jeremiah Shultz" userId="26f210a4-e85a-4921-8543-664b31c1228e" providerId="ADAL" clId="{FD3A62CE-1692-44A2-9A02-FFA058A4DACE}" dt="2024-12-06T04:12:34.189" v="11033" actId="478"/>
          <ac:spMkLst>
            <pc:docMk/>
            <pc:sldMk cId="2810261353" sldId="348"/>
            <ac:spMk id="447" creationId="{E0207D4A-9F0B-4D15-A940-873689392DF1}"/>
          </ac:spMkLst>
        </pc:spChg>
        <pc:spChg chg="mod">
          <ac:chgData name="Jeremiah Shultz" userId="26f210a4-e85a-4921-8543-664b31c1228e" providerId="ADAL" clId="{FD3A62CE-1692-44A2-9A02-FFA058A4DACE}" dt="2024-12-06T04:12:34.189" v="11033" actId="478"/>
          <ac:spMkLst>
            <pc:docMk/>
            <pc:sldMk cId="2810261353" sldId="348"/>
            <ac:spMk id="448" creationId="{B762E1B0-629B-4978-8D50-D36840AE98A7}"/>
          </ac:spMkLst>
        </pc:spChg>
        <pc:spChg chg="mod">
          <ac:chgData name="Jeremiah Shultz" userId="26f210a4-e85a-4921-8543-664b31c1228e" providerId="ADAL" clId="{FD3A62CE-1692-44A2-9A02-FFA058A4DACE}" dt="2024-12-06T04:12:34.189" v="11033" actId="478"/>
          <ac:spMkLst>
            <pc:docMk/>
            <pc:sldMk cId="2810261353" sldId="348"/>
            <ac:spMk id="449" creationId="{9877769F-D25F-4C8F-BCBB-6855292A63C5}"/>
          </ac:spMkLst>
        </pc:spChg>
        <pc:spChg chg="mod">
          <ac:chgData name="Jeremiah Shultz" userId="26f210a4-e85a-4921-8543-664b31c1228e" providerId="ADAL" clId="{FD3A62CE-1692-44A2-9A02-FFA058A4DACE}" dt="2024-12-06T04:12:34.189" v="11033" actId="478"/>
          <ac:spMkLst>
            <pc:docMk/>
            <pc:sldMk cId="2810261353" sldId="348"/>
            <ac:spMk id="450" creationId="{E3C0495B-0BAC-4CEB-9033-E3548EEF75BF}"/>
          </ac:spMkLst>
        </pc:spChg>
        <pc:spChg chg="mod">
          <ac:chgData name="Jeremiah Shultz" userId="26f210a4-e85a-4921-8543-664b31c1228e" providerId="ADAL" clId="{FD3A62CE-1692-44A2-9A02-FFA058A4DACE}" dt="2024-12-06T04:12:34.189" v="11033" actId="478"/>
          <ac:spMkLst>
            <pc:docMk/>
            <pc:sldMk cId="2810261353" sldId="348"/>
            <ac:spMk id="451" creationId="{7D32D093-4430-4458-825A-5428797F6235}"/>
          </ac:spMkLst>
        </pc:spChg>
        <pc:spChg chg="mod">
          <ac:chgData name="Jeremiah Shultz" userId="26f210a4-e85a-4921-8543-664b31c1228e" providerId="ADAL" clId="{FD3A62CE-1692-44A2-9A02-FFA058A4DACE}" dt="2024-12-06T04:12:34.189" v="11033" actId="478"/>
          <ac:spMkLst>
            <pc:docMk/>
            <pc:sldMk cId="2810261353" sldId="348"/>
            <ac:spMk id="452" creationId="{B518884C-2E6B-4A86-B56F-C06E9442FC37}"/>
          </ac:spMkLst>
        </pc:spChg>
        <pc:spChg chg="mod">
          <ac:chgData name="Jeremiah Shultz" userId="26f210a4-e85a-4921-8543-664b31c1228e" providerId="ADAL" clId="{FD3A62CE-1692-44A2-9A02-FFA058A4DACE}" dt="2024-12-06T04:12:34.189" v="11033" actId="478"/>
          <ac:spMkLst>
            <pc:docMk/>
            <pc:sldMk cId="2810261353" sldId="348"/>
            <ac:spMk id="453" creationId="{8A20DFA9-D18E-49F8-ACA9-F52D6497C6F8}"/>
          </ac:spMkLst>
        </pc:spChg>
        <pc:spChg chg="mod">
          <ac:chgData name="Jeremiah Shultz" userId="26f210a4-e85a-4921-8543-664b31c1228e" providerId="ADAL" clId="{FD3A62CE-1692-44A2-9A02-FFA058A4DACE}" dt="2024-12-06T04:12:34.189" v="11033" actId="478"/>
          <ac:spMkLst>
            <pc:docMk/>
            <pc:sldMk cId="2810261353" sldId="348"/>
            <ac:spMk id="454" creationId="{5D4FC07F-D655-4639-B0CF-864DDE44E0B3}"/>
          </ac:spMkLst>
        </pc:spChg>
        <pc:spChg chg="mod">
          <ac:chgData name="Jeremiah Shultz" userId="26f210a4-e85a-4921-8543-664b31c1228e" providerId="ADAL" clId="{FD3A62CE-1692-44A2-9A02-FFA058A4DACE}" dt="2024-12-06T04:12:34.189" v="11033" actId="478"/>
          <ac:spMkLst>
            <pc:docMk/>
            <pc:sldMk cId="2810261353" sldId="348"/>
            <ac:spMk id="455" creationId="{036BD22A-B402-45C2-800F-729CEAE32DBE}"/>
          </ac:spMkLst>
        </pc:spChg>
        <pc:spChg chg="mod">
          <ac:chgData name="Jeremiah Shultz" userId="26f210a4-e85a-4921-8543-664b31c1228e" providerId="ADAL" clId="{FD3A62CE-1692-44A2-9A02-FFA058A4DACE}" dt="2024-12-06T04:12:34.189" v="11033" actId="478"/>
          <ac:spMkLst>
            <pc:docMk/>
            <pc:sldMk cId="2810261353" sldId="348"/>
            <ac:spMk id="456" creationId="{9CED0823-D9A7-4C8A-A403-083A92042B6A}"/>
          </ac:spMkLst>
        </pc:spChg>
        <pc:spChg chg="mod">
          <ac:chgData name="Jeremiah Shultz" userId="26f210a4-e85a-4921-8543-664b31c1228e" providerId="ADAL" clId="{FD3A62CE-1692-44A2-9A02-FFA058A4DACE}" dt="2024-12-06T04:12:34.189" v="11033" actId="478"/>
          <ac:spMkLst>
            <pc:docMk/>
            <pc:sldMk cId="2810261353" sldId="348"/>
            <ac:spMk id="457" creationId="{2433CDAD-C479-40DC-8EFA-A00CD927AF60}"/>
          </ac:spMkLst>
        </pc:spChg>
        <pc:spChg chg="mod">
          <ac:chgData name="Jeremiah Shultz" userId="26f210a4-e85a-4921-8543-664b31c1228e" providerId="ADAL" clId="{FD3A62CE-1692-44A2-9A02-FFA058A4DACE}" dt="2024-12-06T04:12:34.189" v="11033" actId="478"/>
          <ac:spMkLst>
            <pc:docMk/>
            <pc:sldMk cId="2810261353" sldId="348"/>
            <ac:spMk id="458" creationId="{ABE23B58-062F-4C50-90EE-D2991FAEFDF5}"/>
          </ac:spMkLst>
        </pc:spChg>
        <pc:spChg chg="mod">
          <ac:chgData name="Jeremiah Shultz" userId="26f210a4-e85a-4921-8543-664b31c1228e" providerId="ADAL" clId="{FD3A62CE-1692-44A2-9A02-FFA058A4DACE}" dt="2024-12-06T04:12:34.189" v="11033" actId="478"/>
          <ac:spMkLst>
            <pc:docMk/>
            <pc:sldMk cId="2810261353" sldId="348"/>
            <ac:spMk id="459" creationId="{574C9B37-7DCD-46C0-A501-701B61E9F757}"/>
          </ac:spMkLst>
        </pc:spChg>
        <pc:spChg chg="mod">
          <ac:chgData name="Jeremiah Shultz" userId="26f210a4-e85a-4921-8543-664b31c1228e" providerId="ADAL" clId="{FD3A62CE-1692-44A2-9A02-FFA058A4DACE}" dt="2024-12-06T04:12:34.189" v="11033" actId="478"/>
          <ac:spMkLst>
            <pc:docMk/>
            <pc:sldMk cId="2810261353" sldId="348"/>
            <ac:spMk id="460" creationId="{2CF84EF4-90C6-4D66-A87F-069DC558EF59}"/>
          </ac:spMkLst>
        </pc:spChg>
        <pc:spChg chg="mod">
          <ac:chgData name="Jeremiah Shultz" userId="26f210a4-e85a-4921-8543-664b31c1228e" providerId="ADAL" clId="{FD3A62CE-1692-44A2-9A02-FFA058A4DACE}" dt="2024-12-06T04:12:34.189" v="11033" actId="478"/>
          <ac:spMkLst>
            <pc:docMk/>
            <pc:sldMk cId="2810261353" sldId="348"/>
            <ac:spMk id="461" creationId="{4E74DF94-FD10-48F1-9EA1-D38768BBFD05}"/>
          </ac:spMkLst>
        </pc:spChg>
        <pc:spChg chg="mod">
          <ac:chgData name="Jeremiah Shultz" userId="26f210a4-e85a-4921-8543-664b31c1228e" providerId="ADAL" clId="{FD3A62CE-1692-44A2-9A02-FFA058A4DACE}" dt="2024-12-06T04:12:34.189" v="11033" actId="478"/>
          <ac:spMkLst>
            <pc:docMk/>
            <pc:sldMk cId="2810261353" sldId="348"/>
            <ac:spMk id="462" creationId="{3EEB8C8E-B9CF-4E21-BBCB-082740ED59AC}"/>
          </ac:spMkLst>
        </pc:spChg>
        <pc:spChg chg="mod">
          <ac:chgData name="Jeremiah Shultz" userId="26f210a4-e85a-4921-8543-664b31c1228e" providerId="ADAL" clId="{FD3A62CE-1692-44A2-9A02-FFA058A4DACE}" dt="2024-12-06T04:12:34.189" v="11033" actId="478"/>
          <ac:spMkLst>
            <pc:docMk/>
            <pc:sldMk cId="2810261353" sldId="348"/>
            <ac:spMk id="463" creationId="{4722BDC5-7283-4CF8-91DF-81208761DD97}"/>
          </ac:spMkLst>
        </pc:spChg>
        <pc:spChg chg="mod">
          <ac:chgData name="Jeremiah Shultz" userId="26f210a4-e85a-4921-8543-664b31c1228e" providerId="ADAL" clId="{FD3A62CE-1692-44A2-9A02-FFA058A4DACE}" dt="2024-12-06T04:12:34.189" v="11033" actId="478"/>
          <ac:spMkLst>
            <pc:docMk/>
            <pc:sldMk cId="2810261353" sldId="348"/>
            <ac:spMk id="464" creationId="{CF20CC0B-7C0F-42D3-A194-D7B85E8DB95E}"/>
          </ac:spMkLst>
        </pc:spChg>
        <pc:spChg chg="mod">
          <ac:chgData name="Jeremiah Shultz" userId="26f210a4-e85a-4921-8543-664b31c1228e" providerId="ADAL" clId="{FD3A62CE-1692-44A2-9A02-FFA058A4DACE}" dt="2024-12-06T04:12:34.189" v="11033" actId="478"/>
          <ac:spMkLst>
            <pc:docMk/>
            <pc:sldMk cId="2810261353" sldId="348"/>
            <ac:spMk id="465" creationId="{6CB5F80C-73B4-4974-AD6F-706149A27637}"/>
          </ac:spMkLst>
        </pc:spChg>
        <pc:spChg chg="mod">
          <ac:chgData name="Jeremiah Shultz" userId="26f210a4-e85a-4921-8543-664b31c1228e" providerId="ADAL" clId="{FD3A62CE-1692-44A2-9A02-FFA058A4DACE}" dt="2024-12-06T04:12:34.189" v="11033" actId="478"/>
          <ac:spMkLst>
            <pc:docMk/>
            <pc:sldMk cId="2810261353" sldId="348"/>
            <ac:spMk id="466" creationId="{0D704A08-9068-49AF-AD52-98F1ABC2ABD0}"/>
          </ac:spMkLst>
        </pc:spChg>
        <pc:spChg chg="mod">
          <ac:chgData name="Jeremiah Shultz" userId="26f210a4-e85a-4921-8543-664b31c1228e" providerId="ADAL" clId="{FD3A62CE-1692-44A2-9A02-FFA058A4DACE}" dt="2024-12-06T04:12:34.189" v="11033" actId="478"/>
          <ac:spMkLst>
            <pc:docMk/>
            <pc:sldMk cId="2810261353" sldId="348"/>
            <ac:spMk id="467" creationId="{15CB59A4-2D22-413A-801F-E45C806872F1}"/>
          </ac:spMkLst>
        </pc:spChg>
        <pc:spChg chg="mod">
          <ac:chgData name="Jeremiah Shultz" userId="26f210a4-e85a-4921-8543-664b31c1228e" providerId="ADAL" clId="{FD3A62CE-1692-44A2-9A02-FFA058A4DACE}" dt="2024-12-06T04:12:34.189" v="11033" actId="478"/>
          <ac:spMkLst>
            <pc:docMk/>
            <pc:sldMk cId="2810261353" sldId="348"/>
            <ac:spMk id="468" creationId="{D34C86E2-9171-4076-863F-9EC46B53B6EC}"/>
          </ac:spMkLst>
        </pc:spChg>
        <pc:spChg chg="mod">
          <ac:chgData name="Jeremiah Shultz" userId="26f210a4-e85a-4921-8543-664b31c1228e" providerId="ADAL" clId="{FD3A62CE-1692-44A2-9A02-FFA058A4DACE}" dt="2024-12-06T04:12:34.189" v="11033" actId="478"/>
          <ac:spMkLst>
            <pc:docMk/>
            <pc:sldMk cId="2810261353" sldId="348"/>
            <ac:spMk id="469" creationId="{752E60D6-147E-427C-9289-86B8C7265648}"/>
          </ac:spMkLst>
        </pc:spChg>
        <pc:spChg chg="mod">
          <ac:chgData name="Jeremiah Shultz" userId="26f210a4-e85a-4921-8543-664b31c1228e" providerId="ADAL" clId="{FD3A62CE-1692-44A2-9A02-FFA058A4DACE}" dt="2024-12-06T04:12:34.189" v="11033" actId="478"/>
          <ac:spMkLst>
            <pc:docMk/>
            <pc:sldMk cId="2810261353" sldId="348"/>
            <ac:spMk id="470" creationId="{41EBB978-71CC-4CE9-B1CC-18E6DCBBBD9B}"/>
          </ac:spMkLst>
        </pc:spChg>
        <pc:spChg chg="mod">
          <ac:chgData name="Jeremiah Shultz" userId="26f210a4-e85a-4921-8543-664b31c1228e" providerId="ADAL" clId="{FD3A62CE-1692-44A2-9A02-FFA058A4DACE}" dt="2024-12-06T04:12:34.189" v="11033" actId="478"/>
          <ac:spMkLst>
            <pc:docMk/>
            <pc:sldMk cId="2810261353" sldId="348"/>
            <ac:spMk id="471" creationId="{96FC301A-E6F2-429B-A552-250839F31396}"/>
          </ac:spMkLst>
        </pc:spChg>
        <pc:spChg chg="mod">
          <ac:chgData name="Jeremiah Shultz" userId="26f210a4-e85a-4921-8543-664b31c1228e" providerId="ADAL" clId="{FD3A62CE-1692-44A2-9A02-FFA058A4DACE}" dt="2024-12-06T04:12:34.189" v="11033" actId="478"/>
          <ac:spMkLst>
            <pc:docMk/>
            <pc:sldMk cId="2810261353" sldId="348"/>
            <ac:spMk id="472" creationId="{1D8C301A-5C37-4825-BB2F-95706369B83D}"/>
          </ac:spMkLst>
        </pc:spChg>
        <pc:spChg chg="mod">
          <ac:chgData name="Jeremiah Shultz" userId="26f210a4-e85a-4921-8543-664b31c1228e" providerId="ADAL" clId="{FD3A62CE-1692-44A2-9A02-FFA058A4DACE}" dt="2024-12-06T04:12:34.189" v="11033" actId="478"/>
          <ac:spMkLst>
            <pc:docMk/>
            <pc:sldMk cId="2810261353" sldId="348"/>
            <ac:spMk id="473" creationId="{60BEEFEB-9A25-4774-B66E-50BFF42CB067}"/>
          </ac:spMkLst>
        </pc:spChg>
        <pc:spChg chg="mod">
          <ac:chgData name="Jeremiah Shultz" userId="26f210a4-e85a-4921-8543-664b31c1228e" providerId="ADAL" clId="{FD3A62CE-1692-44A2-9A02-FFA058A4DACE}" dt="2024-12-06T04:12:34.189" v="11033" actId="478"/>
          <ac:spMkLst>
            <pc:docMk/>
            <pc:sldMk cId="2810261353" sldId="348"/>
            <ac:spMk id="474" creationId="{84DFE335-0785-4960-ADE8-7657F7537354}"/>
          </ac:spMkLst>
        </pc:spChg>
        <pc:spChg chg="mod">
          <ac:chgData name="Jeremiah Shultz" userId="26f210a4-e85a-4921-8543-664b31c1228e" providerId="ADAL" clId="{FD3A62CE-1692-44A2-9A02-FFA058A4DACE}" dt="2024-12-06T04:12:34.189" v="11033" actId="478"/>
          <ac:spMkLst>
            <pc:docMk/>
            <pc:sldMk cId="2810261353" sldId="348"/>
            <ac:spMk id="475" creationId="{4CBDF686-C729-4C9B-9EF8-3EA5052797CE}"/>
          </ac:spMkLst>
        </pc:spChg>
        <pc:spChg chg="mod">
          <ac:chgData name="Jeremiah Shultz" userId="26f210a4-e85a-4921-8543-664b31c1228e" providerId="ADAL" clId="{FD3A62CE-1692-44A2-9A02-FFA058A4DACE}" dt="2024-12-06T04:12:34.189" v="11033" actId="478"/>
          <ac:spMkLst>
            <pc:docMk/>
            <pc:sldMk cId="2810261353" sldId="348"/>
            <ac:spMk id="476" creationId="{6C4393DF-7359-4528-B36D-EB6C0A58AE56}"/>
          </ac:spMkLst>
        </pc:spChg>
        <pc:spChg chg="mod">
          <ac:chgData name="Jeremiah Shultz" userId="26f210a4-e85a-4921-8543-664b31c1228e" providerId="ADAL" clId="{FD3A62CE-1692-44A2-9A02-FFA058A4DACE}" dt="2024-12-06T04:12:34.189" v="11033" actId="478"/>
          <ac:spMkLst>
            <pc:docMk/>
            <pc:sldMk cId="2810261353" sldId="348"/>
            <ac:spMk id="477" creationId="{D4FA1145-A30C-4FE0-A1BD-FC31B69BEF73}"/>
          </ac:spMkLst>
        </pc:spChg>
        <pc:spChg chg="mod">
          <ac:chgData name="Jeremiah Shultz" userId="26f210a4-e85a-4921-8543-664b31c1228e" providerId="ADAL" clId="{FD3A62CE-1692-44A2-9A02-FFA058A4DACE}" dt="2024-12-06T04:12:34.189" v="11033" actId="478"/>
          <ac:spMkLst>
            <pc:docMk/>
            <pc:sldMk cId="2810261353" sldId="348"/>
            <ac:spMk id="478" creationId="{D8F01C60-3155-4AE0-B3AD-2F0D01985EC8}"/>
          </ac:spMkLst>
        </pc:spChg>
        <pc:spChg chg="mod">
          <ac:chgData name="Jeremiah Shultz" userId="26f210a4-e85a-4921-8543-664b31c1228e" providerId="ADAL" clId="{FD3A62CE-1692-44A2-9A02-FFA058A4DACE}" dt="2024-12-06T04:12:34.189" v="11033" actId="478"/>
          <ac:spMkLst>
            <pc:docMk/>
            <pc:sldMk cId="2810261353" sldId="348"/>
            <ac:spMk id="479" creationId="{2CBE4CC6-CF9A-4B9E-8888-011E4E60EB00}"/>
          </ac:spMkLst>
        </pc:spChg>
        <pc:spChg chg="mod">
          <ac:chgData name="Jeremiah Shultz" userId="26f210a4-e85a-4921-8543-664b31c1228e" providerId="ADAL" clId="{FD3A62CE-1692-44A2-9A02-FFA058A4DACE}" dt="2024-12-06T04:12:34.189" v="11033" actId="478"/>
          <ac:spMkLst>
            <pc:docMk/>
            <pc:sldMk cId="2810261353" sldId="348"/>
            <ac:spMk id="480" creationId="{2546B8A3-0C43-4B40-BB88-55B7601A2C20}"/>
          </ac:spMkLst>
        </pc:spChg>
        <pc:spChg chg="mod">
          <ac:chgData name="Jeremiah Shultz" userId="26f210a4-e85a-4921-8543-664b31c1228e" providerId="ADAL" clId="{FD3A62CE-1692-44A2-9A02-FFA058A4DACE}" dt="2024-12-06T04:12:34.189" v="11033" actId="478"/>
          <ac:spMkLst>
            <pc:docMk/>
            <pc:sldMk cId="2810261353" sldId="348"/>
            <ac:spMk id="481" creationId="{DB8407CE-63CD-4DD6-9EF4-005FC117EE32}"/>
          </ac:spMkLst>
        </pc:spChg>
        <pc:spChg chg="mod">
          <ac:chgData name="Jeremiah Shultz" userId="26f210a4-e85a-4921-8543-664b31c1228e" providerId="ADAL" clId="{FD3A62CE-1692-44A2-9A02-FFA058A4DACE}" dt="2024-12-06T04:12:34.189" v="11033" actId="478"/>
          <ac:spMkLst>
            <pc:docMk/>
            <pc:sldMk cId="2810261353" sldId="348"/>
            <ac:spMk id="482" creationId="{0E21307F-40FD-46B1-B0B3-E2902E8107A5}"/>
          </ac:spMkLst>
        </pc:spChg>
        <pc:spChg chg="mod">
          <ac:chgData name="Jeremiah Shultz" userId="26f210a4-e85a-4921-8543-664b31c1228e" providerId="ADAL" clId="{FD3A62CE-1692-44A2-9A02-FFA058A4DACE}" dt="2024-12-06T04:12:34.189" v="11033" actId="478"/>
          <ac:spMkLst>
            <pc:docMk/>
            <pc:sldMk cId="2810261353" sldId="348"/>
            <ac:spMk id="483" creationId="{22D7F85A-76CA-431E-BA80-8C9E6DB3C38B}"/>
          </ac:spMkLst>
        </pc:spChg>
        <pc:spChg chg="mod">
          <ac:chgData name="Jeremiah Shultz" userId="26f210a4-e85a-4921-8543-664b31c1228e" providerId="ADAL" clId="{FD3A62CE-1692-44A2-9A02-FFA058A4DACE}" dt="2024-12-06T04:12:34.189" v="11033" actId="478"/>
          <ac:spMkLst>
            <pc:docMk/>
            <pc:sldMk cId="2810261353" sldId="348"/>
            <ac:spMk id="484" creationId="{12B5050F-BA0F-4845-8750-764622B0162E}"/>
          </ac:spMkLst>
        </pc:spChg>
        <pc:spChg chg="mod">
          <ac:chgData name="Jeremiah Shultz" userId="26f210a4-e85a-4921-8543-664b31c1228e" providerId="ADAL" clId="{FD3A62CE-1692-44A2-9A02-FFA058A4DACE}" dt="2024-12-06T04:12:34.189" v="11033" actId="478"/>
          <ac:spMkLst>
            <pc:docMk/>
            <pc:sldMk cId="2810261353" sldId="348"/>
            <ac:spMk id="485" creationId="{9358DBC8-628C-4B7A-806C-601B7F42CEDE}"/>
          </ac:spMkLst>
        </pc:spChg>
        <pc:spChg chg="mod">
          <ac:chgData name="Jeremiah Shultz" userId="26f210a4-e85a-4921-8543-664b31c1228e" providerId="ADAL" clId="{FD3A62CE-1692-44A2-9A02-FFA058A4DACE}" dt="2024-12-06T04:12:34.189" v="11033" actId="478"/>
          <ac:spMkLst>
            <pc:docMk/>
            <pc:sldMk cId="2810261353" sldId="348"/>
            <ac:spMk id="486" creationId="{C5417967-66E0-4387-A5A4-9619379BFACD}"/>
          </ac:spMkLst>
        </pc:spChg>
        <pc:spChg chg="mod">
          <ac:chgData name="Jeremiah Shultz" userId="26f210a4-e85a-4921-8543-664b31c1228e" providerId="ADAL" clId="{FD3A62CE-1692-44A2-9A02-FFA058A4DACE}" dt="2024-12-06T04:12:34.189" v="11033" actId="478"/>
          <ac:spMkLst>
            <pc:docMk/>
            <pc:sldMk cId="2810261353" sldId="348"/>
            <ac:spMk id="487" creationId="{29164EC6-51EE-4BA4-B801-30E65F352F5C}"/>
          </ac:spMkLst>
        </pc:spChg>
        <pc:spChg chg="mod">
          <ac:chgData name="Jeremiah Shultz" userId="26f210a4-e85a-4921-8543-664b31c1228e" providerId="ADAL" clId="{FD3A62CE-1692-44A2-9A02-FFA058A4DACE}" dt="2024-12-06T04:12:34.189" v="11033" actId="478"/>
          <ac:spMkLst>
            <pc:docMk/>
            <pc:sldMk cId="2810261353" sldId="348"/>
            <ac:spMk id="488" creationId="{741A2252-6272-4BDF-AEC8-50007C07D19E}"/>
          </ac:spMkLst>
        </pc:spChg>
        <pc:spChg chg="mod">
          <ac:chgData name="Jeremiah Shultz" userId="26f210a4-e85a-4921-8543-664b31c1228e" providerId="ADAL" clId="{FD3A62CE-1692-44A2-9A02-FFA058A4DACE}" dt="2024-12-06T04:12:34.189" v="11033" actId="478"/>
          <ac:spMkLst>
            <pc:docMk/>
            <pc:sldMk cId="2810261353" sldId="348"/>
            <ac:spMk id="489" creationId="{25D569F1-73B8-416B-9940-4727E1661F85}"/>
          </ac:spMkLst>
        </pc:spChg>
        <pc:spChg chg="mod">
          <ac:chgData name="Jeremiah Shultz" userId="26f210a4-e85a-4921-8543-664b31c1228e" providerId="ADAL" clId="{FD3A62CE-1692-44A2-9A02-FFA058A4DACE}" dt="2024-12-06T04:12:34.189" v="11033" actId="478"/>
          <ac:spMkLst>
            <pc:docMk/>
            <pc:sldMk cId="2810261353" sldId="348"/>
            <ac:spMk id="490" creationId="{6BE0646E-4F4E-4C1F-BB36-24D8C5A44C3A}"/>
          </ac:spMkLst>
        </pc:spChg>
        <pc:spChg chg="mod">
          <ac:chgData name="Jeremiah Shultz" userId="26f210a4-e85a-4921-8543-664b31c1228e" providerId="ADAL" clId="{FD3A62CE-1692-44A2-9A02-FFA058A4DACE}" dt="2024-12-06T04:12:34.189" v="11033" actId="478"/>
          <ac:spMkLst>
            <pc:docMk/>
            <pc:sldMk cId="2810261353" sldId="348"/>
            <ac:spMk id="491" creationId="{51E5236C-A5BB-41B1-A9FE-98338F605C5E}"/>
          </ac:spMkLst>
        </pc:spChg>
        <pc:spChg chg="mod">
          <ac:chgData name="Jeremiah Shultz" userId="26f210a4-e85a-4921-8543-664b31c1228e" providerId="ADAL" clId="{FD3A62CE-1692-44A2-9A02-FFA058A4DACE}" dt="2024-12-06T04:12:34.189" v="11033" actId="478"/>
          <ac:spMkLst>
            <pc:docMk/>
            <pc:sldMk cId="2810261353" sldId="348"/>
            <ac:spMk id="492" creationId="{7B6383D0-84D0-4CB8-BC99-44AECD28F90D}"/>
          </ac:spMkLst>
        </pc:spChg>
        <pc:spChg chg="mod">
          <ac:chgData name="Jeremiah Shultz" userId="26f210a4-e85a-4921-8543-664b31c1228e" providerId="ADAL" clId="{FD3A62CE-1692-44A2-9A02-FFA058A4DACE}" dt="2024-12-06T04:12:34.189" v="11033" actId="478"/>
          <ac:spMkLst>
            <pc:docMk/>
            <pc:sldMk cId="2810261353" sldId="348"/>
            <ac:spMk id="493" creationId="{E843A847-1C62-4529-99B7-FB9A651E4FE9}"/>
          </ac:spMkLst>
        </pc:spChg>
        <pc:spChg chg="mod">
          <ac:chgData name="Jeremiah Shultz" userId="26f210a4-e85a-4921-8543-664b31c1228e" providerId="ADAL" clId="{FD3A62CE-1692-44A2-9A02-FFA058A4DACE}" dt="2024-12-06T04:12:34.189" v="11033" actId="478"/>
          <ac:spMkLst>
            <pc:docMk/>
            <pc:sldMk cId="2810261353" sldId="348"/>
            <ac:spMk id="494" creationId="{514A4157-21BF-4F80-B429-CAD3278D1A57}"/>
          </ac:spMkLst>
        </pc:spChg>
        <pc:spChg chg="mod">
          <ac:chgData name="Jeremiah Shultz" userId="26f210a4-e85a-4921-8543-664b31c1228e" providerId="ADAL" clId="{FD3A62CE-1692-44A2-9A02-FFA058A4DACE}" dt="2024-12-06T04:12:34.189" v="11033" actId="478"/>
          <ac:spMkLst>
            <pc:docMk/>
            <pc:sldMk cId="2810261353" sldId="348"/>
            <ac:spMk id="495" creationId="{4A982B77-282E-48D7-98F4-CED08F02580B}"/>
          </ac:spMkLst>
        </pc:spChg>
        <pc:spChg chg="mod">
          <ac:chgData name="Jeremiah Shultz" userId="26f210a4-e85a-4921-8543-664b31c1228e" providerId="ADAL" clId="{FD3A62CE-1692-44A2-9A02-FFA058A4DACE}" dt="2024-12-06T04:12:34.189" v="11033" actId="478"/>
          <ac:spMkLst>
            <pc:docMk/>
            <pc:sldMk cId="2810261353" sldId="348"/>
            <ac:spMk id="496" creationId="{6C5A9CCE-08D1-497E-BBCD-30E058E6E100}"/>
          </ac:spMkLst>
        </pc:spChg>
        <pc:spChg chg="mod">
          <ac:chgData name="Jeremiah Shultz" userId="26f210a4-e85a-4921-8543-664b31c1228e" providerId="ADAL" clId="{FD3A62CE-1692-44A2-9A02-FFA058A4DACE}" dt="2024-12-06T04:12:34.189" v="11033" actId="478"/>
          <ac:spMkLst>
            <pc:docMk/>
            <pc:sldMk cId="2810261353" sldId="348"/>
            <ac:spMk id="497" creationId="{7B2A4A05-DD3B-4729-8104-860F041A5AAD}"/>
          </ac:spMkLst>
        </pc:spChg>
        <pc:spChg chg="mod">
          <ac:chgData name="Jeremiah Shultz" userId="26f210a4-e85a-4921-8543-664b31c1228e" providerId="ADAL" clId="{FD3A62CE-1692-44A2-9A02-FFA058A4DACE}" dt="2024-12-06T04:12:34.189" v="11033" actId="478"/>
          <ac:spMkLst>
            <pc:docMk/>
            <pc:sldMk cId="2810261353" sldId="348"/>
            <ac:spMk id="498" creationId="{FAA42BE5-22FA-40B6-A98D-4BDF3044E740}"/>
          </ac:spMkLst>
        </pc:spChg>
        <pc:spChg chg="mod">
          <ac:chgData name="Jeremiah Shultz" userId="26f210a4-e85a-4921-8543-664b31c1228e" providerId="ADAL" clId="{FD3A62CE-1692-44A2-9A02-FFA058A4DACE}" dt="2024-12-06T04:12:34.189" v="11033" actId="478"/>
          <ac:spMkLst>
            <pc:docMk/>
            <pc:sldMk cId="2810261353" sldId="348"/>
            <ac:spMk id="499" creationId="{8B2DED2C-71B5-457E-975B-0E86EE0512E4}"/>
          </ac:spMkLst>
        </pc:spChg>
        <pc:spChg chg="mod">
          <ac:chgData name="Jeremiah Shultz" userId="26f210a4-e85a-4921-8543-664b31c1228e" providerId="ADAL" clId="{FD3A62CE-1692-44A2-9A02-FFA058A4DACE}" dt="2024-12-06T04:12:34.189" v="11033" actId="478"/>
          <ac:spMkLst>
            <pc:docMk/>
            <pc:sldMk cId="2810261353" sldId="348"/>
            <ac:spMk id="500" creationId="{FFAE155D-6239-42CD-BEB8-443A36333949}"/>
          </ac:spMkLst>
        </pc:spChg>
        <pc:spChg chg="mod">
          <ac:chgData name="Jeremiah Shultz" userId="26f210a4-e85a-4921-8543-664b31c1228e" providerId="ADAL" clId="{FD3A62CE-1692-44A2-9A02-FFA058A4DACE}" dt="2024-12-06T04:12:34.189" v="11033" actId="478"/>
          <ac:spMkLst>
            <pc:docMk/>
            <pc:sldMk cId="2810261353" sldId="348"/>
            <ac:spMk id="501" creationId="{C700BF19-8D97-4B4B-AA6B-23EE3B30E0E8}"/>
          </ac:spMkLst>
        </pc:spChg>
        <pc:spChg chg="mod">
          <ac:chgData name="Jeremiah Shultz" userId="26f210a4-e85a-4921-8543-664b31c1228e" providerId="ADAL" clId="{FD3A62CE-1692-44A2-9A02-FFA058A4DACE}" dt="2024-12-06T04:12:34.189" v="11033" actId="478"/>
          <ac:spMkLst>
            <pc:docMk/>
            <pc:sldMk cId="2810261353" sldId="348"/>
            <ac:spMk id="502" creationId="{6FF723A4-72C0-4310-88BF-68969E5D46BB}"/>
          </ac:spMkLst>
        </pc:spChg>
        <pc:spChg chg="mod">
          <ac:chgData name="Jeremiah Shultz" userId="26f210a4-e85a-4921-8543-664b31c1228e" providerId="ADAL" clId="{FD3A62CE-1692-44A2-9A02-FFA058A4DACE}" dt="2024-12-06T04:12:34.189" v="11033" actId="478"/>
          <ac:spMkLst>
            <pc:docMk/>
            <pc:sldMk cId="2810261353" sldId="348"/>
            <ac:spMk id="503" creationId="{5BCCE88E-9FAE-429B-A942-98EBE2240DB9}"/>
          </ac:spMkLst>
        </pc:spChg>
        <pc:spChg chg="mod">
          <ac:chgData name="Jeremiah Shultz" userId="26f210a4-e85a-4921-8543-664b31c1228e" providerId="ADAL" clId="{FD3A62CE-1692-44A2-9A02-FFA058A4DACE}" dt="2024-12-06T04:12:34.189" v="11033" actId="478"/>
          <ac:spMkLst>
            <pc:docMk/>
            <pc:sldMk cId="2810261353" sldId="348"/>
            <ac:spMk id="504" creationId="{BB8765A9-4D1F-4C37-8EC5-1663A31D0EFD}"/>
          </ac:spMkLst>
        </pc:spChg>
        <pc:spChg chg="mod">
          <ac:chgData name="Jeremiah Shultz" userId="26f210a4-e85a-4921-8543-664b31c1228e" providerId="ADAL" clId="{FD3A62CE-1692-44A2-9A02-FFA058A4DACE}" dt="2024-12-06T04:12:34.189" v="11033" actId="478"/>
          <ac:spMkLst>
            <pc:docMk/>
            <pc:sldMk cId="2810261353" sldId="348"/>
            <ac:spMk id="505" creationId="{2F6BDB82-6369-4F8D-8B5F-FD3B0F9BB257}"/>
          </ac:spMkLst>
        </pc:spChg>
        <pc:spChg chg="mod">
          <ac:chgData name="Jeremiah Shultz" userId="26f210a4-e85a-4921-8543-664b31c1228e" providerId="ADAL" clId="{FD3A62CE-1692-44A2-9A02-FFA058A4DACE}" dt="2024-12-06T04:12:34.189" v="11033" actId="478"/>
          <ac:spMkLst>
            <pc:docMk/>
            <pc:sldMk cId="2810261353" sldId="348"/>
            <ac:spMk id="506" creationId="{277179D6-8AC5-488D-B375-D0604F5DFF14}"/>
          </ac:spMkLst>
        </pc:spChg>
        <pc:spChg chg="mod">
          <ac:chgData name="Jeremiah Shultz" userId="26f210a4-e85a-4921-8543-664b31c1228e" providerId="ADAL" clId="{FD3A62CE-1692-44A2-9A02-FFA058A4DACE}" dt="2024-12-06T04:12:34.189" v="11033" actId="478"/>
          <ac:spMkLst>
            <pc:docMk/>
            <pc:sldMk cId="2810261353" sldId="348"/>
            <ac:spMk id="507" creationId="{43113E14-8F82-4A27-A603-7FB98234B7A6}"/>
          </ac:spMkLst>
        </pc:spChg>
        <pc:spChg chg="mod">
          <ac:chgData name="Jeremiah Shultz" userId="26f210a4-e85a-4921-8543-664b31c1228e" providerId="ADAL" clId="{FD3A62CE-1692-44A2-9A02-FFA058A4DACE}" dt="2024-12-06T04:12:34.189" v="11033" actId="478"/>
          <ac:spMkLst>
            <pc:docMk/>
            <pc:sldMk cId="2810261353" sldId="348"/>
            <ac:spMk id="508" creationId="{E5396339-F651-49AF-BAE6-7B6581BE9E07}"/>
          </ac:spMkLst>
        </pc:spChg>
        <pc:spChg chg="mod">
          <ac:chgData name="Jeremiah Shultz" userId="26f210a4-e85a-4921-8543-664b31c1228e" providerId="ADAL" clId="{FD3A62CE-1692-44A2-9A02-FFA058A4DACE}" dt="2024-12-06T04:12:34.189" v="11033" actId="478"/>
          <ac:spMkLst>
            <pc:docMk/>
            <pc:sldMk cId="2810261353" sldId="348"/>
            <ac:spMk id="509" creationId="{6DD01172-8090-466B-9EFC-51D2AE2197D8}"/>
          </ac:spMkLst>
        </pc:spChg>
        <pc:spChg chg="mod">
          <ac:chgData name="Jeremiah Shultz" userId="26f210a4-e85a-4921-8543-664b31c1228e" providerId="ADAL" clId="{FD3A62CE-1692-44A2-9A02-FFA058A4DACE}" dt="2024-12-06T04:12:34.189" v="11033" actId="478"/>
          <ac:spMkLst>
            <pc:docMk/>
            <pc:sldMk cId="2810261353" sldId="348"/>
            <ac:spMk id="510" creationId="{AABD7C47-5D75-40B5-9870-233D595790D2}"/>
          </ac:spMkLst>
        </pc:spChg>
        <pc:spChg chg="mod">
          <ac:chgData name="Jeremiah Shultz" userId="26f210a4-e85a-4921-8543-664b31c1228e" providerId="ADAL" clId="{FD3A62CE-1692-44A2-9A02-FFA058A4DACE}" dt="2024-12-06T04:12:34.189" v="11033" actId="478"/>
          <ac:spMkLst>
            <pc:docMk/>
            <pc:sldMk cId="2810261353" sldId="348"/>
            <ac:spMk id="511" creationId="{79E6D164-338E-4B6E-A65F-EB8590EDAEFD}"/>
          </ac:spMkLst>
        </pc:spChg>
        <pc:spChg chg="mod">
          <ac:chgData name="Jeremiah Shultz" userId="26f210a4-e85a-4921-8543-664b31c1228e" providerId="ADAL" clId="{FD3A62CE-1692-44A2-9A02-FFA058A4DACE}" dt="2024-12-06T04:12:34.189" v="11033" actId="478"/>
          <ac:spMkLst>
            <pc:docMk/>
            <pc:sldMk cId="2810261353" sldId="348"/>
            <ac:spMk id="512" creationId="{D0B12D2F-F0BE-4393-A77B-B6538AED56AC}"/>
          </ac:spMkLst>
        </pc:spChg>
        <pc:spChg chg="mod">
          <ac:chgData name="Jeremiah Shultz" userId="26f210a4-e85a-4921-8543-664b31c1228e" providerId="ADAL" clId="{FD3A62CE-1692-44A2-9A02-FFA058A4DACE}" dt="2024-12-06T04:12:34.189" v="11033" actId="478"/>
          <ac:spMkLst>
            <pc:docMk/>
            <pc:sldMk cId="2810261353" sldId="348"/>
            <ac:spMk id="513" creationId="{6120BD03-1544-4B3B-8877-151C8F4F9EFB}"/>
          </ac:spMkLst>
        </pc:spChg>
        <pc:spChg chg="mod">
          <ac:chgData name="Jeremiah Shultz" userId="26f210a4-e85a-4921-8543-664b31c1228e" providerId="ADAL" clId="{FD3A62CE-1692-44A2-9A02-FFA058A4DACE}" dt="2024-12-06T04:12:34.189" v="11033" actId="478"/>
          <ac:spMkLst>
            <pc:docMk/>
            <pc:sldMk cId="2810261353" sldId="348"/>
            <ac:spMk id="514" creationId="{9822E13D-1275-4398-8570-8AAAD5667A9D}"/>
          </ac:spMkLst>
        </pc:spChg>
        <pc:spChg chg="mod">
          <ac:chgData name="Jeremiah Shultz" userId="26f210a4-e85a-4921-8543-664b31c1228e" providerId="ADAL" clId="{FD3A62CE-1692-44A2-9A02-FFA058A4DACE}" dt="2024-12-06T04:12:34.189" v="11033" actId="478"/>
          <ac:spMkLst>
            <pc:docMk/>
            <pc:sldMk cId="2810261353" sldId="348"/>
            <ac:spMk id="515" creationId="{76D2D1B8-BDC6-4C44-AF11-2C797E4F335F}"/>
          </ac:spMkLst>
        </pc:spChg>
        <pc:spChg chg="mod">
          <ac:chgData name="Jeremiah Shultz" userId="26f210a4-e85a-4921-8543-664b31c1228e" providerId="ADAL" clId="{FD3A62CE-1692-44A2-9A02-FFA058A4DACE}" dt="2024-12-06T04:12:34.189" v="11033" actId="478"/>
          <ac:spMkLst>
            <pc:docMk/>
            <pc:sldMk cId="2810261353" sldId="348"/>
            <ac:spMk id="516" creationId="{28993BF0-F20F-42CD-877E-74785220796E}"/>
          </ac:spMkLst>
        </pc:spChg>
        <pc:spChg chg="mod">
          <ac:chgData name="Jeremiah Shultz" userId="26f210a4-e85a-4921-8543-664b31c1228e" providerId="ADAL" clId="{FD3A62CE-1692-44A2-9A02-FFA058A4DACE}" dt="2024-12-06T04:12:34.189" v="11033" actId="478"/>
          <ac:spMkLst>
            <pc:docMk/>
            <pc:sldMk cId="2810261353" sldId="348"/>
            <ac:spMk id="517" creationId="{FCC74A79-A5CE-458B-8A1E-878E383B2B9A}"/>
          </ac:spMkLst>
        </pc:spChg>
        <pc:spChg chg="mod">
          <ac:chgData name="Jeremiah Shultz" userId="26f210a4-e85a-4921-8543-664b31c1228e" providerId="ADAL" clId="{FD3A62CE-1692-44A2-9A02-FFA058A4DACE}" dt="2024-12-06T04:12:34.189" v="11033" actId="478"/>
          <ac:spMkLst>
            <pc:docMk/>
            <pc:sldMk cId="2810261353" sldId="348"/>
            <ac:spMk id="518" creationId="{E520F2F3-15D9-4896-8E00-F8F8419D3726}"/>
          </ac:spMkLst>
        </pc:spChg>
        <pc:spChg chg="mod">
          <ac:chgData name="Jeremiah Shultz" userId="26f210a4-e85a-4921-8543-664b31c1228e" providerId="ADAL" clId="{FD3A62CE-1692-44A2-9A02-FFA058A4DACE}" dt="2024-12-06T04:12:34.189" v="11033" actId="478"/>
          <ac:spMkLst>
            <pc:docMk/>
            <pc:sldMk cId="2810261353" sldId="348"/>
            <ac:spMk id="519" creationId="{F135CCDF-EE55-4DF9-AC33-B7F4475F3668}"/>
          </ac:spMkLst>
        </pc:spChg>
        <pc:spChg chg="mod">
          <ac:chgData name="Jeremiah Shultz" userId="26f210a4-e85a-4921-8543-664b31c1228e" providerId="ADAL" clId="{FD3A62CE-1692-44A2-9A02-FFA058A4DACE}" dt="2024-12-06T04:12:34.189" v="11033" actId="478"/>
          <ac:spMkLst>
            <pc:docMk/>
            <pc:sldMk cId="2810261353" sldId="348"/>
            <ac:spMk id="520" creationId="{80DE90C9-069E-4C93-8E6B-43545D99A36F}"/>
          </ac:spMkLst>
        </pc:spChg>
        <pc:spChg chg="mod">
          <ac:chgData name="Jeremiah Shultz" userId="26f210a4-e85a-4921-8543-664b31c1228e" providerId="ADAL" clId="{FD3A62CE-1692-44A2-9A02-FFA058A4DACE}" dt="2024-12-06T04:12:34.189" v="11033" actId="478"/>
          <ac:spMkLst>
            <pc:docMk/>
            <pc:sldMk cId="2810261353" sldId="348"/>
            <ac:spMk id="521" creationId="{9080C7FF-FABD-476D-8230-04165760CB59}"/>
          </ac:spMkLst>
        </pc:spChg>
        <pc:spChg chg="mod">
          <ac:chgData name="Jeremiah Shultz" userId="26f210a4-e85a-4921-8543-664b31c1228e" providerId="ADAL" clId="{FD3A62CE-1692-44A2-9A02-FFA058A4DACE}" dt="2024-12-06T04:12:34.189" v="11033" actId="478"/>
          <ac:spMkLst>
            <pc:docMk/>
            <pc:sldMk cId="2810261353" sldId="348"/>
            <ac:spMk id="522" creationId="{D40A0FF3-C716-4AC2-97AF-D0A4C95EF0B3}"/>
          </ac:spMkLst>
        </pc:spChg>
        <pc:spChg chg="mod">
          <ac:chgData name="Jeremiah Shultz" userId="26f210a4-e85a-4921-8543-664b31c1228e" providerId="ADAL" clId="{FD3A62CE-1692-44A2-9A02-FFA058A4DACE}" dt="2024-12-06T04:12:34.189" v="11033" actId="478"/>
          <ac:spMkLst>
            <pc:docMk/>
            <pc:sldMk cId="2810261353" sldId="348"/>
            <ac:spMk id="523" creationId="{4D6340DB-839C-49FE-A599-F10676F54D2B}"/>
          </ac:spMkLst>
        </pc:spChg>
        <pc:spChg chg="mod">
          <ac:chgData name="Jeremiah Shultz" userId="26f210a4-e85a-4921-8543-664b31c1228e" providerId="ADAL" clId="{FD3A62CE-1692-44A2-9A02-FFA058A4DACE}" dt="2024-12-06T04:12:34.189" v="11033" actId="478"/>
          <ac:spMkLst>
            <pc:docMk/>
            <pc:sldMk cId="2810261353" sldId="348"/>
            <ac:spMk id="524" creationId="{B377F638-9531-48AB-906E-20CF77241895}"/>
          </ac:spMkLst>
        </pc:spChg>
        <pc:spChg chg="mod">
          <ac:chgData name="Jeremiah Shultz" userId="26f210a4-e85a-4921-8543-664b31c1228e" providerId="ADAL" clId="{FD3A62CE-1692-44A2-9A02-FFA058A4DACE}" dt="2024-12-06T04:12:34.189" v="11033" actId="478"/>
          <ac:spMkLst>
            <pc:docMk/>
            <pc:sldMk cId="2810261353" sldId="348"/>
            <ac:spMk id="525" creationId="{C57C718F-1CF9-4514-925A-AFA2D406C437}"/>
          </ac:spMkLst>
        </pc:spChg>
        <pc:spChg chg="mod">
          <ac:chgData name="Jeremiah Shultz" userId="26f210a4-e85a-4921-8543-664b31c1228e" providerId="ADAL" clId="{FD3A62CE-1692-44A2-9A02-FFA058A4DACE}" dt="2024-12-06T04:12:34.189" v="11033" actId="478"/>
          <ac:spMkLst>
            <pc:docMk/>
            <pc:sldMk cId="2810261353" sldId="348"/>
            <ac:spMk id="526" creationId="{D93DD9A4-61BB-4A3F-AF48-1944674E619D}"/>
          </ac:spMkLst>
        </pc:spChg>
        <pc:spChg chg="mod">
          <ac:chgData name="Jeremiah Shultz" userId="26f210a4-e85a-4921-8543-664b31c1228e" providerId="ADAL" clId="{FD3A62CE-1692-44A2-9A02-FFA058A4DACE}" dt="2024-12-06T04:12:34.189" v="11033" actId="478"/>
          <ac:spMkLst>
            <pc:docMk/>
            <pc:sldMk cId="2810261353" sldId="348"/>
            <ac:spMk id="527" creationId="{6077FD1F-1549-41B3-AB4D-55294709AEB7}"/>
          </ac:spMkLst>
        </pc:spChg>
        <pc:spChg chg="mod">
          <ac:chgData name="Jeremiah Shultz" userId="26f210a4-e85a-4921-8543-664b31c1228e" providerId="ADAL" clId="{FD3A62CE-1692-44A2-9A02-FFA058A4DACE}" dt="2024-12-06T04:12:34.189" v="11033" actId="478"/>
          <ac:spMkLst>
            <pc:docMk/>
            <pc:sldMk cId="2810261353" sldId="348"/>
            <ac:spMk id="528" creationId="{4FA7DCD9-D346-4133-8F5E-6643E74BD998}"/>
          </ac:spMkLst>
        </pc:spChg>
        <pc:spChg chg="mod">
          <ac:chgData name="Jeremiah Shultz" userId="26f210a4-e85a-4921-8543-664b31c1228e" providerId="ADAL" clId="{FD3A62CE-1692-44A2-9A02-FFA058A4DACE}" dt="2024-12-06T04:12:34.189" v="11033" actId="478"/>
          <ac:spMkLst>
            <pc:docMk/>
            <pc:sldMk cId="2810261353" sldId="348"/>
            <ac:spMk id="529" creationId="{DEEEA66D-633F-458E-B4DC-788313BD7C8D}"/>
          </ac:spMkLst>
        </pc:spChg>
        <pc:spChg chg="mod">
          <ac:chgData name="Jeremiah Shultz" userId="26f210a4-e85a-4921-8543-664b31c1228e" providerId="ADAL" clId="{FD3A62CE-1692-44A2-9A02-FFA058A4DACE}" dt="2024-12-06T04:12:34.189" v="11033" actId="478"/>
          <ac:spMkLst>
            <pc:docMk/>
            <pc:sldMk cId="2810261353" sldId="348"/>
            <ac:spMk id="530" creationId="{942418B6-37AB-4AE0-98C2-E83FAF205BD2}"/>
          </ac:spMkLst>
        </pc:spChg>
        <pc:spChg chg="mod">
          <ac:chgData name="Jeremiah Shultz" userId="26f210a4-e85a-4921-8543-664b31c1228e" providerId="ADAL" clId="{FD3A62CE-1692-44A2-9A02-FFA058A4DACE}" dt="2024-12-06T04:12:34.189" v="11033" actId="478"/>
          <ac:spMkLst>
            <pc:docMk/>
            <pc:sldMk cId="2810261353" sldId="348"/>
            <ac:spMk id="531" creationId="{EC29808A-BA90-4E28-9E49-A11836A84E20}"/>
          </ac:spMkLst>
        </pc:spChg>
        <pc:spChg chg="mod">
          <ac:chgData name="Jeremiah Shultz" userId="26f210a4-e85a-4921-8543-664b31c1228e" providerId="ADAL" clId="{FD3A62CE-1692-44A2-9A02-FFA058A4DACE}" dt="2024-12-06T04:12:34.189" v="11033" actId="478"/>
          <ac:spMkLst>
            <pc:docMk/>
            <pc:sldMk cId="2810261353" sldId="348"/>
            <ac:spMk id="532" creationId="{EB77C2E1-6F8C-4D3D-A52B-5DF51C42A6B7}"/>
          </ac:spMkLst>
        </pc:spChg>
        <pc:spChg chg="mod">
          <ac:chgData name="Jeremiah Shultz" userId="26f210a4-e85a-4921-8543-664b31c1228e" providerId="ADAL" clId="{FD3A62CE-1692-44A2-9A02-FFA058A4DACE}" dt="2024-12-06T04:12:34.189" v="11033" actId="478"/>
          <ac:spMkLst>
            <pc:docMk/>
            <pc:sldMk cId="2810261353" sldId="348"/>
            <ac:spMk id="533" creationId="{93331F1A-3BF0-4EB9-AC3A-10F5766D3454}"/>
          </ac:spMkLst>
        </pc:spChg>
        <pc:spChg chg="mod">
          <ac:chgData name="Jeremiah Shultz" userId="26f210a4-e85a-4921-8543-664b31c1228e" providerId="ADAL" clId="{FD3A62CE-1692-44A2-9A02-FFA058A4DACE}" dt="2024-12-06T04:12:34.189" v="11033" actId="478"/>
          <ac:spMkLst>
            <pc:docMk/>
            <pc:sldMk cId="2810261353" sldId="348"/>
            <ac:spMk id="534" creationId="{41E691E9-1C6E-444D-913B-C0F0E649CF25}"/>
          </ac:spMkLst>
        </pc:spChg>
        <pc:spChg chg="mod">
          <ac:chgData name="Jeremiah Shultz" userId="26f210a4-e85a-4921-8543-664b31c1228e" providerId="ADAL" clId="{FD3A62CE-1692-44A2-9A02-FFA058A4DACE}" dt="2024-12-06T04:12:34.189" v="11033" actId="478"/>
          <ac:spMkLst>
            <pc:docMk/>
            <pc:sldMk cId="2810261353" sldId="348"/>
            <ac:spMk id="535" creationId="{9498F15E-2659-41C7-AA67-67F60CD7BD44}"/>
          </ac:spMkLst>
        </pc:spChg>
        <pc:spChg chg="mod">
          <ac:chgData name="Jeremiah Shultz" userId="26f210a4-e85a-4921-8543-664b31c1228e" providerId="ADAL" clId="{FD3A62CE-1692-44A2-9A02-FFA058A4DACE}" dt="2024-12-06T04:12:34.189" v="11033" actId="478"/>
          <ac:spMkLst>
            <pc:docMk/>
            <pc:sldMk cId="2810261353" sldId="348"/>
            <ac:spMk id="536" creationId="{E79F1855-8717-44B9-A863-24B8FFC3A0D3}"/>
          </ac:spMkLst>
        </pc:spChg>
        <pc:spChg chg="mod">
          <ac:chgData name="Jeremiah Shultz" userId="26f210a4-e85a-4921-8543-664b31c1228e" providerId="ADAL" clId="{FD3A62CE-1692-44A2-9A02-FFA058A4DACE}" dt="2024-12-06T04:12:34.189" v="11033" actId="478"/>
          <ac:spMkLst>
            <pc:docMk/>
            <pc:sldMk cId="2810261353" sldId="348"/>
            <ac:spMk id="537" creationId="{7104E206-72F1-4712-87B9-77C8310163A1}"/>
          </ac:spMkLst>
        </pc:spChg>
        <pc:spChg chg="mod">
          <ac:chgData name="Jeremiah Shultz" userId="26f210a4-e85a-4921-8543-664b31c1228e" providerId="ADAL" clId="{FD3A62CE-1692-44A2-9A02-FFA058A4DACE}" dt="2024-12-06T04:12:34.189" v="11033" actId="478"/>
          <ac:spMkLst>
            <pc:docMk/>
            <pc:sldMk cId="2810261353" sldId="348"/>
            <ac:spMk id="538" creationId="{69EB6528-CE09-414D-A375-BBDAACE48772}"/>
          </ac:spMkLst>
        </pc:spChg>
        <pc:spChg chg="mod">
          <ac:chgData name="Jeremiah Shultz" userId="26f210a4-e85a-4921-8543-664b31c1228e" providerId="ADAL" clId="{FD3A62CE-1692-44A2-9A02-FFA058A4DACE}" dt="2024-12-06T04:12:34.189" v="11033" actId="478"/>
          <ac:spMkLst>
            <pc:docMk/>
            <pc:sldMk cId="2810261353" sldId="348"/>
            <ac:spMk id="539" creationId="{DC1A2EF7-7C05-492C-8F28-196D842506F1}"/>
          </ac:spMkLst>
        </pc:spChg>
        <pc:spChg chg="mod">
          <ac:chgData name="Jeremiah Shultz" userId="26f210a4-e85a-4921-8543-664b31c1228e" providerId="ADAL" clId="{FD3A62CE-1692-44A2-9A02-FFA058A4DACE}" dt="2024-12-06T04:12:34.189" v="11033" actId="478"/>
          <ac:spMkLst>
            <pc:docMk/>
            <pc:sldMk cId="2810261353" sldId="348"/>
            <ac:spMk id="540" creationId="{B357DDC2-FDED-456F-8A1E-C7AF629D0B5E}"/>
          </ac:spMkLst>
        </pc:spChg>
        <pc:spChg chg="mod">
          <ac:chgData name="Jeremiah Shultz" userId="26f210a4-e85a-4921-8543-664b31c1228e" providerId="ADAL" clId="{FD3A62CE-1692-44A2-9A02-FFA058A4DACE}" dt="2024-12-06T04:12:34.189" v="11033" actId="478"/>
          <ac:spMkLst>
            <pc:docMk/>
            <pc:sldMk cId="2810261353" sldId="348"/>
            <ac:spMk id="541" creationId="{741E23C0-A23C-4F5B-BC69-A1C6C974E072}"/>
          </ac:spMkLst>
        </pc:spChg>
        <pc:spChg chg="mod">
          <ac:chgData name="Jeremiah Shultz" userId="26f210a4-e85a-4921-8543-664b31c1228e" providerId="ADAL" clId="{FD3A62CE-1692-44A2-9A02-FFA058A4DACE}" dt="2024-12-06T04:12:34.189" v="11033" actId="478"/>
          <ac:spMkLst>
            <pc:docMk/>
            <pc:sldMk cId="2810261353" sldId="348"/>
            <ac:spMk id="542" creationId="{AB60FF6A-760C-461F-BA6E-E904E80B742B}"/>
          </ac:spMkLst>
        </pc:spChg>
        <pc:spChg chg="mod">
          <ac:chgData name="Jeremiah Shultz" userId="26f210a4-e85a-4921-8543-664b31c1228e" providerId="ADAL" clId="{FD3A62CE-1692-44A2-9A02-FFA058A4DACE}" dt="2024-12-06T04:12:34.189" v="11033" actId="478"/>
          <ac:spMkLst>
            <pc:docMk/>
            <pc:sldMk cId="2810261353" sldId="348"/>
            <ac:spMk id="543" creationId="{D10FC99F-D6BA-4361-8414-D4521094E20E}"/>
          </ac:spMkLst>
        </pc:spChg>
        <pc:spChg chg="mod">
          <ac:chgData name="Jeremiah Shultz" userId="26f210a4-e85a-4921-8543-664b31c1228e" providerId="ADAL" clId="{FD3A62CE-1692-44A2-9A02-FFA058A4DACE}" dt="2024-12-06T04:12:34.189" v="11033" actId="478"/>
          <ac:spMkLst>
            <pc:docMk/>
            <pc:sldMk cId="2810261353" sldId="348"/>
            <ac:spMk id="544" creationId="{7F9ED74F-9FD7-4E95-BE2D-53A8E89483F8}"/>
          </ac:spMkLst>
        </pc:spChg>
        <pc:spChg chg="mod">
          <ac:chgData name="Jeremiah Shultz" userId="26f210a4-e85a-4921-8543-664b31c1228e" providerId="ADAL" clId="{FD3A62CE-1692-44A2-9A02-FFA058A4DACE}" dt="2024-12-06T04:12:34.189" v="11033" actId="478"/>
          <ac:spMkLst>
            <pc:docMk/>
            <pc:sldMk cId="2810261353" sldId="348"/>
            <ac:spMk id="545" creationId="{E8CC88CA-D5B5-47F5-85EB-C0DD5F2C1C02}"/>
          </ac:spMkLst>
        </pc:spChg>
        <pc:spChg chg="mod">
          <ac:chgData name="Jeremiah Shultz" userId="26f210a4-e85a-4921-8543-664b31c1228e" providerId="ADAL" clId="{FD3A62CE-1692-44A2-9A02-FFA058A4DACE}" dt="2024-12-06T04:12:34.189" v="11033" actId="478"/>
          <ac:spMkLst>
            <pc:docMk/>
            <pc:sldMk cId="2810261353" sldId="348"/>
            <ac:spMk id="546" creationId="{07D2CA0C-70D6-4639-93D0-AA348B2140BB}"/>
          </ac:spMkLst>
        </pc:spChg>
        <pc:spChg chg="mod">
          <ac:chgData name="Jeremiah Shultz" userId="26f210a4-e85a-4921-8543-664b31c1228e" providerId="ADAL" clId="{FD3A62CE-1692-44A2-9A02-FFA058A4DACE}" dt="2024-12-06T04:12:34.189" v="11033" actId="478"/>
          <ac:spMkLst>
            <pc:docMk/>
            <pc:sldMk cId="2810261353" sldId="348"/>
            <ac:spMk id="547" creationId="{5D4CD2F3-9E93-4843-ABDE-6D3AF076745D}"/>
          </ac:spMkLst>
        </pc:spChg>
        <pc:spChg chg="mod">
          <ac:chgData name="Jeremiah Shultz" userId="26f210a4-e85a-4921-8543-664b31c1228e" providerId="ADAL" clId="{FD3A62CE-1692-44A2-9A02-FFA058A4DACE}" dt="2024-12-06T04:12:34.189" v="11033" actId="478"/>
          <ac:spMkLst>
            <pc:docMk/>
            <pc:sldMk cId="2810261353" sldId="348"/>
            <ac:spMk id="548" creationId="{37CB4B99-8438-409B-A324-B3001F907B33}"/>
          </ac:spMkLst>
        </pc:spChg>
        <pc:spChg chg="mod">
          <ac:chgData name="Jeremiah Shultz" userId="26f210a4-e85a-4921-8543-664b31c1228e" providerId="ADAL" clId="{FD3A62CE-1692-44A2-9A02-FFA058A4DACE}" dt="2024-12-06T04:12:34.189" v="11033" actId="478"/>
          <ac:spMkLst>
            <pc:docMk/>
            <pc:sldMk cId="2810261353" sldId="348"/>
            <ac:spMk id="549" creationId="{5D0D664B-C9F3-4511-9186-CDBC4312D24D}"/>
          </ac:spMkLst>
        </pc:spChg>
        <pc:spChg chg="mod">
          <ac:chgData name="Jeremiah Shultz" userId="26f210a4-e85a-4921-8543-664b31c1228e" providerId="ADAL" clId="{FD3A62CE-1692-44A2-9A02-FFA058A4DACE}" dt="2024-12-06T04:12:34.189" v="11033" actId="478"/>
          <ac:spMkLst>
            <pc:docMk/>
            <pc:sldMk cId="2810261353" sldId="348"/>
            <ac:spMk id="550" creationId="{D762AE55-2F94-496F-96B5-C9F83E69F392}"/>
          </ac:spMkLst>
        </pc:spChg>
        <pc:spChg chg="mod">
          <ac:chgData name="Jeremiah Shultz" userId="26f210a4-e85a-4921-8543-664b31c1228e" providerId="ADAL" clId="{FD3A62CE-1692-44A2-9A02-FFA058A4DACE}" dt="2024-12-06T04:12:34.189" v="11033" actId="478"/>
          <ac:spMkLst>
            <pc:docMk/>
            <pc:sldMk cId="2810261353" sldId="348"/>
            <ac:spMk id="551" creationId="{1E73E1CE-E4A8-4091-A9FE-17482BF966CD}"/>
          </ac:spMkLst>
        </pc:spChg>
        <pc:spChg chg="mod">
          <ac:chgData name="Jeremiah Shultz" userId="26f210a4-e85a-4921-8543-664b31c1228e" providerId="ADAL" clId="{FD3A62CE-1692-44A2-9A02-FFA058A4DACE}" dt="2024-12-06T04:12:34.189" v="11033" actId="478"/>
          <ac:spMkLst>
            <pc:docMk/>
            <pc:sldMk cId="2810261353" sldId="348"/>
            <ac:spMk id="552" creationId="{4DCB6242-DFE7-4B05-A1B2-3F211C64944D}"/>
          </ac:spMkLst>
        </pc:spChg>
        <pc:spChg chg="mod">
          <ac:chgData name="Jeremiah Shultz" userId="26f210a4-e85a-4921-8543-664b31c1228e" providerId="ADAL" clId="{FD3A62CE-1692-44A2-9A02-FFA058A4DACE}" dt="2024-12-06T04:12:34.189" v="11033" actId="478"/>
          <ac:spMkLst>
            <pc:docMk/>
            <pc:sldMk cId="2810261353" sldId="348"/>
            <ac:spMk id="553" creationId="{AB3FFD6C-E877-4663-9295-C9BBDA6AAC3F}"/>
          </ac:spMkLst>
        </pc:spChg>
        <pc:spChg chg="mod">
          <ac:chgData name="Jeremiah Shultz" userId="26f210a4-e85a-4921-8543-664b31c1228e" providerId="ADAL" clId="{FD3A62CE-1692-44A2-9A02-FFA058A4DACE}" dt="2024-12-06T04:12:34.189" v="11033" actId="478"/>
          <ac:spMkLst>
            <pc:docMk/>
            <pc:sldMk cId="2810261353" sldId="348"/>
            <ac:spMk id="554" creationId="{06E21C24-688F-4F34-BE30-17B1BD49570A}"/>
          </ac:spMkLst>
        </pc:spChg>
        <pc:spChg chg="mod">
          <ac:chgData name="Jeremiah Shultz" userId="26f210a4-e85a-4921-8543-664b31c1228e" providerId="ADAL" clId="{FD3A62CE-1692-44A2-9A02-FFA058A4DACE}" dt="2024-12-06T04:12:34.189" v="11033" actId="478"/>
          <ac:spMkLst>
            <pc:docMk/>
            <pc:sldMk cId="2810261353" sldId="348"/>
            <ac:spMk id="555" creationId="{92AC9CCC-696A-4C65-9681-A1E0C2F567D4}"/>
          </ac:spMkLst>
        </pc:spChg>
        <pc:spChg chg="mod">
          <ac:chgData name="Jeremiah Shultz" userId="26f210a4-e85a-4921-8543-664b31c1228e" providerId="ADAL" clId="{FD3A62CE-1692-44A2-9A02-FFA058A4DACE}" dt="2024-12-06T04:12:34.189" v="11033" actId="478"/>
          <ac:spMkLst>
            <pc:docMk/>
            <pc:sldMk cId="2810261353" sldId="348"/>
            <ac:spMk id="556" creationId="{5FF35505-558F-423E-98A1-E8703152E2A3}"/>
          </ac:spMkLst>
        </pc:spChg>
        <pc:spChg chg="mod">
          <ac:chgData name="Jeremiah Shultz" userId="26f210a4-e85a-4921-8543-664b31c1228e" providerId="ADAL" clId="{FD3A62CE-1692-44A2-9A02-FFA058A4DACE}" dt="2024-12-06T04:12:34.189" v="11033" actId="478"/>
          <ac:spMkLst>
            <pc:docMk/>
            <pc:sldMk cId="2810261353" sldId="348"/>
            <ac:spMk id="557" creationId="{B0992A98-89E5-493D-B511-21E0ABB8582D}"/>
          </ac:spMkLst>
        </pc:spChg>
        <pc:spChg chg="mod">
          <ac:chgData name="Jeremiah Shultz" userId="26f210a4-e85a-4921-8543-664b31c1228e" providerId="ADAL" clId="{FD3A62CE-1692-44A2-9A02-FFA058A4DACE}" dt="2024-12-06T04:12:34.189" v="11033" actId="478"/>
          <ac:spMkLst>
            <pc:docMk/>
            <pc:sldMk cId="2810261353" sldId="348"/>
            <ac:spMk id="558" creationId="{F9E31D30-05F9-4542-AA38-5D6005E368B8}"/>
          </ac:spMkLst>
        </pc:spChg>
        <pc:spChg chg="mod">
          <ac:chgData name="Jeremiah Shultz" userId="26f210a4-e85a-4921-8543-664b31c1228e" providerId="ADAL" clId="{FD3A62CE-1692-44A2-9A02-FFA058A4DACE}" dt="2024-12-06T04:12:34.189" v="11033" actId="478"/>
          <ac:spMkLst>
            <pc:docMk/>
            <pc:sldMk cId="2810261353" sldId="348"/>
            <ac:spMk id="559" creationId="{94B27A2C-2E7C-4789-81A3-EA24432007DF}"/>
          </ac:spMkLst>
        </pc:spChg>
        <pc:spChg chg="mod">
          <ac:chgData name="Jeremiah Shultz" userId="26f210a4-e85a-4921-8543-664b31c1228e" providerId="ADAL" clId="{FD3A62CE-1692-44A2-9A02-FFA058A4DACE}" dt="2024-12-06T04:12:34.189" v="11033" actId="478"/>
          <ac:spMkLst>
            <pc:docMk/>
            <pc:sldMk cId="2810261353" sldId="348"/>
            <ac:spMk id="560" creationId="{16FF4765-F32C-4A45-B499-10293A64F56A}"/>
          </ac:spMkLst>
        </pc:spChg>
        <pc:spChg chg="mod">
          <ac:chgData name="Jeremiah Shultz" userId="26f210a4-e85a-4921-8543-664b31c1228e" providerId="ADAL" clId="{FD3A62CE-1692-44A2-9A02-FFA058A4DACE}" dt="2024-12-06T04:12:34.189" v="11033" actId="478"/>
          <ac:spMkLst>
            <pc:docMk/>
            <pc:sldMk cId="2810261353" sldId="348"/>
            <ac:spMk id="561" creationId="{3195A8F4-5085-44C1-9B12-4907945FF08A}"/>
          </ac:spMkLst>
        </pc:spChg>
        <pc:spChg chg="mod">
          <ac:chgData name="Jeremiah Shultz" userId="26f210a4-e85a-4921-8543-664b31c1228e" providerId="ADAL" clId="{FD3A62CE-1692-44A2-9A02-FFA058A4DACE}" dt="2024-12-06T04:12:34.189" v="11033" actId="478"/>
          <ac:spMkLst>
            <pc:docMk/>
            <pc:sldMk cId="2810261353" sldId="348"/>
            <ac:spMk id="562" creationId="{A0A00619-22EA-4C05-9EA7-C2857139AE6F}"/>
          </ac:spMkLst>
        </pc:spChg>
        <pc:spChg chg="mod">
          <ac:chgData name="Jeremiah Shultz" userId="26f210a4-e85a-4921-8543-664b31c1228e" providerId="ADAL" clId="{FD3A62CE-1692-44A2-9A02-FFA058A4DACE}" dt="2024-12-06T04:12:34.189" v="11033" actId="478"/>
          <ac:spMkLst>
            <pc:docMk/>
            <pc:sldMk cId="2810261353" sldId="348"/>
            <ac:spMk id="563" creationId="{16C8E1A9-7E1C-478B-BFAC-309CBF41E3C5}"/>
          </ac:spMkLst>
        </pc:spChg>
        <pc:spChg chg="mod">
          <ac:chgData name="Jeremiah Shultz" userId="26f210a4-e85a-4921-8543-664b31c1228e" providerId="ADAL" clId="{FD3A62CE-1692-44A2-9A02-FFA058A4DACE}" dt="2024-12-06T04:12:34.189" v="11033" actId="478"/>
          <ac:spMkLst>
            <pc:docMk/>
            <pc:sldMk cId="2810261353" sldId="348"/>
            <ac:spMk id="564" creationId="{EDFE9D31-55F4-4801-BB7B-CA4D5B1B60F5}"/>
          </ac:spMkLst>
        </pc:spChg>
        <pc:spChg chg="mod">
          <ac:chgData name="Jeremiah Shultz" userId="26f210a4-e85a-4921-8543-664b31c1228e" providerId="ADAL" clId="{FD3A62CE-1692-44A2-9A02-FFA058A4DACE}" dt="2024-12-06T04:12:34.189" v="11033" actId="478"/>
          <ac:spMkLst>
            <pc:docMk/>
            <pc:sldMk cId="2810261353" sldId="348"/>
            <ac:spMk id="565" creationId="{E6CC8046-CFCE-4144-BFF4-F6F4D3D0D253}"/>
          </ac:spMkLst>
        </pc:spChg>
        <pc:spChg chg="mod">
          <ac:chgData name="Jeremiah Shultz" userId="26f210a4-e85a-4921-8543-664b31c1228e" providerId="ADAL" clId="{FD3A62CE-1692-44A2-9A02-FFA058A4DACE}" dt="2024-12-06T04:12:34.189" v="11033" actId="478"/>
          <ac:spMkLst>
            <pc:docMk/>
            <pc:sldMk cId="2810261353" sldId="348"/>
            <ac:spMk id="566" creationId="{8E958CA5-260D-448D-9072-AEF09D47B0B9}"/>
          </ac:spMkLst>
        </pc:spChg>
        <pc:spChg chg="mod">
          <ac:chgData name="Jeremiah Shultz" userId="26f210a4-e85a-4921-8543-664b31c1228e" providerId="ADAL" clId="{FD3A62CE-1692-44A2-9A02-FFA058A4DACE}" dt="2024-12-06T04:12:34.189" v="11033" actId="478"/>
          <ac:spMkLst>
            <pc:docMk/>
            <pc:sldMk cId="2810261353" sldId="348"/>
            <ac:spMk id="567" creationId="{2856770C-97A7-4B2C-81E6-987D407B868D}"/>
          </ac:spMkLst>
        </pc:spChg>
        <pc:spChg chg="mod">
          <ac:chgData name="Jeremiah Shultz" userId="26f210a4-e85a-4921-8543-664b31c1228e" providerId="ADAL" clId="{FD3A62CE-1692-44A2-9A02-FFA058A4DACE}" dt="2024-12-06T04:12:34.189" v="11033" actId="478"/>
          <ac:spMkLst>
            <pc:docMk/>
            <pc:sldMk cId="2810261353" sldId="348"/>
            <ac:spMk id="568" creationId="{717C0F6A-575E-436E-B160-84566EF2B90A}"/>
          </ac:spMkLst>
        </pc:spChg>
        <pc:spChg chg="mod">
          <ac:chgData name="Jeremiah Shultz" userId="26f210a4-e85a-4921-8543-664b31c1228e" providerId="ADAL" clId="{FD3A62CE-1692-44A2-9A02-FFA058A4DACE}" dt="2024-12-06T04:12:34.189" v="11033" actId="478"/>
          <ac:spMkLst>
            <pc:docMk/>
            <pc:sldMk cId="2810261353" sldId="348"/>
            <ac:spMk id="569" creationId="{66A2275D-2642-410D-9B05-C331ADF91A69}"/>
          </ac:spMkLst>
        </pc:spChg>
        <pc:spChg chg="mod">
          <ac:chgData name="Jeremiah Shultz" userId="26f210a4-e85a-4921-8543-664b31c1228e" providerId="ADAL" clId="{FD3A62CE-1692-44A2-9A02-FFA058A4DACE}" dt="2024-12-06T04:12:34.189" v="11033" actId="478"/>
          <ac:spMkLst>
            <pc:docMk/>
            <pc:sldMk cId="2810261353" sldId="348"/>
            <ac:spMk id="570" creationId="{84EE0A21-3EAA-4CA5-A8FF-11EBFC5A0215}"/>
          </ac:spMkLst>
        </pc:spChg>
        <pc:spChg chg="mod">
          <ac:chgData name="Jeremiah Shultz" userId="26f210a4-e85a-4921-8543-664b31c1228e" providerId="ADAL" clId="{FD3A62CE-1692-44A2-9A02-FFA058A4DACE}" dt="2024-12-06T04:12:34.189" v="11033" actId="478"/>
          <ac:spMkLst>
            <pc:docMk/>
            <pc:sldMk cId="2810261353" sldId="348"/>
            <ac:spMk id="571" creationId="{900062D9-D548-4F5E-9815-BB9600195BC5}"/>
          </ac:spMkLst>
        </pc:spChg>
        <pc:spChg chg="mod">
          <ac:chgData name="Jeremiah Shultz" userId="26f210a4-e85a-4921-8543-664b31c1228e" providerId="ADAL" clId="{FD3A62CE-1692-44A2-9A02-FFA058A4DACE}" dt="2024-12-06T04:12:34.189" v="11033" actId="478"/>
          <ac:spMkLst>
            <pc:docMk/>
            <pc:sldMk cId="2810261353" sldId="348"/>
            <ac:spMk id="572" creationId="{FFE8B689-2ADC-4791-A72E-4758E9EBD28E}"/>
          </ac:spMkLst>
        </pc:spChg>
        <pc:spChg chg="mod">
          <ac:chgData name="Jeremiah Shultz" userId="26f210a4-e85a-4921-8543-664b31c1228e" providerId="ADAL" clId="{FD3A62CE-1692-44A2-9A02-FFA058A4DACE}" dt="2024-12-06T04:12:34.189" v="11033" actId="478"/>
          <ac:spMkLst>
            <pc:docMk/>
            <pc:sldMk cId="2810261353" sldId="348"/>
            <ac:spMk id="573" creationId="{84FB1E8A-0894-4A12-962C-59BD1647DD1F}"/>
          </ac:spMkLst>
        </pc:spChg>
        <pc:spChg chg="mod">
          <ac:chgData name="Jeremiah Shultz" userId="26f210a4-e85a-4921-8543-664b31c1228e" providerId="ADAL" clId="{FD3A62CE-1692-44A2-9A02-FFA058A4DACE}" dt="2024-12-06T04:12:34.189" v="11033" actId="478"/>
          <ac:spMkLst>
            <pc:docMk/>
            <pc:sldMk cId="2810261353" sldId="348"/>
            <ac:spMk id="574" creationId="{D485AE09-5C77-4D8F-9F9F-8381D84D15BE}"/>
          </ac:spMkLst>
        </pc:spChg>
        <pc:spChg chg="mod">
          <ac:chgData name="Jeremiah Shultz" userId="26f210a4-e85a-4921-8543-664b31c1228e" providerId="ADAL" clId="{FD3A62CE-1692-44A2-9A02-FFA058A4DACE}" dt="2024-12-06T04:12:34.189" v="11033" actId="478"/>
          <ac:spMkLst>
            <pc:docMk/>
            <pc:sldMk cId="2810261353" sldId="348"/>
            <ac:spMk id="575" creationId="{F82AD5EE-CD13-4994-AC94-C8E577B24032}"/>
          </ac:spMkLst>
        </pc:spChg>
        <pc:spChg chg="mod">
          <ac:chgData name="Jeremiah Shultz" userId="26f210a4-e85a-4921-8543-664b31c1228e" providerId="ADAL" clId="{FD3A62CE-1692-44A2-9A02-FFA058A4DACE}" dt="2024-12-06T04:12:34.189" v="11033" actId="478"/>
          <ac:spMkLst>
            <pc:docMk/>
            <pc:sldMk cId="2810261353" sldId="348"/>
            <ac:spMk id="576" creationId="{8D6A813B-2212-4C3E-9658-B8748B0914D1}"/>
          </ac:spMkLst>
        </pc:spChg>
        <pc:spChg chg="mod">
          <ac:chgData name="Jeremiah Shultz" userId="26f210a4-e85a-4921-8543-664b31c1228e" providerId="ADAL" clId="{FD3A62CE-1692-44A2-9A02-FFA058A4DACE}" dt="2024-12-06T04:12:34.189" v="11033" actId="478"/>
          <ac:spMkLst>
            <pc:docMk/>
            <pc:sldMk cId="2810261353" sldId="348"/>
            <ac:spMk id="577" creationId="{105A4993-9CE3-4BFF-B7BD-90ECBAEF26AF}"/>
          </ac:spMkLst>
        </pc:spChg>
        <pc:spChg chg="mod">
          <ac:chgData name="Jeremiah Shultz" userId="26f210a4-e85a-4921-8543-664b31c1228e" providerId="ADAL" clId="{FD3A62CE-1692-44A2-9A02-FFA058A4DACE}" dt="2024-12-06T04:12:34.189" v="11033" actId="478"/>
          <ac:spMkLst>
            <pc:docMk/>
            <pc:sldMk cId="2810261353" sldId="348"/>
            <ac:spMk id="578" creationId="{FD2BA3F0-167C-41E7-A29C-087A8FFBB513}"/>
          </ac:spMkLst>
        </pc:spChg>
        <pc:spChg chg="mod">
          <ac:chgData name="Jeremiah Shultz" userId="26f210a4-e85a-4921-8543-664b31c1228e" providerId="ADAL" clId="{FD3A62CE-1692-44A2-9A02-FFA058A4DACE}" dt="2024-12-06T04:12:34.189" v="11033" actId="478"/>
          <ac:spMkLst>
            <pc:docMk/>
            <pc:sldMk cId="2810261353" sldId="348"/>
            <ac:spMk id="579" creationId="{A3D8EDF3-90E1-47D6-AB8A-C677EF2075D6}"/>
          </ac:spMkLst>
        </pc:spChg>
        <pc:spChg chg="mod">
          <ac:chgData name="Jeremiah Shultz" userId="26f210a4-e85a-4921-8543-664b31c1228e" providerId="ADAL" clId="{FD3A62CE-1692-44A2-9A02-FFA058A4DACE}" dt="2024-12-06T04:12:34.189" v="11033" actId="478"/>
          <ac:spMkLst>
            <pc:docMk/>
            <pc:sldMk cId="2810261353" sldId="348"/>
            <ac:spMk id="580" creationId="{8D20FF2E-546C-4A00-91F0-BFD224553E88}"/>
          </ac:spMkLst>
        </pc:spChg>
        <pc:spChg chg="mod">
          <ac:chgData name="Jeremiah Shultz" userId="26f210a4-e85a-4921-8543-664b31c1228e" providerId="ADAL" clId="{FD3A62CE-1692-44A2-9A02-FFA058A4DACE}" dt="2024-12-06T04:12:34.189" v="11033" actId="478"/>
          <ac:spMkLst>
            <pc:docMk/>
            <pc:sldMk cId="2810261353" sldId="348"/>
            <ac:spMk id="581" creationId="{D5E21715-9479-436F-BB79-1BE578A1FBB2}"/>
          </ac:spMkLst>
        </pc:spChg>
        <pc:spChg chg="mod">
          <ac:chgData name="Jeremiah Shultz" userId="26f210a4-e85a-4921-8543-664b31c1228e" providerId="ADAL" clId="{FD3A62CE-1692-44A2-9A02-FFA058A4DACE}" dt="2024-12-06T04:12:34.189" v="11033" actId="478"/>
          <ac:spMkLst>
            <pc:docMk/>
            <pc:sldMk cId="2810261353" sldId="348"/>
            <ac:spMk id="582" creationId="{E8200C5F-22F2-46CF-8605-CEE9EC609563}"/>
          </ac:spMkLst>
        </pc:spChg>
        <pc:spChg chg="mod">
          <ac:chgData name="Jeremiah Shultz" userId="26f210a4-e85a-4921-8543-664b31c1228e" providerId="ADAL" clId="{FD3A62CE-1692-44A2-9A02-FFA058A4DACE}" dt="2024-12-06T04:12:34.189" v="11033" actId="478"/>
          <ac:spMkLst>
            <pc:docMk/>
            <pc:sldMk cId="2810261353" sldId="348"/>
            <ac:spMk id="583" creationId="{1644367D-091D-4D1D-B142-82CD76359F53}"/>
          </ac:spMkLst>
        </pc:spChg>
        <pc:spChg chg="mod">
          <ac:chgData name="Jeremiah Shultz" userId="26f210a4-e85a-4921-8543-664b31c1228e" providerId="ADAL" clId="{FD3A62CE-1692-44A2-9A02-FFA058A4DACE}" dt="2024-12-06T04:12:34.189" v="11033" actId="478"/>
          <ac:spMkLst>
            <pc:docMk/>
            <pc:sldMk cId="2810261353" sldId="348"/>
            <ac:spMk id="584" creationId="{BDF208C1-E98B-4185-A1E9-560E9D675C30}"/>
          </ac:spMkLst>
        </pc:spChg>
        <pc:spChg chg="mod">
          <ac:chgData name="Jeremiah Shultz" userId="26f210a4-e85a-4921-8543-664b31c1228e" providerId="ADAL" clId="{FD3A62CE-1692-44A2-9A02-FFA058A4DACE}" dt="2024-12-06T04:12:34.189" v="11033" actId="478"/>
          <ac:spMkLst>
            <pc:docMk/>
            <pc:sldMk cId="2810261353" sldId="348"/>
            <ac:spMk id="585" creationId="{7A794525-1E1F-4FB9-9525-E80402BC9B29}"/>
          </ac:spMkLst>
        </pc:spChg>
        <pc:spChg chg="mod">
          <ac:chgData name="Jeremiah Shultz" userId="26f210a4-e85a-4921-8543-664b31c1228e" providerId="ADAL" clId="{FD3A62CE-1692-44A2-9A02-FFA058A4DACE}" dt="2024-12-06T04:12:34.189" v="11033" actId="478"/>
          <ac:spMkLst>
            <pc:docMk/>
            <pc:sldMk cId="2810261353" sldId="348"/>
            <ac:spMk id="586" creationId="{A9958B87-590B-4D83-9498-3203A0CB81EB}"/>
          </ac:spMkLst>
        </pc:spChg>
        <pc:spChg chg="mod">
          <ac:chgData name="Jeremiah Shultz" userId="26f210a4-e85a-4921-8543-664b31c1228e" providerId="ADAL" clId="{FD3A62CE-1692-44A2-9A02-FFA058A4DACE}" dt="2024-12-06T04:12:34.189" v="11033" actId="478"/>
          <ac:spMkLst>
            <pc:docMk/>
            <pc:sldMk cId="2810261353" sldId="348"/>
            <ac:spMk id="587" creationId="{7CDA656C-DA88-4806-9440-247DD5EAE9C2}"/>
          </ac:spMkLst>
        </pc:spChg>
        <pc:spChg chg="mod">
          <ac:chgData name="Jeremiah Shultz" userId="26f210a4-e85a-4921-8543-664b31c1228e" providerId="ADAL" clId="{FD3A62CE-1692-44A2-9A02-FFA058A4DACE}" dt="2024-12-06T04:12:34.189" v="11033" actId="478"/>
          <ac:spMkLst>
            <pc:docMk/>
            <pc:sldMk cId="2810261353" sldId="348"/>
            <ac:spMk id="588" creationId="{8C2240EF-9BAE-4D07-B6E0-26EEB1543282}"/>
          </ac:spMkLst>
        </pc:spChg>
        <pc:spChg chg="mod">
          <ac:chgData name="Jeremiah Shultz" userId="26f210a4-e85a-4921-8543-664b31c1228e" providerId="ADAL" clId="{FD3A62CE-1692-44A2-9A02-FFA058A4DACE}" dt="2024-12-06T04:12:34.189" v="11033" actId="478"/>
          <ac:spMkLst>
            <pc:docMk/>
            <pc:sldMk cId="2810261353" sldId="348"/>
            <ac:spMk id="589" creationId="{BE483D38-0CEA-42FD-8BEB-D00480958E4D}"/>
          </ac:spMkLst>
        </pc:spChg>
        <pc:spChg chg="mod">
          <ac:chgData name="Jeremiah Shultz" userId="26f210a4-e85a-4921-8543-664b31c1228e" providerId="ADAL" clId="{FD3A62CE-1692-44A2-9A02-FFA058A4DACE}" dt="2024-12-06T04:12:34.189" v="11033" actId="478"/>
          <ac:spMkLst>
            <pc:docMk/>
            <pc:sldMk cId="2810261353" sldId="348"/>
            <ac:spMk id="590" creationId="{B02FB107-E1BD-479C-AE6F-BC32F7101B3B}"/>
          </ac:spMkLst>
        </pc:spChg>
        <pc:spChg chg="mod">
          <ac:chgData name="Jeremiah Shultz" userId="26f210a4-e85a-4921-8543-664b31c1228e" providerId="ADAL" clId="{FD3A62CE-1692-44A2-9A02-FFA058A4DACE}" dt="2024-12-06T04:12:34.189" v="11033" actId="478"/>
          <ac:spMkLst>
            <pc:docMk/>
            <pc:sldMk cId="2810261353" sldId="348"/>
            <ac:spMk id="591" creationId="{A307AE43-6E72-4329-93E1-EDFE6CFC16A9}"/>
          </ac:spMkLst>
        </pc:spChg>
        <pc:spChg chg="mod">
          <ac:chgData name="Jeremiah Shultz" userId="26f210a4-e85a-4921-8543-664b31c1228e" providerId="ADAL" clId="{FD3A62CE-1692-44A2-9A02-FFA058A4DACE}" dt="2024-12-06T04:12:34.189" v="11033" actId="478"/>
          <ac:spMkLst>
            <pc:docMk/>
            <pc:sldMk cId="2810261353" sldId="348"/>
            <ac:spMk id="592" creationId="{B0D601A8-A51E-4080-9677-237224A46FC3}"/>
          </ac:spMkLst>
        </pc:spChg>
        <pc:spChg chg="mod">
          <ac:chgData name="Jeremiah Shultz" userId="26f210a4-e85a-4921-8543-664b31c1228e" providerId="ADAL" clId="{FD3A62CE-1692-44A2-9A02-FFA058A4DACE}" dt="2024-12-06T04:12:34.189" v="11033" actId="478"/>
          <ac:spMkLst>
            <pc:docMk/>
            <pc:sldMk cId="2810261353" sldId="348"/>
            <ac:spMk id="593" creationId="{B5146153-E0EF-4DF9-8C30-C00D1E8B6553}"/>
          </ac:spMkLst>
        </pc:spChg>
        <pc:spChg chg="mod">
          <ac:chgData name="Jeremiah Shultz" userId="26f210a4-e85a-4921-8543-664b31c1228e" providerId="ADAL" clId="{FD3A62CE-1692-44A2-9A02-FFA058A4DACE}" dt="2024-12-06T04:12:34.189" v="11033" actId="478"/>
          <ac:spMkLst>
            <pc:docMk/>
            <pc:sldMk cId="2810261353" sldId="348"/>
            <ac:spMk id="594" creationId="{3C26FC1A-7770-40C7-90FE-BD15C53800B6}"/>
          </ac:spMkLst>
        </pc:spChg>
        <pc:spChg chg="mod">
          <ac:chgData name="Jeremiah Shultz" userId="26f210a4-e85a-4921-8543-664b31c1228e" providerId="ADAL" clId="{FD3A62CE-1692-44A2-9A02-FFA058A4DACE}" dt="2024-12-06T04:12:34.189" v="11033" actId="478"/>
          <ac:spMkLst>
            <pc:docMk/>
            <pc:sldMk cId="2810261353" sldId="348"/>
            <ac:spMk id="595" creationId="{3CB5447F-23FA-4F66-ADBC-B5B576FDAFF2}"/>
          </ac:spMkLst>
        </pc:spChg>
        <pc:spChg chg="mod">
          <ac:chgData name="Jeremiah Shultz" userId="26f210a4-e85a-4921-8543-664b31c1228e" providerId="ADAL" clId="{FD3A62CE-1692-44A2-9A02-FFA058A4DACE}" dt="2024-12-06T04:12:34.189" v="11033" actId="478"/>
          <ac:spMkLst>
            <pc:docMk/>
            <pc:sldMk cId="2810261353" sldId="348"/>
            <ac:spMk id="596" creationId="{A2BB7AE4-7139-41EB-8810-0F6356BB6C23}"/>
          </ac:spMkLst>
        </pc:spChg>
        <pc:spChg chg="mod">
          <ac:chgData name="Jeremiah Shultz" userId="26f210a4-e85a-4921-8543-664b31c1228e" providerId="ADAL" clId="{FD3A62CE-1692-44A2-9A02-FFA058A4DACE}" dt="2024-12-06T04:12:34.189" v="11033" actId="478"/>
          <ac:spMkLst>
            <pc:docMk/>
            <pc:sldMk cId="2810261353" sldId="348"/>
            <ac:spMk id="597" creationId="{07F4A076-040A-4BD2-8826-070746979F08}"/>
          </ac:spMkLst>
        </pc:spChg>
        <pc:spChg chg="mod">
          <ac:chgData name="Jeremiah Shultz" userId="26f210a4-e85a-4921-8543-664b31c1228e" providerId="ADAL" clId="{FD3A62CE-1692-44A2-9A02-FFA058A4DACE}" dt="2024-12-06T04:12:34.189" v="11033" actId="478"/>
          <ac:spMkLst>
            <pc:docMk/>
            <pc:sldMk cId="2810261353" sldId="348"/>
            <ac:spMk id="598" creationId="{FCB44118-2B6B-4242-A224-A8D39A219C6C}"/>
          </ac:spMkLst>
        </pc:spChg>
        <pc:spChg chg="mod">
          <ac:chgData name="Jeremiah Shultz" userId="26f210a4-e85a-4921-8543-664b31c1228e" providerId="ADAL" clId="{FD3A62CE-1692-44A2-9A02-FFA058A4DACE}" dt="2024-12-06T04:12:34.189" v="11033" actId="478"/>
          <ac:spMkLst>
            <pc:docMk/>
            <pc:sldMk cId="2810261353" sldId="348"/>
            <ac:spMk id="599" creationId="{D2B5C65C-995C-4249-A088-03A69A7CFFE8}"/>
          </ac:spMkLst>
        </pc:spChg>
        <pc:spChg chg="mod">
          <ac:chgData name="Jeremiah Shultz" userId="26f210a4-e85a-4921-8543-664b31c1228e" providerId="ADAL" clId="{FD3A62CE-1692-44A2-9A02-FFA058A4DACE}" dt="2024-12-06T04:12:34.189" v="11033" actId="478"/>
          <ac:spMkLst>
            <pc:docMk/>
            <pc:sldMk cId="2810261353" sldId="348"/>
            <ac:spMk id="600" creationId="{3B35BF1C-E31F-4D0A-9A86-63E308C823A1}"/>
          </ac:spMkLst>
        </pc:spChg>
        <pc:spChg chg="mod">
          <ac:chgData name="Jeremiah Shultz" userId="26f210a4-e85a-4921-8543-664b31c1228e" providerId="ADAL" clId="{FD3A62CE-1692-44A2-9A02-FFA058A4DACE}" dt="2024-12-06T04:12:34.189" v="11033" actId="478"/>
          <ac:spMkLst>
            <pc:docMk/>
            <pc:sldMk cId="2810261353" sldId="348"/>
            <ac:spMk id="601" creationId="{40DDF923-BF03-47CF-87B5-D745D1A454EA}"/>
          </ac:spMkLst>
        </pc:spChg>
        <pc:spChg chg="mod">
          <ac:chgData name="Jeremiah Shultz" userId="26f210a4-e85a-4921-8543-664b31c1228e" providerId="ADAL" clId="{FD3A62CE-1692-44A2-9A02-FFA058A4DACE}" dt="2024-12-06T04:12:34.189" v="11033" actId="478"/>
          <ac:spMkLst>
            <pc:docMk/>
            <pc:sldMk cId="2810261353" sldId="348"/>
            <ac:spMk id="602" creationId="{3C35F0A4-C52F-4F16-9F76-8453B41A51A9}"/>
          </ac:spMkLst>
        </pc:spChg>
        <pc:spChg chg="mod">
          <ac:chgData name="Jeremiah Shultz" userId="26f210a4-e85a-4921-8543-664b31c1228e" providerId="ADAL" clId="{FD3A62CE-1692-44A2-9A02-FFA058A4DACE}" dt="2024-12-06T04:12:34.189" v="11033" actId="478"/>
          <ac:spMkLst>
            <pc:docMk/>
            <pc:sldMk cId="2810261353" sldId="348"/>
            <ac:spMk id="603" creationId="{DAAF8B05-FC10-4077-84F7-E04D0E0226DC}"/>
          </ac:spMkLst>
        </pc:spChg>
        <pc:spChg chg="mod">
          <ac:chgData name="Jeremiah Shultz" userId="26f210a4-e85a-4921-8543-664b31c1228e" providerId="ADAL" clId="{FD3A62CE-1692-44A2-9A02-FFA058A4DACE}" dt="2024-12-06T04:12:34.189" v="11033" actId="478"/>
          <ac:spMkLst>
            <pc:docMk/>
            <pc:sldMk cId="2810261353" sldId="348"/>
            <ac:spMk id="604" creationId="{7A07C50A-C8C5-4A79-BD30-DAF2299C05EB}"/>
          </ac:spMkLst>
        </pc:spChg>
        <pc:spChg chg="mod">
          <ac:chgData name="Jeremiah Shultz" userId="26f210a4-e85a-4921-8543-664b31c1228e" providerId="ADAL" clId="{FD3A62CE-1692-44A2-9A02-FFA058A4DACE}" dt="2024-12-06T04:12:34.189" v="11033" actId="478"/>
          <ac:spMkLst>
            <pc:docMk/>
            <pc:sldMk cId="2810261353" sldId="348"/>
            <ac:spMk id="605" creationId="{F8297A68-EB6B-4620-817E-B4B4C64E6001}"/>
          </ac:spMkLst>
        </pc:spChg>
        <pc:spChg chg="mod">
          <ac:chgData name="Jeremiah Shultz" userId="26f210a4-e85a-4921-8543-664b31c1228e" providerId="ADAL" clId="{FD3A62CE-1692-44A2-9A02-FFA058A4DACE}" dt="2024-12-06T04:12:34.189" v="11033" actId="478"/>
          <ac:spMkLst>
            <pc:docMk/>
            <pc:sldMk cId="2810261353" sldId="348"/>
            <ac:spMk id="606" creationId="{56E4D705-80B9-475F-B9A9-0044CC010D58}"/>
          </ac:spMkLst>
        </pc:spChg>
        <pc:spChg chg="mod">
          <ac:chgData name="Jeremiah Shultz" userId="26f210a4-e85a-4921-8543-664b31c1228e" providerId="ADAL" clId="{FD3A62CE-1692-44A2-9A02-FFA058A4DACE}" dt="2024-12-06T04:12:34.189" v="11033" actId="478"/>
          <ac:spMkLst>
            <pc:docMk/>
            <pc:sldMk cId="2810261353" sldId="348"/>
            <ac:spMk id="607" creationId="{A454FFE9-655B-4297-9721-13B338CC1EA7}"/>
          </ac:spMkLst>
        </pc:spChg>
        <pc:spChg chg="mod">
          <ac:chgData name="Jeremiah Shultz" userId="26f210a4-e85a-4921-8543-664b31c1228e" providerId="ADAL" clId="{FD3A62CE-1692-44A2-9A02-FFA058A4DACE}" dt="2024-12-06T04:12:34.189" v="11033" actId="478"/>
          <ac:spMkLst>
            <pc:docMk/>
            <pc:sldMk cId="2810261353" sldId="348"/>
            <ac:spMk id="608" creationId="{C9B2CC69-F224-41E8-9A53-5F04DAC28A85}"/>
          </ac:spMkLst>
        </pc:spChg>
        <pc:spChg chg="mod">
          <ac:chgData name="Jeremiah Shultz" userId="26f210a4-e85a-4921-8543-664b31c1228e" providerId="ADAL" clId="{FD3A62CE-1692-44A2-9A02-FFA058A4DACE}" dt="2024-12-06T04:12:34.189" v="11033" actId="478"/>
          <ac:spMkLst>
            <pc:docMk/>
            <pc:sldMk cId="2810261353" sldId="348"/>
            <ac:spMk id="609" creationId="{3D7FCB49-E85E-4E8D-8E6C-937C980057BD}"/>
          </ac:spMkLst>
        </pc:spChg>
        <pc:spChg chg="mod">
          <ac:chgData name="Jeremiah Shultz" userId="26f210a4-e85a-4921-8543-664b31c1228e" providerId="ADAL" clId="{FD3A62CE-1692-44A2-9A02-FFA058A4DACE}" dt="2024-12-06T04:12:34.189" v="11033" actId="478"/>
          <ac:spMkLst>
            <pc:docMk/>
            <pc:sldMk cId="2810261353" sldId="348"/>
            <ac:spMk id="610" creationId="{523CC98B-2787-45FB-B207-753552010139}"/>
          </ac:spMkLst>
        </pc:spChg>
        <pc:spChg chg="mod">
          <ac:chgData name="Jeremiah Shultz" userId="26f210a4-e85a-4921-8543-664b31c1228e" providerId="ADAL" clId="{FD3A62CE-1692-44A2-9A02-FFA058A4DACE}" dt="2024-12-06T04:12:34.189" v="11033" actId="478"/>
          <ac:spMkLst>
            <pc:docMk/>
            <pc:sldMk cId="2810261353" sldId="348"/>
            <ac:spMk id="611" creationId="{1C74C5F7-2CC0-4230-AED1-1A51E8BBD597}"/>
          </ac:spMkLst>
        </pc:spChg>
        <pc:spChg chg="mod">
          <ac:chgData name="Jeremiah Shultz" userId="26f210a4-e85a-4921-8543-664b31c1228e" providerId="ADAL" clId="{FD3A62CE-1692-44A2-9A02-FFA058A4DACE}" dt="2024-12-06T04:12:34.189" v="11033" actId="478"/>
          <ac:spMkLst>
            <pc:docMk/>
            <pc:sldMk cId="2810261353" sldId="348"/>
            <ac:spMk id="612" creationId="{05804E39-9840-4DDF-A865-66D1E536AD27}"/>
          </ac:spMkLst>
        </pc:spChg>
        <pc:spChg chg="mod">
          <ac:chgData name="Jeremiah Shultz" userId="26f210a4-e85a-4921-8543-664b31c1228e" providerId="ADAL" clId="{FD3A62CE-1692-44A2-9A02-FFA058A4DACE}" dt="2024-12-06T04:12:34.189" v="11033" actId="478"/>
          <ac:spMkLst>
            <pc:docMk/>
            <pc:sldMk cId="2810261353" sldId="348"/>
            <ac:spMk id="613" creationId="{DA6B4133-B874-4114-A9DC-10F7E9E5858E}"/>
          </ac:spMkLst>
        </pc:spChg>
        <pc:spChg chg="mod">
          <ac:chgData name="Jeremiah Shultz" userId="26f210a4-e85a-4921-8543-664b31c1228e" providerId="ADAL" clId="{FD3A62CE-1692-44A2-9A02-FFA058A4DACE}" dt="2024-12-06T04:12:34.189" v="11033" actId="478"/>
          <ac:spMkLst>
            <pc:docMk/>
            <pc:sldMk cId="2810261353" sldId="348"/>
            <ac:spMk id="614" creationId="{01208898-20A8-4521-A718-4A95718E9F71}"/>
          </ac:spMkLst>
        </pc:spChg>
        <pc:spChg chg="mod">
          <ac:chgData name="Jeremiah Shultz" userId="26f210a4-e85a-4921-8543-664b31c1228e" providerId="ADAL" clId="{FD3A62CE-1692-44A2-9A02-FFA058A4DACE}" dt="2024-12-06T04:12:34.189" v="11033" actId="478"/>
          <ac:spMkLst>
            <pc:docMk/>
            <pc:sldMk cId="2810261353" sldId="348"/>
            <ac:spMk id="615" creationId="{3A723474-A062-4884-813A-5CC180E68639}"/>
          </ac:spMkLst>
        </pc:spChg>
        <pc:spChg chg="mod">
          <ac:chgData name="Jeremiah Shultz" userId="26f210a4-e85a-4921-8543-664b31c1228e" providerId="ADAL" clId="{FD3A62CE-1692-44A2-9A02-FFA058A4DACE}" dt="2024-12-06T04:12:34.189" v="11033" actId="478"/>
          <ac:spMkLst>
            <pc:docMk/>
            <pc:sldMk cId="2810261353" sldId="348"/>
            <ac:spMk id="616" creationId="{227EE461-DAFD-4548-9C38-8BDA68E8BFCE}"/>
          </ac:spMkLst>
        </pc:spChg>
        <pc:spChg chg="mod">
          <ac:chgData name="Jeremiah Shultz" userId="26f210a4-e85a-4921-8543-664b31c1228e" providerId="ADAL" clId="{FD3A62CE-1692-44A2-9A02-FFA058A4DACE}" dt="2024-12-06T04:12:34.189" v="11033" actId="478"/>
          <ac:spMkLst>
            <pc:docMk/>
            <pc:sldMk cId="2810261353" sldId="348"/>
            <ac:spMk id="617" creationId="{24E37D1E-174E-48F4-8792-0D40FAC6DEFA}"/>
          </ac:spMkLst>
        </pc:spChg>
        <pc:spChg chg="mod">
          <ac:chgData name="Jeremiah Shultz" userId="26f210a4-e85a-4921-8543-664b31c1228e" providerId="ADAL" clId="{FD3A62CE-1692-44A2-9A02-FFA058A4DACE}" dt="2024-12-06T04:12:34.189" v="11033" actId="478"/>
          <ac:spMkLst>
            <pc:docMk/>
            <pc:sldMk cId="2810261353" sldId="348"/>
            <ac:spMk id="618" creationId="{834156A2-0D77-4B09-BA94-FDFE7E9B2E71}"/>
          </ac:spMkLst>
        </pc:spChg>
        <pc:spChg chg="mod">
          <ac:chgData name="Jeremiah Shultz" userId="26f210a4-e85a-4921-8543-664b31c1228e" providerId="ADAL" clId="{FD3A62CE-1692-44A2-9A02-FFA058A4DACE}" dt="2024-12-06T04:12:34.189" v="11033" actId="478"/>
          <ac:spMkLst>
            <pc:docMk/>
            <pc:sldMk cId="2810261353" sldId="348"/>
            <ac:spMk id="619" creationId="{1768BABC-C675-4715-B5CE-0A41184CA537}"/>
          </ac:spMkLst>
        </pc:spChg>
        <pc:spChg chg="mod">
          <ac:chgData name="Jeremiah Shultz" userId="26f210a4-e85a-4921-8543-664b31c1228e" providerId="ADAL" clId="{FD3A62CE-1692-44A2-9A02-FFA058A4DACE}" dt="2024-12-06T04:12:34.189" v="11033" actId="478"/>
          <ac:spMkLst>
            <pc:docMk/>
            <pc:sldMk cId="2810261353" sldId="348"/>
            <ac:spMk id="620" creationId="{E5BE0F36-0643-4E88-8C8E-D82B667139B1}"/>
          </ac:spMkLst>
        </pc:spChg>
        <pc:spChg chg="mod">
          <ac:chgData name="Jeremiah Shultz" userId="26f210a4-e85a-4921-8543-664b31c1228e" providerId="ADAL" clId="{FD3A62CE-1692-44A2-9A02-FFA058A4DACE}" dt="2024-12-06T04:12:34.189" v="11033" actId="478"/>
          <ac:spMkLst>
            <pc:docMk/>
            <pc:sldMk cId="2810261353" sldId="348"/>
            <ac:spMk id="621" creationId="{522DC553-F1F4-40B4-BDEB-EA3F78702EF5}"/>
          </ac:spMkLst>
        </pc:spChg>
        <pc:spChg chg="mod">
          <ac:chgData name="Jeremiah Shultz" userId="26f210a4-e85a-4921-8543-664b31c1228e" providerId="ADAL" clId="{FD3A62CE-1692-44A2-9A02-FFA058A4DACE}" dt="2024-12-06T04:12:34.189" v="11033" actId="478"/>
          <ac:spMkLst>
            <pc:docMk/>
            <pc:sldMk cId="2810261353" sldId="348"/>
            <ac:spMk id="622" creationId="{D838376C-352B-4392-8BD6-40469FC24E83}"/>
          </ac:spMkLst>
        </pc:spChg>
        <pc:spChg chg="mod">
          <ac:chgData name="Jeremiah Shultz" userId="26f210a4-e85a-4921-8543-664b31c1228e" providerId="ADAL" clId="{FD3A62CE-1692-44A2-9A02-FFA058A4DACE}" dt="2024-12-06T04:12:34.189" v="11033" actId="478"/>
          <ac:spMkLst>
            <pc:docMk/>
            <pc:sldMk cId="2810261353" sldId="348"/>
            <ac:spMk id="623" creationId="{E8C8CF4C-272A-4455-A5BF-9215C8814724}"/>
          </ac:spMkLst>
        </pc:spChg>
        <pc:spChg chg="mod">
          <ac:chgData name="Jeremiah Shultz" userId="26f210a4-e85a-4921-8543-664b31c1228e" providerId="ADAL" clId="{FD3A62CE-1692-44A2-9A02-FFA058A4DACE}" dt="2024-12-06T04:12:34.189" v="11033" actId="478"/>
          <ac:spMkLst>
            <pc:docMk/>
            <pc:sldMk cId="2810261353" sldId="348"/>
            <ac:spMk id="624" creationId="{FEC8400F-503D-4D3D-9BAE-807A6C2F605A}"/>
          </ac:spMkLst>
        </pc:spChg>
        <pc:spChg chg="mod">
          <ac:chgData name="Jeremiah Shultz" userId="26f210a4-e85a-4921-8543-664b31c1228e" providerId="ADAL" clId="{FD3A62CE-1692-44A2-9A02-FFA058A4DACE}" dt="2024-12-06T04:12:34.189" v="11033" actId="478"/>
          <ac:spMkLst>
            <pc:docMk/>
            <pc:sldMk cId="2810261353" sldId="348"/>
            <ac:spMk id="625" creationId="{9839812F-A48C-4D8B-A807-77B9B3AD6783}"/>
          </ac:spMkLst>
        </pc:spChg>
        <pc:spChg chg="mod">
          <ac:chgData name="Jeremiah Shultz" userId="26f210a4-e85a-4921-8543-664b31c1228e" providerId="ADAL" clId="{FD3A62CE-1692-44A2-9A02-FFA058A4DACE}" dt="2024-12-06T04:12:34.189" v="11033" actId="478"/>
          <ac:spMkLst>
            <pc:docMk/>
            <pc:sldMk cId="2810261353" sldId="348"/>
            <ac:spMk id="626" creationId="{083089EA-BF9F-4D18-A893-16CA73A19A62}"/>
          </ac:spMkLst>
        </pc:spChg>
        <pc:spChg chg="mod">
          <ac:chgData name="Jeremiah Shultz" userId="26f210a4-e85a-4921-8543-664b31c1228e" providerId="ADAL" clId="{FD3A62CE-1692-44A2-9A02-FFA058A4DACE}" dt="2024-12-06T04:12:34.189" v="11033" actId="478"/>
          <ac:spMkLst>
            <pc:docMk/>
            <pc:sldMk cId="2810261353" sldId="348"/>
            <ac:spMk id="627" creationId="{E3191C0B-DD7A-4CEB-B58F-8A0253DAA265}"/>
          </ac:spMkLst>
        </pc:spChg>
        <pc:spChg chg="mod">
          <ac:chgData name="Jeremiah Shultz" userId="26f210a4-e85a-4921-8543-664b31c1228e" providerId="ADAL" clId="{FD3A62CE-1692-44A2-9A02-FFA058A4DACE}" dt="2024-12-06T04:12:34.189" v="11033" actId="478"/>
          <ac:spMkLst>
            <pc:docMk/>
            <pc:sldMk cId="2810261353" sldId="348"/>
            <ac:spMk id="628" creationId="{39EFAA76-D78A-4758-A3BF-18C840D1E26F}"/>
          </ac:spMkLst>
        </pc:spChg>
        <pc:spChg chg="mod">
          <ac:chgData name="Jeremiah Shultz" userId="26f210a4-e85a-4921-8543-664b31c1228e" providerId="ADAL" clId="{FD3A62CE-1692-44A2-9A02-FFA058A4DACE}" dt="2024-12-06T04:12:34.189" v="11033" actId="478"/>
          <ac:spMkLst>
            <pc:docMk/>
            <pc:sldMk cId="2810261353" sldId="348"/>
            <ac:spMk id="629" creationId="{B0C194AA-2810-44F1-B64B-596E04C090CC}"/>
          </ac:spMkLst>
        </pc:spChg>
        <pc:spChg chg="mod">
          <ac:chgData name="Jeremiah Shultz" userId="26f210a4-e85a-4921-8543-664b31c1228e" providerId="ADAL" clId="{FD3A62CE-1692-44A2-9A02-FFA058A4DACE}" dt="2024-12-06T04:12:34.189" v="11033" actId="478"/>
          <ac:spMkLst>
            <pc:docMk/>
            <pc:sldMk cId="2810261353" sldId="348"/>
            <ac:spMk id="630" creationId="{03F5EEF8-04FC-4A2C-975A-73923E1B3140}"/>
          </ac:spMkLst>
        </pc:spChg>
        <pc:spChg chg="mod">
          <ac:chgData name="Jeremiah Shultz" userId="26f210a4-e85a-4921-8543-664b31c1228e" providerId="ADAL" clId="{FD3A62CE-1692-44A2-9A02-FFA058A4DACE}" dt="2024-12-06T04:12:34.189" v="11033" actId="478"/>
          <ac:spMkLst>
            <pc:docMk/>
            <pc:sldMk cId="2810261353" sldId="348"/>
            <ac:spMk id="631" creationId="{31B7B42D-B656-4116-826D-AE4B79EE6C44}"/>
          </ac:spMkLst>
        </pc:spChg>
        <pc:spChg chg="mod">
          <ac:chgData name="Jeremiah Shultz" userId="26f210a4-e85a-4921-8543-664b31c1228e" providerId="ADAL" clId="{FD3A62CE-1692-44A2-9A02-FFA058A4DACE}" dt="2024-12-06T04:12:34.189" v="11033" actId="478"/>
          <ac:spMkLst>
            <pc:docMk/>
            <pc:sldMk cId="2810261353" sldId="348"/>
            <ac:spMk id="632" creationId="{DAF5B85E-6CD6-4A58-AD60-6029F0BB8E75}"/>
          </ac:spMkLst>
        </pc:spChg>
        <pc:spChg chg="mod">
          <ac:chgData name="Jeremiah Shultz" userId="26f210a4-e85a-4921-8543-664b31c1228e" providerId="ADAL" clId="{FD3A62CE-1692-44A2-9A02-FFA058A4DACE}" dt="2024-12-06T04:12:34.189" v="11033" actId="478"/>
          <ac:spMkLst>
            <pc:docMk/>
            <pc:sldMk cId="2810261353" sldId="348"/>
            <ac:spMk id="633" creationId="{6C33CE6B-EEF9-4D32-B451-DB0C8E67EFEB}"/>
          </ac:spMkLst>
        </pc:spChg>
        <pc:spChg chg="mod">
          <ac:chgData name="Jeremiah Shultz" userId="26f210a4-e85a-4921-8543-664b31c1228e" providerId="ADAL" clId="{FD3A62CE-1692-44A2-9A02-FFA058A4DACE}" dt="2024-12-06T04:12:34.189" v="11033" actId="478"/>
          <ac:spMkLst>
            <pc:docMk/>
            <pc:sldMk cId="2810261353" sldId="348"/>
            <ac:spMk id="634" creationId="{3E857900-0BA6-4376-9EA0-623185C5E6B3}"/>
          </ac:spMkLst>
        </pc:spChg>
        <pc:spChg chg="mod">
          <ac:chgData name="Jeremiah Shultz" userId="26f210a4-e85a-4921-8543-664b31c1228e" providerId="ADAL" clId="{FD3A62CE-1692-44A2-9A02-FFA058A4DACE}" dt="2024-12-06T04:12:34.189" v="11033" actId="478"/>
          <ac:spMkLst>
            <pc:docMk/>
            <pc:sldMk cId="2810261353" sldId="348"/>
            <ac:spMk id="635" creationId="{D0153C34-C88F-4A7D-ADF6-B6C9FAAC65B6}"/>
          </ac:spMkLst>
        </pc:spChg>
        <pc:spChg chg="mod">
          <ac:chgData name="Jeremiah Shultz" userId="26f210a4-e85a-4921-8543-664b31c1228e" providerId="ADAL" clId="{FD3A62CE-1692-44A2-9A02-FFA058A4DACE}" dt="2024-12-06T04:12:34.189" v="11033" actId="478"/>
          <ac:spMkLst>
            <pc:docMk/>
            <pc:sldMk cId="2810261353" sldId="348"/>
            <ac:spMk id="636" creationId="{7B6EAB4A-5883-4136-A02E-55FBAB0D18E3}"/>
          </ac:spMkLst>
        </pc:spChg>
        <pc:spChg chg="mod">
          <ac:chgData name="Jeremiah Shultz" userId="26f210a4-e85a-4921-8543-664b31c1228e" providerId="ADAL" clId="{FD3A62CE-1692-44A2-9A02-FFA058A4DACE}" dt="2024-12-06T04:12:34.189" v="11033" actId="478"/>
          <ac:spMkLst>
            <pc:docMk/>
            <pc:sldMk cId="2810261353" sldId="348"/>
            <ac:spMk id="637" creationId="{8E2D590C-7FC0-45B5-855B-DBFCBA77D727}"/>
          </ac:spMkLst>
        </pc:spChg>
        <pc:spChg chg="mod">
          <ac:chgData name="Jeremiah Shultz" userId="26f210a4-e85a-4921-8543-664b31c1228e" providerId="ADAL" clId="{FD3A62CE-1692-44A2-9A02-FFA058A4DACE}" dt="2024-12-06T04:12:34.189" v="11033" actId="478"/>
          <ac:spMkLst>
            <pc:docMk/>
            <pc:sldMk cId="2810261353" sldId="348"/>
            <ac:spMk id="638" creationId="{635047C6-22D0-49A2-8EB0-0ABC3561663F}"/>
          </ac:spMkLst>
        </pc:spChg>
        <pc:spChg chg="mod">
          <ac:chgData name="Jeremiah Shultz" userId="26f210a4-e85a-4921-8543-664b31c1228e" providerId="ADAL" clId="{FD3A62CE-1692-44A2-9A02-FFA058A4DACE}" dt="2024-12-06T04:12:34.189" v="11033" actId="478"/>
          <ac:spMkLst>
            <pc:docMk/>
            <pc:sldMk cId="2810261353" sldId="348"/>
            <ac:spMk id="639" creationId="{CE04727D-5053-4725-A5A7-07C5E0F9E3E8}"/>
          </ac:spMkLst>
        </pc:spChg>
        <pc:spChg chg="mod">
          <ac:chgData name="Jeremiah Shultz" userId="26f210a4-e85a-4921-8543-664b31c1228e" providerId="ADAL" clId="{FD3A62CE-1692-44A2-9A02-FFA058A4DACE}" dt="2024-12-06T04:12:34.189" v="11033" actId="478"/>
          <ac:spMkLst>
            <pc:docMk/>
            <pc:sldMk cId="2810261353" sldId="348"/>
            <ac:spMk id="640" creationId="{8DD66F1C-E04F-4A97-97A4-269B2AF7B1AA}"/>
          </ac:spMkLst>
        </pc:spChg>
        <pc:spChg chg="mod">
          <ac:chgData name="Jeremiah Shultz" userId="26f210a4-e85a-4921-8543-664b31c1228e" providerId="ADAL" clId="{FD3A62CE-1692-44A2-9A02-FFA058A4DACE}" dt="2024-12-06T04:12:34.189" v="11033" actId="478"/>
          <ac:spMkLst>
            <pc:docMk/>
            <pc:sldMk cId="2810261353" sldId="348"/>
            <ac:spMk id="641" creationId="{40B8E138-574D-4332-8EAD-DA39D201FF8E}"/>
          </ac:spMkLst>
        </pc:spChg>
        <pc:spChg chg="mod">
          <ac:chgData name="Jeremiah Shultz" userId="26f210a4-e85a-4921-8543-664b31c1228e" providerId="ADAL" clId="{FD3A62CE-1692-44A2-9A02-FFA058A4DACE}" dt="2024-12-06T04:12:34.189" v="11033" actId="478"/>
          <ac:spMkLst>
            <pc:docMk/>
            <pc:sldMk cId="2810261353" sldId="348"/>
            <ac:spMk id="642" creationId="{C3A0E306-323F-43B9-A33A-1CD78CA6E270}"/>
          </ac:spMkLst>
        </pc:spChg>
        <pc:spChg chg="mod">
          <ac:chgData name="Jeremiah Shultz" userId="26f210a4-e85a-4921-8543-664b31c1228e" providerId="ADAL" clId="{FD3A62CE-1692-44A2-9A02-FFA058A4DACE}" dt="2024-12-06T04:12:34.189" v="11033" actId="478"/>
          <ac:spMkLst>
            <pc:docMk/>
            <pc:sldMk cId="2810261353" sldId="348"/>
            <ac:spMk id="643" creationId="{A149D846-9DF4-4DAF-9C54-FE0037135D51}"/>
          </ac:spMkLst>
        </pc:spChg>
        <pc:spChg chg="mod">
          <ac:chgData name="Jeremiah Shultz" userId="26f210a4-e85a-4921-8543-664b31c1228e" providerId="ADAL" clId="{FD3A62CE-1692-44A2-9A02-FFA058A4DACE}" dt="2024-12-06T04:12:34.189" v="11033" actId="478"/>
          <ac:spMkLst>
            <pc:docMk/>
            <pc:sldMk cId="2810261353" sldId="348"/>
            <ac:spMk id="644" creationId="{1E0D70F7-77BE-40C8-8765-5F605575243B}"/>
          </ac:spMkLst>
        </pc:spChg>
        <pc:spChg chg="mod">
          <ac:chgData name="Jeremiah Shultz" userId="26f210a4-e85a-4921-8543-664b31c1228e" providerId="ADAL" clId="{FD3A62CE-1692-44A2-9A02-FFA058A4DACE}" dt="2024-12-06T04:12:34.189" v="11033" actId="478"/>
          <ac:spMkLst>
            <pc:docMk/>
            <pc:sldMk cId="2810261353" sldId="348"/>
            <ac:spMk id="645" creationId="{67837718-FD86-4529-AF60-E99B4C886484}"/>
          </ac:spMkLst>
        </pc:spChg>
        <pc:spChg chg="mod">
          <ac:chgData name="Jeremiah Shultz" userId="26f210a4-e85a-4921-8543-664b31c1228e" providerId="ADAL" clId="{FD3A62CE-1692-44A2-9A02-FFA058A4DACE}" dt="2024-12-06T04:12:34.189" v="11033" actId="478"/>
          <ac:spMkLst>
            <pc:docMk/>
            <pc:sldMk cId="2810261353" sldId="348"/>
            <ac:spMk id="646" creationId="{14EEA2A7-EA94-4D0F-93E3-0F4739BDAB63}"/>
          </ac:spMkLst>
        </pc:spChg>
        <pc:spChg chg="mod">
          <ac:chgData name="Jeremiah Shultz" userId="26f210a4-e85a-4921-8543-664b31c1228e" providerId="ADAL" clId="{FD3A62CE-1692-44A2-9A02-FFA058A4DACE}" dt="2024-12-06T04:12:34.189" v="11033" actId="478"/>
          <ac:spMkLst>
            <pc:docMk/>
            <pc:sldMk cId="2810261353" sldId="348"/>
            <ac:spMk id="647" creationId="{F6F6E165-5F34-4A6D-957B-FC82902452EA}"/>
          </ac:spMkLst>
        </pc:spChg>
        <pc:spChg chg="mod">
          <ac:chgData name="Jeremiah Shultz" userId="26f210a4-e85a-4921-8543-664b31c1228e" providerId="ADAL" clId="{FD3A62CE-1692-44A2-9A02-FFA058A4DACE}" dt="2024-12-06T04:12:34.189" v="11033" actId="478"/>
          <ac:spMkLst>
            <pc:docMk/>
            <pc:sldMk cId="2810261353" sldId="348"/>
            <ac:spMk id="648" creationId="{2E095744-00E3-41BD-93CF-0A90CC4BEF1F}"/>
          </ac:spMkLst>
        </pc:spChg>
        <pc:spChg chg="mod">
          <ac:chgData name="Jeremiah Shultz" userId="26f210a4-e85a-4921-8543-664b31c1228e" providerId="ADAL" clId="{FD3A62CE-1692-44A2-9A02-FFA058A4DACE}" dt="2024-12-06T04:12:34.189" v="11033" actId="478"/>
          <ac:spMkLst>
            <pc:docMk/>
            <pc:sldMk cId="2810261353" sldId="348"/>
            <ac:spMk id="649" creationId="{363E3CD1-FC45-4692-8956-A8346BB3F28F}"/>
          </ac:spMkLst>
        </pc:spChg>
        <pc:spChg chg="mod">
          <ac:chgData name="Jeremiah Shultz" userId="26f210a4-e85a-4921-8543-664b31c1228e" providerId="ADAL" clId="{FD3A62CE-1692-44A2-9A02-FFA058A4DACE}" dt="2024-12-06T04:12:34.189" v="11033" actId="478"/>
          <ac:spMkLst>
            <pc:docMk/>
            <pc:sldMk cId="2810261353" sldId="348"/>
            <ac:spMk id="650" creationId="{5CECB053-7C88-4928-A96B-F40DAF0E8564}"/>
          </ac:spMkLst>
        </pc:spChg>
        <pc:spChg chg="mod">
          <ac:chgData name="Jeremiah Shultz" userId="26f210a4-e85a-4921-8543-664b31c1228e" providerId="ADAL" clId="{FD3A62CE-1692-44A2-9A02-FFA058A4DACE}" dt="2024-12-06T04:12:34.189" v="11033" actId="478"/>
          <ac:spMkLst>
            <pc:docMk/>
            <pc:sldMk cId="2810261353" sldId="348"/>
            <ac:spMk id="651" creationId="{88A1BFF1-D9F3-48FB-9A7F-CF63F0415EC3}"/>
          </ac:spMkLst>
        </pc:spChg>
        <pc:spChg chg="mod">
          <ac:chgData name="Jeremiah Shultz" userId="26f210a4-e85a-4921-8543-664b31c1228e" providerId="ADAL" clId="{FD3A62CE-1692-44A2-9A02-FFA058A4DACE}" dt="2024-12-06T04:12:34.189" v="11033" actId="478"/>
          <ac:spMkLst>
            <pc:docMk/>
            <pc:sldMk cId="2810261353" sldId="348"/>
            <ac:spMk id="652" creationId="{CD951A72-73D8-4509-8118-BCA4BF9D32EA}"/>
          </ac:spMkLst>
        </pc:spChg>
        <pc:spChg chg="mod">
          <ac:chgData name="Jeremiah Shultz" userId="26f210a4-e85a-4921-8543-664b31c1228e" providerId="ADAL" clId="{FD3A62CE-1692-44A2-9A02-FFA058A4DACE}" dt="2024-12-06T04:12:34.189" v="11033" actId="478"/>
          <ac:spMkLst>
            <pc:docMk/>
            <pc:sldMk cId="2810261353" sldId="348"/>
            <ac:spMk id="653" creationId="{FDE5D0C7-33E0-4BDD-A0DE-C2E2FCF71254}"/>
          </ac:spMkLst>
        </pc:spChg>
        <pc:spChg chg="mod">
          <ac:chgData name="Jeremiah Shultz" userId="26f210a4-e85a-4921-8543-664b31c1228e" providerId="ADAL" clId="{FD3A62CE-1692-44A2-9A02-FFA058A4DACE}" dt="2024-12-06T04:12:34.189" v="11033" actId="478"/>
          <ac:spMkLst>
            <pc:docMk/>
            <pc:sldMk cId="2810261353" sldId="348"/>
            <ac:spMk id="654" creationId="{611D6DC9-A589-448D-91A8-B853CF23D3A4}"/>
          </ac:spMkLst>
        </pc:spChg>
        <pc:spChg chg="mod">
          <ac:chgData name="Jeremiah Shultz" userId="26f210a4-e85a-4921-8543-664b31c1228e" providerId="ADAL" clId="{FD3A62CE-1692-44A2-9A02-FFA058A4DACE}" dt="2024-12-06T04:12:34.189" v="11033" actId="478"/>
          <ac:spMkLst>
            <pc:docMk/>
            <pc:sldMk cId="2810261353" sldId="348"/>
            <ac:spMk id="655" creationId="{CA294998-2772-434B-8EE3-10604A6E4BCF}"/>
          </ac:spMkLst>
        </pc:spChg>
        <pc:spChg chg="mod">
          <ac:chgData name="Jeremiah Shultz" userId="26f210a4-e85a-4921-8543-664b31c1228e" providerId="ADAL" clId="{FD3A62CE-1692-44A2-9A02-FFA058A4DACE}" dt="2024-12-06T04:12:34.189" v="11033" actId="478"/>
          <ac:spMkLst>
            <pc:docMk/>
            <pc:sldMk cId="2810261353" sldId="348"/>
            <ac:spMk id="656" creationId="{C337008D-88BC-4A89-B71C-0C3FFFF97E41}"/>
          </ac:spMkLst>
        </pc:spChg>
        <pc:spChg chg="mod">
          <ac:chgData name="Jeremiah Shultz" userId="26f210a4-e85a-4921-8543-664b31c1228e" providerId="ADAL" clId="{FD3A62CE-1692-44A2-9A02-FFA058A4DACE}" dt="2024-12-06T04:12:34.189" v="11033" actId="478"/>
          <ac:spMkLst>
            <pc:docMk/>
            <pc:sldMk cId="2810261353" sldId="348"/>
            <ac:spMk id="657" creationId="{8E35FABE-8C9B-4E76-B217-0DEF7F3A790A}"/>
          </ac:spMkLst>
        </pc:spChg>
        <pc:spChg chg="mod">
          <ac:chgData name="Jeremiah Shultz" userId="26f210a4-e85a-4921-8543-664b31c1228e" providerId="ADAL" clId="{FD3A62CE-1692-44A2-9A02-FFA058A4DACE}" dt="2024-12-06T04:12:34.189" v="11033" actId="478"/>
          <ac:spMkLst>
            <pc:docMk/>
            <pc:sldMk cId="2810261353" sldId="348"/>
            <ac:spMk id="658" creationId="{0A410735-81CE-44BE-B8A3-0E931DDE40AC}"/>
          </ac:spMkLst>
        </pc:spChg>
        <pc:spChg chg="mod">
          <ac:chgData name="Jeremiah Shultz" userId="26f210a4-e85a-4921-8543-664b31c1228e" providerId="ADAL" clId="{FD3A62CE-1692-44A2-9A02-FFA058A4DACE}" dt="2024-12-06T04:12:34.189" v="11033" actId="478"/>
          <ac:spMkLst>
            <pc:docMk/>
            <pc:sldMk cId="2810261353" sldId="348"/>
            <ac:spMk id="659" creationId="{DC30B1D8-8957-45C7-BD7A-7DDA46500DF5}"/>
          </ac:spMkLst>
        </pc:spChg>
        <pc:spChg chg="mod">
          <ac:chgData name="Jeremiah Shultz" userId="26f210a4-e85a-4921-8543-664b31c1228e" providerId="ADAL" clId="{FD3A62CE-1692-44A2-9A02-FFA058A4DACE}" dt="2024-12-06T04:12:34.189" v="11033" actId="478"/>
          <ac:spMkLst>
            <pc:docMk/>
            <pc:sldMk cId="2810261353" sldId="348"/>
            <ac:spMk id="660" creationId="{88EBEAD5-D0D1-433E-A507-7F533E12A589}"/>
          </ac:spMkLst>
        </pc:spChg>
        <pc:spChg chg="mod">
          <ac:chgData name="Jeremiah Shultz" userId="26f210a4-e85a-4921-8543-664b31c1228e" providerId="ADAL" clId="{FD3A62CE-1692-44A2-9A02-FFA058A4DACE}" dt="2024-12-06T04:12:34.189" v="11033" actId="478"/>
          <ac:spMkLst>
            <pc:docMk/>
            <pc:sldMk cId="2810261353" sldId="348"/>
            <ac:spMk id="661" creationId="{19881616-DBA7-4753-928B-463F1EB6C154}"/>
          </ac:spMkLst>
        </pc:spChg>
        <pc:spChg chg="mod">
          <ac:chgData name="Jeremiah Shultz" userId="26f210a4-e85a-4921-8543-664b31c1228e" providerId="ADAL" clId="{FD3A62CE-1692-44A2-9A02-FFA058A4DACE}" dt="2024-12-06T04:12:34.189" v="11033" actId="478"/>
          <ac:spMkLst>
            <pc:docMk/>
            <pc:sldMk cId="2810261353" sldId="348"/>
            <ac:spMk id="662" creationId="{9B2A10CF-2AA6-48F1-842B-3490A33EE097}"/>
          </ac:spMkLst>
        </pc:spChg>
        <pc:spChg chg="mod">
          <ac:chgData name="Jeremiah Shultz" userId="26f210a4-e85a-4921-8543-664b31c1228e" providerId="ADAL" clId="{FD3A62CE-1692-44A2-9A02-FFA058A4DACE}" dt="2024-12-06T04:12:34.189" v="11033" actId="478"/>
          <ac:spMkLst>
            <pc:docMk/>
            <pc:sldMk cId="2810261353" sldId="348"/>
            <ac:spMk id="663" creationId="{C060AB9D-7421-4099-9C74-0B6ADA540563}"/>
          </ac:spMkLst>
        </pc:spChg>
        <pc:spChg chg="mod">
          <ac:chgData name="Jeremiah Shultz" userId="26f210a4-e85a-4921-8543-664b31c1228e" providerId="ADAL" clId="{FD3A62CE-1692-44A2-9A02-FFA058A4DACE}" dt="2024-12-06T04:12:34.189" v="11033" actId="478"/>
          <ac:spMkLst>
            <pc:docMk/>
            <pc:sldMk cId="2810261353" sldId="348"/>
            <ac:spMk id="664" creationId="{E7679626-D3A4-4354-BF78-42580B923F67}"/>
          </ac:spMkLst>
        </pc:spChg>
        <pc:spChg chg="mod">
          <ac:chgData name="Jeremiah Shultz" userId="26f210a4-e85a-4921-8543-664b31c1228e" providerId="ADAL" clId="{FD3A62CE-1692-44A2-9A02-FFA058A4DACE}" dt="2024-12-06T04:12:34.189" v="11033" actId="478"/>
          <ac:spMkLst>
            <pc:docMk/>
            <pc:sldMk cId="2810261353" sldId="348"/>
            <ac:spMk id="665" creationId="{F2E8FDD3-280A-4F83-B791-9A257E02343E}"/>
          </ac:spMkLst>
        </pc:spChg>
        <pc:spChg chg="mod">
          <ac:chgData name="Jeremiah Shultz" userId="26f210a4-e85a-4921-8543-664b31c1228e" providerId="ADAL" clId="{FD3A62CE-1692-44A2-9A02-FFA058A4DACE}" dt="2024-12-06T04:12:34.189" v="11033" actId="478"/>
          <ac:spMkLst>
            <pc:docMk/>
            <pc:sldMk cId="2810261353" sldId="348"/>
            <ac:spMk id="666" creationId="{AFE4541E-4AE5-4FD7-B837-FA136153CF40}"/>
          </ac:spMkLst>
        </pc:spChg>
        <pc:spChg chg="mod">
          <ac:chgData name="Jeremiah Shultz" userId="26f210a4-e85a-4921-8543-664b31c1228e" providerId="ADAL" clId="{FD3A62CE-1692-44A2-9A02-FFA058A4DACE}" dt="2024-12-06T04:12:34.189" v="11033" actId="478"/>
          <ac:spMkLst>
            <pc:docMk/>
            <pc:sldMk cId="2810261353" sldId="348"/>
            <ac:spMk id="667" creationId="{36F47352-416F-4ECC-89CF-1BBC15734C88}"/>
          </ac:spMkLst>
        </pc:spChg>
        <pc:spChg chg="mod">
          <ac:chgData name="Jeremiah Shultz" userId="26f210a4-e85a-4921-8543-664b31c1228e" providerId="ADAL" clId="{FD3A62CE-1692-44A2-9A02-FFA058A4DACE}" dt="2024-12-06T04:12:34.189" v="11033" actId="478"/>
          <ac:spMkLst>
            <pc:docMk/>
            <pc:sldMk cId="2810261353" sldId="348"/>
            <ac:spMk id="668" creationId="{86169C89-BB3F-4B6A-B1CD-B0F2DED98C86}"/>
          </ac:spMkLst>
        </pc:spChg>
        <pc:spChg chg="mod">
          <ac:chgData name="Jeremiah Shultz" userId="26f210a4-e85a-4921-8543-664b31c1228e" providerId="ADAL" clId="{FD3A62CE-1692-44A2-9A02-FFA058A4DACE}" dt="2024-12-06T04:12:34.189" v="11033" actId="478"/>
          <ac:spMkLst>
            <pc:docMk/>
            <pc:sldMk cId="2810261353" sldId="348"/>
            <ac:spMk id="669" creationId="{68F6C98F-C606-4662-98B0-1435EC6602F1}"/>
          </ac:spMkLst>
        </pc:spChg>
        <pc:spChg chg="mod">
          <ac:chgData name="Jeremiah Shultz" userId="26f210a4-e85a-4921-8543-664b31c1228e" providerId="ADAL" clId="{FD3A62CE-1692-44A2-9A02-FFA058A4DACE}" dt="2024-12-06T04:12:34.189" v="11033" actId="478"/>
          <ac:spMkLst>
            <pc:docMk/>
            <pc:sldMk cId="2810261353" sldId="348"/>
            <ac:spMk id="670" creationId="{DB2D4682-0A7D-413F-BCEA-C0B871B17A5E}"/>
          </ac:spMkLst>
        </pc:spChg>
        <pc:spChg chg="mod">
          <ac:chgData name="Jeremiah Shultz" userId="26f210a4-e85a-4921-8543-664b31c1228e" providerId="ADAL" clId="{FD3A62CE-1692-44A2-9A02-FFA058A4DACE}" dt="2024-12-06T04:12:34.189" v="11033" actId="478"/>
          <ac:spMkLst>
            <pc:docMk/>
            <pc:sldMk cId="2810261353" sldId="348"/>
            <ac:spMk id="671" creationId="{358B67B1-ED9E-4D6F-A7EF-1042C1C49AC5}"/>
          </ac:spMkLst>
        </pc:spChg>
        <pc:spChg chg="mod">
          <ac:chgData name="Jeremiah Shultz" userId="26f210a4-e85a-4921-8543-664b31c1228e" providerId="ADAL" clId="{FD3A62CE-1692-44A2-9A02-FFA058A4DACE}" dt="2024-12-06T04:12:34.189" v="11033" actId="478"/>
          <ac:spMkLst>
            <pc:docMk/>
            <pc:sldMk cId="2810261353" sldId="348"/>
            <ac:spMk id="672" creationId="{ED37F9FC-F2EB-4A55-AC61-86B00BD2EC19}"/>
          </ac:spMkLst>
        </pc:spChg>
        <pc:spChg chg="add del mod">
          <ac:chgData name="Jeremiah Shultz" userId="26f210a4-e85a-4921-8543-664b31c1228e" providerId="ADAL" clId="{FD3A62CE-1692-44A2-9A02-FFA058A4DACE}" dt="2024-12-06T02:27:51.626" v="2670" actId="478"/>
          <ac:spMkLst>
            <pc:docMk/>
            <pc:sldMk cId="2810261353" sldId="348"/>
            <ac:spMk id="673" creationId="{B283EE2F-DD75-324A-6173-7B4C5DF909BB}"/>
          </ac:spMkLst>
        </pc:spChg>
        <pc:spChg chg="add del mod">
          <ac:chgData name="Jeremiah Shultz" userId="26f210a4-e85a-4921-8543-664b31c1228e" providerId="ADAL" clId="{FD3A62CE-1692-44A2-9A02-FFA058A4DACE}" dt="2024-12-06T02:27:51.965" v="2672" actId="478"/>
          <ac:spMkLst>
            <pc:docMk/>
            <pc:sldMk cId="2810261353" sldId="348"/>
            <ac:spMk id="675" creationId="{3A441F23-BA90-F84A-0C10-635E02B8E66F}"/>
          </ac:spMkLst>
        </pc:spChg>
        <pc:spChg chg="add mod">
          <ac:chgData name="Jeremiah Shultz" userId="26f210a4-e85a-4921-8543-664b31c1228e" providerId="ADAL" clId="{FD3A62CE-1692-44A2-9A02-FFA058A4DACE}" dt="2024-12-06T02:31:40.035" v="3019" actId="1036"/>
          <ac:spMkLst>
            <pc:docMk/>
            <pc:sldMk cId="2810261353" sldId="348"/>
            <ac:spMk id="676" creationId="{11C6DF6A-75E4-BEE2-DBB1-A92124450795}"/>
          </ac:spMkLst>
        </pc:spChg>
        <pc:spChg chg="add mod">
          <ac:chgData name="Jeremiah Shultz" userId="26f210a4-e85a-4921-8543-664b31c1228e" providerId="ADAL" clId="{FD3A62CE-1692-44A2-9A02-FFA058A4DACE}" dt="2024-12-06T02:31:40.035" v="3019" actId="1036"/>
          <ac:spMkLst>
            <pc:docMk/>
            <pc:sldMk cId="2810261353" sldId="348"/>
            <ac:spMk id="677" creationId="{BA1F41CF-6E35-F8FD-06E6-D93A19A7B09F}"/>
          </ac:spMkLst>
        </pc:spChg>
        <pc:spChg chg="add mod">
          <ac:chgData name="Jeremiah Shultz" userId="26f210a4-e85a-4921-8543-664b31c1228e" providerId="ADAL" clId="{FD3A62CE-1692-44A2-9A02-FFA058A4DACE}" dt="2024-12-06T02:31:40.035" v="3019" actId="1036"/>
          <ac:spMkLst>
            <pc:docMk/>
            <pc:sldMk cId="2810261353" sldId="348"/>
            <ac:spMk id="678" creationId="{7CB6C22C-C9D0-9391-EEC8-7A6FF69146D7}"/>
          </ac:spMkLst>
        </pc:spChg>
        <pc:spChg chg="add mod">
          <ac:chgData name="Jeremiah Shultz" userId="26f210a4-e85a-4921-8543-664b31c1228e" providerId="ADAL" clId="{FD3A62CE-1692-44A2-9A02-FFA058A4DACE}" dt="2024-12-06T02:31:40.035" v="3019" actId="1036"/>
          <ac:spMkLst>
            <pc:docMk/>
            <pc:sldMk cId="2810261353" sldId="348"/>
            <ac:spMk id="679" creationId="{A8837297-471F-4F2A-AC44-05F3CF1D8411}"/>
          </ac:spMkLst>
        </pc:spChg>
        <pc:grpChg chg="mod">
          <ac:chgData name="Jeremiah Shultz" userId="26f210a4-e85a-4921-8543-664b31c1228e" providerId="ADAL" clId="{FD3A62CE-1692-44A2-9A02-FFA058A4DACE}" dt="2024-12-06T04:12:34.189" v="11033" actId="478"/>
          <ac:grpSpMkLst>
            <pc:docMk/>
            <pc:sldMk cId="2810261353" sldId="348"/>
            <ac:grpSpMk id="13" creationId="{00000000-0000-0000-0000-000000000000}"/>
          </ac:grpSpMkLst>
        </pc:grpChg>
        <pc:grpChg chg="mod">
          <ac:chgData name="Jeremiah Shultz" userId="26f210a4-e85a-4921-8543-664b31c1228e" providerId="ADAL" clId="{FD3A62CE-1692-44A2-9A02-FFA058A4DACE}" dt="2024-12-06T04:12:34.189" v="11033" actId="478"/>
          <ac:grpSpMkLst>
            <pc:docMk/>
            <pc:sldMk cId="2810261353" sldId="348"/>
            <ac:grpSpMk id="14" creationId="{A96BAD00-307D-43BB-BD91-C7031BFE7D68}"/>
          </ac:grpSpMkLst>
        </pc:grpChg>
        <pc:grpChg chg="mod">
          <ac:chgData name="Jeremiah Shultz" userId="26f210a4-e85a-4921-8543-664b31c1228e" providerId="ADAL" clId="{FD3A62CE-1692-44A2-9A02-FFA058A4DACE}" dt="2024-12-06T04:12:34.189" v="11033" actId="478"/>
          <ac:grpSpMkLst>
            <pc:docMk/>
            <pc:sldMk cId="2810261353" sldId="348"/>
            <ac:grpSpMk id="17" creationId="{D38F4CA5-2C00-437A-85CE-3ED1E774ED99}"/>
          </ac:grpSpMkLst>
        </pc:grpChg>
        <pc:grpChg chg="mod">
          <ac:chgData name="Jeremiah Shultz" userId="26f210a4-e85a-4921-8543-664b31c1228e" providerId="ADAL" clId="{FD3A62CE-1692-44A2-9A02-FFA058A4DACE}" dt="2024-12-06T04:12:34.189" v="11033" actId="478"/>
          <ac:grpSpMkLst>
            <pc:docMk/>
            <pc:sldMk cId="2810261353" sldId="348"/>
            <ac:grpSpMk id="18" creationId="{B982189A-7FE4-45A1-BA2B-F846111CC7B1}"/>
          </ac:grpSpMkLst>
        </pc:grpChg>
        <pc:picChg chg="mod">
          <ac:chgData name="Jeremiah Shultz" userId="26f210a4-e85a-4921-8543-664b31c1228e" providerId="ADAL" clId="{FD3A62CE-1692-44A2-9A02-FFA058A4DACE}" dt="2024-12-06T04:12:34.189" v="11033" actId="478"/>
          <ac:picMkLst>
            <pc:docMk/>
            <pc:sldMk cId="2810261353" sldId="348"/>
            <ac:picMk id="15" creationId="{00000000-0000-0000-0000-000000000000}"/>
          </ac:picMkLst>
        </pc:picChg>
        <pc:picChg chg="mod">
          <ac:chgData name="Jeremiah Shultz" userId="26f210a4-e85a-4921-8543-664b31c1228e" providerId="ADAL" clId="{FD3A62CE-1692-44A2-9A02-FFA058A4DACE}" dt="2024-12-06T04:12:34.189" v="11033" actId="478"/>
          <ac:picMkLst>
            <pc:docMk/>
            <pc:sldMk cId="2810261353" sldId="348"/>
            <ac:picMk id="271" creationId="{240C0BE4-8A2B-42F2-B2DE-49EEC1A00EB3}"/>
          </ac:picMkLst>
        </pc:picChg>
        <pc:picChg chg="mod">
          <ac:chgData name="Jeremiah Shultz" userId="26f210a4-e85a-4921-8543-664b31c1228e" providerId="ADAL" clId="{FD3A62CE-1692-44A2-9A02-FFA058A4DACE}" dt="2024-12-06T04:12:34.189" v="11033" actId="478"/>
          <ac:picMkLst>
            <pc:docMk/>
            <pc:sldMk cId="2810261353" sldId="348"/>
            <ac:picMk id="272" creationId="{1B7F4CC3-CFAB-4433-8606-F163E5FD3513}"/>
          </ac:picMkLst>
        </pc:picChg>
      </pc:sldChg>
      <pc:sldChg chg="modSp mod ord">
        <pc:chgData name="Jeremiah Shultz" userId="26f210a4-e85a-4921-8543-664b31c1228e" providerId="ADAL" clId="{FD3A62CE-1692-44A2-9A02-FFA058A4DACE}" dt="2024-12-06T02:38:29.092" v="3318" actId="20577"/>
        <pc:sldMkLst>
          <pc:docMk/>
          <pc:sldMk cId="2577942206" sldId="349"/>
        </pc:sldMkLst>
        <pc:spChg chg="mod">
          <ac:chgData name="Jeremiah Shultz" userId="26f210a4-e85a-4921-8543-664b31c1228e" providerId="ADAL" clId="{FD3A62CE-1692-44A2-9A02-FFA058A4DACE}" dt="2024-12-06T02:35:29.020" v="3042" actId="20577"/>
          <ac:spMkLst>
            <pc:docMk/>
            <pc:sldMk cId="2577942206" sldId="349"/>
            <ac:spMk id="2" creationId="{00000000-0000-0000-0000-000000000000}"/>
          </ac:spMkLst>
        </pc:spChg>
        <pc:spChg chg="mod">
          <ac:chgData name="Jeremiah Shultz" userId="26f210a4-e85a-4921-8543-664b31c1228e" providerId="ADAL" clId="{FD3A62CE-1692-44A2-9A02-FFA058A4DACE}" dt="2024-12-06T02:36:32.349" v="3120" actId="1038"/>
          <ac:spMkLst>
            <pc:docMk/>
            <pc:sldMk cId="2577942206" sldId="349"/>
            <ac:spMk id="3" creationId="{00000000-0000-0000-0000-000000000000}"/>
          </ac:spMkLst>
        </pc:spChg>
        <pc:spChg chg="mod">
          <ac:chgData name="Jeremiah Shultz" userId="26f210a4-e85a-4921-8543-664b31c1228e" providerId="ADAL" clId="{FD3A62CE-1692-44A2-9A02-FFA058A4DACE}" dt="2024-12-06T02:35:55.065" v="3093" actId="20577"/>
          <ac:spMkLst>
            <pc:docMk/>
            <pc:sldMk cId="2577942206" sldId="349"/>
            <ac:spMk id="5" creationId="{00000000-0000-0000-0000-000000000000}"/>
          </ac:spMkLst>
        </pc:spChg>
        <pc:spChg chg="mod">
          <ac:chgData name="Jeremiah Shultz" userId="26f210a4-e85a-4921-8543-664b31c1228e" providerId="ADAL" clId="{FD3A62CE-1692-44A2-9A02-FFA058A4DACE}" dt="2024-12-06T02:37:32.130" v="3215" actId="20577"/>
          <ac:spMkLst>
            <pc:docMk/>
            <pc:sldMk cId="2577942206" sldId="349"/>
            <ac:spMk id="6" creationId="{00000000-0000-0000-0000-000000000000}"/>
          </ac:spMkLst>
        </pc:spChg>
        <pc:spChg chg="mod">
          <ac:chgData name="Jeremiah Shultz" userId="26f210a4-e85a-4921-8543-664b31c1228e" providerId="ADAL" clId="{FD3A62CE-1692-44A2-9A02-FFA058A4DACE}" dt="2024-12-06T02:38:29.092" v="3318" actId="20577"/>
          <ac:spMkLst>
            <pc:docMk/>
            <pc:sldMk cId="2577942206" sldId="349"/>
            <ac:spMk id="7" creationId="{00000000-0000-0000-0000-000000000000}"/>
          </ac:spMkLst>
        </pc:spChg>
        <pc:spChg chg="mod">
          <ac:chgData name="Jeremiah Shultz" userId="26f210a4-e85a-4921-8543-664b31c1228e" providerId="ADAL" clId="{FD3A62CE-1692-44A2-9A02-FFA058A4DACE}" dt="2024-12-06T02:37:57.811" v="3253" actId="20577"/>
          <ac:spMkLst>
            <pc:docMk/>
            <pc:sldMk cId="2577942206" sldId="349"/>
            <ac:spMk id="8" creationId="{00000000-0000-0000-0000-000000000000}"/>
          </ac:spMkLst>
        </pc:spChg>
      </pc:sldChg>
      <pc:sldChg chg="del">
        <pc:chgData name="Jeremiah Shultz" userId="26f210a4-e85a-4921-8543-664b31c1228e" providerId="ADAL" clId="{FD3A62CE-1692-44A2-9A02-FFA058A4DACE}" dt="2024-12-06T04:07:22.125" v="11024" actId="47"/>
        <pc:sldMkLst>
          <pc:docMk/>
          <pc:sldMk cId="2605423660" sldId="350"/>
        </pc:sldMkLst>
      </pc:sldChg>
      <pc:sldChg chg="del">
        <pc:chgData name="Jeremiah Shultz" userId="26f210a4-e85a-4921-8543-664b31c1228e" providerId="ADAL" clId="{FD3A62CE-1692-44A2-9A02-FFA058A4DACE}" dt="2024-12-06T04:07:22.125" v="11024" actId="47"/>
        <pc:sldMkLst>
          <pc:docMk/>
          <pc:sldMk cId="3399400110" sldId="351"/>
        </pc:sldMkLst>
      </pc:sldChg>
      <pc:sldChg chg="del">
        <pc:chgData name="Jeremiah Shultz" userId="26f210a4-e85a-4921-8543-664b31c1228e" providerId="ADAL" clId="{FD3A62CE-1692-44A2-9A02-FFA058A4DACE}" dt="2024-12-06T04:07:22.125" v="11024" actId="47"/>
        <pc:sldMkLst>
          <pc:docMk/>
          <pc:sldMk cId="4249568100" sldId="352"/>
        </pc:sldMkLst>
      </pc:sldChg>
      <pc:sldChg chg="del">
        <pc:chgData name="Jeremiah Shultz" userId="26f210a4-e85a-4921-8543-664b31c1228e" providerId="ADAL" clId="{FD3A62CE-1692-44A2-9A02-FFA058A4DACE}" dt="2024-12-06T04:07:22.125" v="11024" actId="47"/>
        <pc:sldMkLst>
          <pc:docMk/>
          <pc:sldMk cId="1083570964" sldId="353"/>
        </pc:sldMkLst>
      </pc:sldChg>
      <pc:sldChg chg="del">
        <pc:chgData name="Jeremiah Shultz" userId="26f210a4-e85a-4921-8543-664b31c1228e" providerId="ADAL" clId="{FD3A62CE-1692-44A2-9A02-FFA058A4DACE}" dt="2024-12-06T04:07:22.125" v="11024" actId="47"/>
        <pc:sldMkLst>
          <pc:docMk/>
          <pc:sldMk cId="1680982958" sldId="354"/>
        </pc:sldMkLst>
      </pc:sldChg>
      <pc:sldChg chg="del">
        <pc:chgData name="Jeremiah Shultz" userId="26f210a4-e85a-4921-8543-664b31c1228e" providerId="ADAL" clId="{FD3A62CE-1692-44A2-9A02-FFA058A4DACE}" dt="2024-12-06T04:07:22.125" v="11024" actId="47"/>
        <pc:sldMkLst>
          <pc:docMk/>
          <pc:sldMk cId="786655090" sldId="355"/>
        </pc:sldMkLst>
      </pc:sldChg>
      <pc:sldChg chg="del">
        <pc:chgData name="Jeremiah Shultz" userId="26f210a4-e85a-4921-8543-664b31c1228e" providerId="ADAL" clId="{FD3A62CE-1692-44A2-9A02-FFA058A4DACE}" dt="2024-12-06T04:07:22.125" v="11024" actId="47"/>
        <pc:sldMkLst>
          <pc:docMk/>
          <pc:sldMk cId="3047409669" sldId="356"/>
        </pc:sldMkLst>
      </pc:sldChg>
      <pc:sldChg chg="del">
        <pc:chgData name="Jeremiah Shultz" userId="26f210a4-e85a-4921-8543-664b31c1228e" providerId="ADAL" clId="{FD3A62CE-1692-44A2-9A02-FFA058A4DACE}" dt="2024-12-06T04:07:22.125" v="11024" actId="47"/>
        <pc:sldMkLst>
          <pc:docMk/>
          <pc:sldMk cId="2599996570" sldId="357"/>
        </pc:sldMkLst>
      </pc:sldChg>
      <pc:sldChg chg="del ord">
        <pc:chgData name="Jeremiah Shultz" userId="26f210a4-e85a-4921-8543-664b31c1228e" providerId="ADAL" clId="{FD3A62CE-1692-44A2-9A02-FFA058A4DACE}" dt="2024-12-06T03:45:34.992" v="8962" actId="47"/>
        <pc:sldMkLst>
          <pc:docMk/>
          <pc:sldMk cId="1834475079" sldId="358"/>
        </pc:sldMkLst>
      </pc:sldChg>
      <pc:sldChg chg="del">
        <pc:chgData name="Jeremiah Shultz" userId="26f210a4-e85a-4921-8543-664b31c1228e" providerId="ADAL" clId="{FD3A62CE-1692-44A2-9A02-FFA058A4DACE}" dt="2024-12-06T04:07:22.125" v="11024" actId="47"/>
        <pc:sldMkLst>
          <pc:docMk/>
          <pc:sldMk cId="2513835510" sldId="359"/>
        </pc:sldMkLst>
      </pc:sldChg>
      <pc:sldChg chg="del">
        <pc:chgData name="Jeremiah Shultz" userId="26f210a4-e85a-4921-8543-664b31c1228e" providerId="ADAL" clId="{FD3A62CE-1692-44A2-9A02-FFA058A4DACE}" dt="2024-12-06T04:07:22.125" v="11024" actId="47"/>
        <pc:sldMkLst>
          <pc:docMk/>
          <pc:sldMk cId="2342262363" sldId="360"/>
        </pc:sldMkLst>
      </pc:sldChg>
      <pc:sldChg chg="del">
        <pc:chgData name="Jeremiah Shultz" userId="26f210a4-e85a-4921-8543-664b31c1228e" providerId="ADAL" clId="{FD3A62CE-1692-44A2-9A02-FFA058A4DACE}" dt="2024-12-06T04:07:22.125" v="11024" actId="47"/>
        <pc:sldMkLst>
          <pc:docMk/>
          <pc:sldMk cId="3936978181" sldId="361"/>
        </pc:sldMkLst>
      </pc:sldChg>
      <pc:sldChg chg="modSp mod ord">
        <pc:chgData name="Jeremiah Shultz" userId="26f210a4-e85a-4921-8543-664b31c1228e" providerId="ADAL" clId="{FD3A62CE-1692-44A2-9A02-FFA058A4DACE}" dt="2024-12-06T04:08:27.113" v="11026" actId="108"/>
        <pc:sldMkLst>
          <pc:docMk/>
          <pc:sldMk cId="2134159058" sldId="362"/>
        </pc:sldMkLst>
        <pc:spChg chg="mod">
          <ac:chgData name="Jeremiah Shultz" userId="26f210a4-e85a-4921-8543-664b31c1228e" providerId="ADAL" clId="{FD3A62CE-1692-44A2-9A02-FFA058A4DACE}" dt="2024-12-06T04:06:37.522" v="11021" actId="20577"/>
          <ac:spMkLst>
            <pc:docMk/>
            <pc:sldMk cId="2134159058" sldId="362"/>
            <ac:spMk id="6" creationId="{00000000-0000-0000-0000-000000000000}"/>
          </ac:spMkLst>
        </pc:spChg>
        <pc:spChg chg="mod">
          <ac:chgData name="Jeremiah Shultz" userId="26f210a4-e85a-4921-8543-664b31c1228e" providerId="ADAL" clId="{FD3A62CE-1692-44A2-9A02-FFA058A4DACE}" dt="2024-12-06T04:08:27.113" v="11026" actId="108"/>
          <ac:spMkLst>
            <pc:docMk/>
            <pc:sldMk cId="2134159058" sldId="362"/>
            <ac:spMk id="7" creationId="{00000000-0000-0000-0000-000000000000}"/>
          </ac:spMkLst>
        </pc:spChg>
        <pc:spChg chg="mod">
          <ac:chgData name="Jeremiah Shultz" userId="26f210a4-e85a-4921-8543-664b31c1228e" providerId="ADAL" clId="{FD3A62CE-1692-44A2-9A02-FFA058A4DACE}" dt="2024-12-06T04:03:45.643" v="10879" actId="20577"/>
          <ac:spMkLst>
            <pc:docMk/>
            <pc:sldMk cId="2134159058" sldId="362"/>
            <ac:spMk id="8" creationId="{00000000-0000-0000-0000-000000000000}"/>
          </ac:spMkLst>
        </pc:spChg>
        <pc:spChg chg="mod">
          <ac:chgData name="Jeremiah Shultz" userId="26f210a4-e85a-4921-8543-664b31c1228e" providerId="ADAL" clId="{FD3A62CE-1692-44A2-9A02-FFA058A4DACE}" dt="2024-12-06T04:03:56.581" v="10889" actId="1038"/>
          <ac:spMkLst>
            <pc:docMk/>
            <pc:sldMk cId="2134159058" sldId="362"/>
            <ac:spMk id="9" creationId="{00000000-0000-0000-0000-000000000000}"/>
          </ac:spMkLst>
        </pc:spChg>
      </pc:sldChg>
      <pc:sldChg chg="addSp delSp modSp add mod ord">
        <pc:chgData name="Jeremiah Shultz" userId="26f210a4-e85a-4921-8543-664b31c1228e" providerId="ADAL" clId="{FD3A62CE-1692-44A2-9A02-FFA058A4DACE}" dt="2024-12-06T03:18:15.682" v="6370" actId="20577"/>
        <pc:sldMkLst>
          <pc:docMk/>
          <pc:sldMk cId="1907377775" sldId="363"/>
        </pc:sldMkLst>
        <pc:spChg chg="mod">
          <ac:chgData name="Jeremiah Shultz" userId="26f210a4-e85a-4921-8543-664b31c1228e" providerId="ADAL" clId="{FD3A62CE-1692-44A2-9A02-FFA058A4DACE}" dt="2024-12-06T03:08:41.709" v="5081" actId="20577"/>
          <ac:spMkLst>
            <pc:docMk/>
            <pc:sldMk cId="1907377775" sldId="363"/>
            <ac:spMk id="2" creationId="{00000000-0000-0000-0000-000000000000}"/>
          </ac:spMkLst>
        </pc:spChg>
        <pc:spChg chg="mod">
          <ac:chgData name="Jeremiah Shultz" userId="26f210a4-e85a-4921-8543-664b31c1228e" providerId="ADAL" clId="{FD3A62CE-1692-44A2-9A02-FFA058A4DACE}" dt="2024-12-06T03:16:53.947" v="6093" actId="20577"/>
          <ac:spMkLst>
            <pc:docMk/>
            <pc:sldMk cId="1907377775" sldId="363"/>
            <ac:spMk id="7" creationId="{FEF44CAA-90C4-7951-5C22-3D08D648E037}"/>
          </ac:spMkLst>
        </pc:spChg>
        <pc:spChg chg="del">
          <ac:chgData name="Jeremiah Shultz" userId="26f210a4-e85a-4921-8543-664b31c1228e" providerId="ADAL" clId="{FD3A62CE-1692-44A2-9A02-FFA058A4DACE}" dt="2024-12-06T03:13:32.419" v="5389" actId="478"/>
          <ac:spMkLst>
            <pc:docMk/>
            <pc:sldMk cId="1907377775" sldId="363"/>
            <ac:spMk id="8" creationId="{89CF2EAC-E84A-0AF7-5CC0-102CC0F37F52}"/>
          </ac:spMkLst>
        </pc:spChg>
        <pc:spChg chg="del">
          <ac:chgData name="Jeremiah Shultz" userId="26f210a4-e85a-4921-8543-664b31c1228e" providerId="ADAL" clId="{FD3A62CE-1692-44A2-9A02-FFA058A4DACE}" dt="2024-12-06T03:15:44.293" v="5812" actId="478"/>
          <ac:spMkLst>
            <pc:docMk/>
            <pc:sldMk cId="1907377775" sldId="363"/>
            <ac:spMk id="9" creationId="{CE6D4DA1-BCCA-C8E1-A090-5B4E28803BBA}"/>
          </ac:spMkLst>
        </pc:spChg>
        <pc:spChg chg="add del mod">
          <ac:chgData name="Jeremiah Shultz" userId="26f210a4-e85a-4921-8543-664b31c1228e" providerId="ADAL" clId="{FD3A62CE-1692-44A2-9A02-FFA058A4DACE}" dt="2024-12-06T03:09:30.455" v="5083" actId="931"/>
          <ac:spMkLst>
            <pc:docMk/>
            <pc:sldMk cId="1907377775" sldId="363"/>
            <ac:spMk id="10" creationId="{0F6EFB8A-A609-B76E-A275-DA1F00DA2F72}"/>
          </ac:spMkLst>
        </pc:spChg>
        <pc:spChg chg="del">
          <ac:chgData name="Jeremiah Shultz" userId="26f210a4-e85a-4921-8543-664b31c1228e" providerId="ADAL" clId="{FD3A62CE-1692-44A2-9A02-FFA058A4DACE}" dt="2024-12-06T03:17:15.356" v="6097" actId="478"/>
          <ac:spMkLst>
            <pc:docMk/>
            <pc:sldMk cId="1907377775" sldId="363"/>
            <ac:spMk id="12" creationId="{57C4C495-FCE7-4B28-1BF7-1AD8471EE0F4}"/>
          </ac:spMkLst>
        </pc:spChg>
        <pc:spChg chg="add del mod">
          <ac:chgData name="Jeremiah Shultz" userId="26f210a4-e85a-4921-8543-664b31c1228e" providerId="ADAL" clId="{FD3A62CE-1692-44A2-9A02-FFA058A4DACE}" dt="2024-12-06T03:09:50.174" v="5087" actId="931"/>
          <ac:spMkLst>
            <pc:docMk/>
            <pc:sldMk cId="1907377775" sldId="363"/>
            <ac:spMk id="19" creationId="{0136A466-35A2-B1D7-673D-3E38632742D3}"/>
          </ac:spMkLst>
        </pc:spChg>
        <pc:spChg chg="add del mod">
          <ac:chgData name="Jeremiah Shultz" userId="26f210a4-e85a-4921-8543-664b31c1228e" providerId="ADAL" clId="{FD3A62CE-1692-44A2-9A02-FFA058A4DACE}" dt="2024-12-06T03:09:59.097" v="5091" actId="931"/>
          <ac:spMkLst>
            <pc:docMk/>
            <pc:sldMk cId="1907377775" sldId="363"/>
            <ac:spMk id="24" creationId="{457EC7BE-D414-AEEF-9D4D-84A020108903}"/>
          </ac:spMkLst>
        </pc:spChg>
        <pc:spChg chg="add del mod">
          <ac:chgData name="Jeremiah Shultz" userId="26f210a4-e85a-4921-8543-664b31c1228e" providerId="ADAL" clId="{FD3A62CE-1692-44A2-9A02-FFA058A4DACE}" dt="2024-12-06T03:10:09.399" v="5095" actId="931"/>
          <ac:spMkLst>
            <pc:docMk/>
            <pc:sldMk cId="1907377775" sldId="363"/>
            <ac:spMk id="28" creationId="{0BBA609F-7564-4393-B798-C593231AA1D4}"/>
          </ac:spMkLst>
        </pc:spChg>
        <pc:spChg chg="add del mod">
          <ac:chgData name="Jeremiah Shultz" userId="26f210a4-e85a-4921-8543-664b31c1228e" providerId="ADAL" clId="{FD3A62CE-1692-44A2-9A02-FFA058A4DACE}" dt="2024-12-06T03:13:36.407" v="5391" actId="478"/>
          <ac:spMkLst>
            <pc:docMk/>
            <pc:sldMk cId="1907377775" sldId="363"/>
            <ac:spMk id="42" creationId="{4A43AFEF-DA94-FD2D-BD0D-10A110E843A0}"/>
          </ac:spMkLst>
        </pc:spChg>
        <pc:spChg chg="add mod">
          <ac:chgData name="Jeremiah Shultz" userId="26f210a4-e85a-4921-8543-664b31c1228e" providerId="ADAL" clId="{FD3A62CE-1692-44A2-9A02-FFA058A4DACE}" dt="2024-12-06T03:16:50.970" v="6092" actId="20577"/>
          <ac:spMkLst>
            <pc:docMk/>
            <pc:sldMk cId="1907377775" sldId="363"/>
            <ac:spMk id="43" creationId="{50E016A4-1FEC-80F6-9661-76DFDB07F450}"/>
          </ac:spMkLst>
        </pc:spChg>
        <pc:spChg chg="add del mod">
          <ac:chgData name="Jeremiah Shultz" userId="26f210a4-e85a-4921-8543-664b31c1228e" providerId="ADAL" clId="{FD3A62CE-1692-44A2-9A02-FFA058A4DACE}" dt="2024-12-06T03:13:38.554" v="5393" actId="478"/>
          <ac:spMkLst>
            <pc:docMk/>
            <pc:sldMk cId="1907377775" sldId="363"/>
            <ac:spMk id="44" creationId="{CFA0C187-DB1B-7BD8-1CCA-0C67687E1BD6}"/>
          </ac:spMkLst>
        </pc:spChg>
        <pc:spChg chg="add del mod">
          <ac:chgData name="Jeremiah Shultz" userId="26f210a4-e85a-4921-8543-664b31c1228e" providerId="ADAL" clId="{FD3A62CE-1692-44A2-9A02-FFA058A4DACE}" dt="2024-12-06T03:15:47.660" v="5814" actId="478"/>
          <ac:spMkLst>
            <pc:docMk/>
            <pc:sldMk cId="1907377775" sldId="363"/>
            <ac:spMk id="46" creationId="{698D1288-971F-BDE1-3431-63D0F0643E60}"/>
          </ac:spMkLst>
        </pc:spChg>
        <pc:spChg chg="add mod">
          <ac:chgData name="Jeremiah Shultz" userId="26f210a4-e85a-4921-8543-664b31c1228e" providerId="ADAL" clId="{FD3A62CE-1692-44A2-9A02-FFA058A4DACE}" dt="2024-12-06T03:17:07.455" v="6096" actId="33524"/>
          <ac:spMkLst>
            <pc:docMk/>
            <pc:sldMk cId="1907377775" sldId="363"/>
            <ac:spMk id="47" creationId="{FB24E218-2560-A8A2-A05A-E0CAECA83CB2}"/>
          </ac:spMkLst>
        </pc:spChg>
        <pc:spChg chg="add del mod">
          <ac:chgData name="Jeremiah Shultz" userId="26f210a4-e85a-4921-8543-664b31c1228e" providerId="ADAL" clId="{FD3A62CE-1692-44A2-9A02-FFA058A4DACE}" dt="2024-12-06T03:17:17.215" v="6098" actId="478"/>
          <ac:spMkLst>
            <pc:docMk/>
            <pc:sldMk cId="1907377775" sldId="363"/>
            <ac:spMk id="49" creationId="{F57718BA-8F63-61DA-0657-565CE97E146F}"/>
          </ac:spMkLst>
        </pc:spChg>
        <pc:spChg chg="add mod">
          <ac:chgData name="Jeremiah Shultz" userId="26f210a4-e85a-4921-8543-664b31c1228e" providerId="ADAL" clId="{FD3A62CE-1692-44A2-9A02-FFA058A4DACE}" dt="2024-12-06T03:18:15.682" v="6370" actId="20577"/>
          <ac:spMkLst>
            <pc:docMk/>
            <pc:sldMk cId="1907377775" sldId="363"/>
            <ac:spMk id="50" creationId="{06FCAA10-741E-DBE8-C788-B35F5C3A9646}"/>
          </ac:spMkLst>
        </pc:spChg>
        <pc:picChg chg="add mod">
          <ac:chgData name="Jeremiah Shultz" userId="26f210a4-e85a-4921-8543-664b31c1228e" providerId="ADAL" clId="{FD3A62CE-1692-44A2-9A02-FFA058A4DACE}" dt="2024-12-06T03:09:32.945" v="5084" actId="27614"/>
          <ac:picMkLst>
            <pc:docMk/>
            <pc:sldMk cId="1907377775" sldId="363"/>
            <ac:picMk id="13" creationId="{0E7E6E6C-4DBF-66C6-BFB1-6B801FFC488C}"/>
          </ac:picMkLst>
        </pc:picChg>
        <pc:picChg chg="del">
          <ac:chgData name="Jeremiah Shultz" userId="26f210a4-e85a-4921-8543-664b31c1228e" providerId="ADAL" clId="{FD3A62CE-1692-44A2-9A02-FFA058A4DACE}" dt="2024-12-06T03:08:47.457" v="5082" actId="478"/>
          <ac:picMkLst>
            <pc:docMk/>
            <pc:sldMk cId="1907377775" sldId="363"/>
            <ac:picMk id="14" creationId="{00000000-0000-0000-0000-000000000000}"/>
          </ac:picMkLst>
        </pc:picChg>
        <pc:picChg chg="del mod">
          <ac:chgData name="Jeremiah Shultz" userId="26f210a4-e85a-4921-8543-664b31c1228e" providerId="ADAL" clId="{FD3A62CE-1692-44A2-9A02-FFA058A4DACE}" dt="2024-12-06T03:09:34.768" v="5086" actId="478"/>
          <ac:picMkLst>
            <pc:docMk/>
            <pc:sldMk cId="1907377775" sldId="363"/>
            <ac:picMk id="15" creationId="{00000000-0000-0000-0000-000000000000}"/>
          </ac:picMkLst>
        </pc:picChg>
        <pc:picChg chg="del mod">
          <ac:chgData name="Jeremiah Shultz" userId="26f210a4-e85a-4921-8543-664b31c1228e" providerId="ADAL" clId="{FD3A62CE-1692-44A2-9A02-FFA058A4DACE}" dt="2024-12-06T03:09:53.222" v="5090" actId="478"/>
          <ac:picMkLst>
            <pc:docMk/>
            <pc:sldMk cId="1907377775" sldId="363"/>
            <ac:picMk id="16" creationId="{00000000-0000-0000-0000-000000000000}"/>
          </ac:picMkLst>
        </pc:picChg>
        <pc:picChg chg="del">
          <ac:chgData name="Jeremiah Shultz" userId="26f210a4-e85a-4921-8543-664b31c1228e" providerId="ADAL" clId="{FD3A62CE-1692-44A2-9A02-FFA058A4DACE}" dt="2024-12-06T03:10:05.413" v="5094" actId="478"/>
          <ac:picMkLst>
            <pc:docMk/>
            <pc:sldMk cId="1907377775" sldId="363"/>
            <ac:picMk id="17" creationId="{00000000-0000-0000-0000-000000000000}"/>
          </ac:picMkLst>
        </pc:picChg>
        <pc:picChg chg="add mod">
          <ac:chgData name="Jeremiah Shultz" userId="26f210a4-e85a-4921-8543-664b31c1228e" providerId="ADAL" clId="{FD3A62CE-1692-44A2-9A02-FFA058A4DACE}" dt="2024-12-06T03:09:52.765" v="5088" actId="27614"/>
          <ac:picMkLst>
            <pc:docMk/>
            <pc:sldMk cId="1907377775" sldId="363"/>
            <ac:picMk id="21" creationId="{F0E97BA4-2CD8-96B0-040E-E49460D3E691}"/>
          </ac:picMkLst>
        </pc:picChg>
        <pc:picChg chg="add mod">
          <ac:chgData name="Jeremiah Shultz" userId="26f210a4-e85a-4921-8543-664b31c1228e" providerId="ADAL" clId="{FD3A62CE-1692-44A2-9A02-FFA058A4DACE}" dt="2024-12-06T03:10:00.866" v="5093" actId="962"/>
          <ac:picMkLst>
            <pc:docMk/>
            <pc:sldMk cId="1907377775" sldId="363"/>
            <ac:picMk id="26" creationId="{538B51E5-611C-4B82-5879-AF39664BE0D5}"/>
          </ac:picMkLst>
        </pc:picChg>
        <pc:picChg chg="add mod">
          <ac:chgData name="Jeremiah Shultz" userId="26f210a4-e85a-4921-8543-664b31c1228e" providerId="ADAL" clId="{FD3A62CE-1692-44A2-9A02-FFA058A4DACE}" dt="2024-12-06T03:10:11.499" v="5097" actId="962"/>
          <ac:picMkLst>
            <pc:docMk/>
            <pc:sldMk cId="1907377775" sldId="363"/>
            <ac:picMk id="40" creationId="{4EBBE155-EB15-ECBF-9976-5C1AECF0D385}"/>
          </ac:picMkLst>
        </pc:picChg>
      </pc:sldChg>
      <pc:sldChg chg="new del">
        <pc:chgData name="Jeremiah Shultz" userId="26f210a4-e85a-4921-8543-664b31c1228e" providerId="ADAL" clId="{FD3A62CE-1692-44A2-9A02-FFA058A4DACE}" dt="2024-12-06T03:08:02.629" v="5070" actId="680"/>
        <pc:sldMkLst>
          <pc:docMk/>
          <pc:sldMk cId="2369970902" sldId="363"/>
        </pc:sldMkLst>
      </pc:sldChg>
      <pc:sldChg chg="modSp add mod ord">
        <pc:chgData name="Jeremiah Shultz" userId="26f210a4-e85a-4921-8543-664b31c1228e" providerId="ADAL" clId="{FD3A62CE-1692-44A2-9A02-FFA058A4DACE}" dt="2024-12-06T03:26:47.673" v="7694" actId="20577"/>
        <pc:sldMkLst>
          <pc:docMk/>
          <pc:sldMk cId="3454499195" sldId="364"/>
        </pc:sldMkLst>
        <pc:spChg chg="mod">
          <ac:chgData name="Jeremiah Shultz" userId="26f210a4-e85a-4921-8543-664b31c1228e" providerId="ADAL" clId="{FD3A62CE-1692-44A2-9A02-FFA058A4DACE}" dt="2024-12-06T03:19:41.714" v="6387" actId="20577"/>
          <ac:spMkLst>
            <pc:docMk/>
            <pc:sldMk cId="3454499195" sldId="364"/>
            <ac:spMk id="24" creationId="{9B8D6113-44CA-17DF-CE27-EF6D7156FE95}"/>
          </ac:spMkLst>
        </pc:spChg>
        <pc:spChg chg="mod">
          <ac:chgData name="Jeremiah Shultz" userId="26f210a4-e85a-4921-8543-664b31c1228e" providerId="ADAL" clId="{FD3A62CE-1692-44A2-9A02-FFA058A4DACE}" dt="2024-12-06T03:21:30.049" v="6676" actId="20577"/>
          <ac:spMkLst>
            <pc:docMk/>
            <pc:sldMk cId="3454499195" sldId="364"/>
            <ac:spMk id="25" creationId="{F9251D8D-153B-9FAC-FFFA-278848732D06}"/>
          </ac:spMkLst>
        </pc:spChg>
        <pc:spChg chg="mod">
          <ac:chgData name="Jeremiah Shultz" userId="26f210a4-e85a-4921-8543-664b31c1228e" providerId="ADAL" clId="{FD3A62CE-1692-44A2-9A02-FFA058A4DACE}" dt="2024-12-06T03:21:10.098" v="6673" actId="1035"/>
          <ac:spMkLst>
            <pc:docMk/>
            <pc:sldMk cId="3454499195" sldId="364"/>
            <ac:spMk id="26" creationId="{EAA81E69-3399-2DD8-6927-0544BEB19F6E}"/>
          </ac:spMkLst>
        </pc:spChg>
        <pc:spChg chg="mod">
          <ac:chgData name="Jeremiah Shultz" userId="26f210a4-e85a-4921-8543-664b31c1228e" providerId="ADAL" clId="{FD3A62CE-1692-44A2-9A02-FFA058A4DACE}" dt="2024-12-06T03:22:11.481" v="6850" actId="20577"/>
          <ac:spMkLst>
            <pc:docMk/>
            <pc:sldMk cId="3454499195" sldId="364"/>
            <ac:spMk id="28" creationId="{CAEAEC8C-BD59-1B81-F6F3-7D857FBBA390}"/>
          </ac:spMkLst>
        </pc:spChg>
        <pc:spChg chg="mod">
          <ac:chgData name="Jeremiah Shultz" userId="26f210a4-e85a-4921-8543-664b31c1228e" providerId="ADAL" clId="{FD3A62CE-1692-44A2-9A02-FFA058A4DACE}" dt="2024-12-06T03:21:38.830" v="6691" actId="20577"/>
          <ac:spMkLst>
            <pc:docMk/>
            <pc:sldMk cId="3454499195" sldId="364"/>
            <ac:spMk id="29" creationId="{7DBAE915-2558-7638-DC71-8E4C7A0A8E94}"/>
          </ac:spMkLst>
        </pc:spChg>
        <pc:spChg chg="mod">
          <ac:chgData name="Jeremiah Shultz" userId="26f210a4-e85a-4921-8543-664b31c1228e" providerId="ADAL" clId="{FD3A62CE-1692-44A2-9A02-FFA058A4DACE}" dt="2024-12-06T03:23:13.819" v="7054" actId="20577"/>
          <ac:spMkLst>
            <pc:docMk/>
            <pc:sldMk cId="3454499195" sldId="364"/>
            <ac:spMk id="31" creationId="{6D726482-3F22-2BC2-F23C-04F88135AB37}"/>
          </ac:spMkLst>
        </pc:spChg>
        <pc:spChg chg="mod">
          <ac:chgData name="Jeremiah Shultz" userId="26f210a4-e85a-4921-8543-664b31c1228e" providerId="ADAL" clId="{FD3A62CE-1692-44A2-9A02-FFA058A4DACE}" dt="2024-12-06T03:22:41.645" v="6880" actId="20577"/>
          <ac:spMkLst>
            <pc:docMk/>
            <pc:sldMk cId="3454499195" sldId="364"/>
            <ac:spMk id="32" creationId="{13F8EE36-E086-37EF-9A37-4EE761C61297}"/>
          </ac:spMkLst>
        </pc:spChg>
        <pc:spChg chg="mod">
          <ac:chgData name="Jeremiah Shultz" userId="26f210a4-e85a-4921-8543-664b31c1228e" providerId="ADAL" clId="{FD3A62CE-1692-44A2-9A02-FFA058A4DACE}" dt="2024-12-06T03:23:56.399" v="7284" actId="20577"/>
          <ac:spMkLst>
            <pc:docMk/>
            <pc:sldMk cId="3454499195" sldId="364"/>
            <ac:spMk id="34" creationId="{0045966E-D66F-A9F8-AB84-4873C2DA8121}"/>
          </ac:spMkLst>
        </pc:spChg>
        <pc:spChg chg="mod">
          <ac:chgData name="Jeremiah Shultz" userId="26f210a4-e85a-4921-8543-664b31c1228e" providerId="ADAL" clId="{FD3A62CE-1692-44A2-9A02-FFA058A4DACE}" dt="2024-12-06T03:23:22.290" v="7063" actId="20577"/>
          <ac:spMkLst>
            <pc:docMk/>
            <pc:sldMk cId="3454499195" sldId="364"/>
            <ac:spMk id="35" creationId="{2BA394A5-7C85-A35A-03C5-9DDE81540BC8}"/>
          </ac:spMkLst>
        </pc:spChg>
        <pc:spChg chg="mod">
          <ac:chgData name="Jeremiah Shultz" userId="26f210a4-e85a-4921-8543-664b31c1228e" providerId="ADAL" clId="{FD3A62CE-1692-44A2-9A02-FFA058A4DACE}" dt="2024-12-06T03:25:47.910" v="7509" actId="20577"/>
          <ac:spMkLst>
            <pc:docMk/>
            <pc:sldMk cId="3454499195" sldId="364"/>
            <ac:spMk id="37" creationId="{AF6F796D-9BAC-D3B1-E714-F0FBCCBB27BF}"/>
          </ac:spMkLst>
        </pc:spChg>
        <pc:spChg chg="mod">
          <ac:chgData name="Jeremiah Shultz" userId="26f210a4-e85a-4921-8543-664b31c1228e" providerId="ADAL" clId="{FD3A62CE-1692-44A2-9A02-FFA058A4DACE}" dt="2024-12-06T03:24:16.711" v="7306" actId="20577"/>
          <ac:spMkLst>
            <pc:docMk/>
            <pc:sldMk cId="3454499195" sldId="364"/>
            <ac:spMk id="38" creationId="{D7F6EB31-EA4C-880C-B354-E6DA439E1988}"/>
          </ac:spMkLst>
        </pc:spChg>
        <pc:spChg chg="mod">
          <ac:chgData name="Jeremiah Shultz" userId="26f210a4-e85a-4921-8543-664b31c1228e" providerId="ADAL" clId="{FD3A62CE-1692-44A2-9A02-FFA058A4DACE}" dt="2024-12-06T03:26:47.673" v="7694" actId="20577"/>
          <ac:spMkLst>
            <pc:docMk/>
            <pc:sldMk cId="3454499195" sldId="364"/>
            <ac:spMk id="40" creationId="{42A85980-566C-9B51-6EDF-34781CE096EC}"/>
          </ac:spMkLst>
        </pc:spChg>
        <pc:spChg chg="mod">
          <ac:chgData name="Jeremiah Shultz" userId="26f210a4-e85a-4921-8543-664b31c1228e" providerId="ADAL" clId="{FD3A62CE-1692-44A2-9A02-FFA058A4DACE}" dt="2024-12-06T03:25:59.872" v="7531" actId="20577"/>
          <ac:spMkLst>
            <pc:docMk/>
            <pc:sldMk cId="3454499195" sldId="364"/>
            <ac:spMk id="41" creationId="{BED10E47-477B-661C-232B-A0A5F4DC0D71}"/>
          </ac:spMkLst>
        </pc:spChg>
      </pc:sldChg>
      <pc:sldMasterChg chg="delSldLayout">
        <pc:chgData name="Jeremiah Shultz" userId="26f210a4-e85a-4921-8543-664b31c1228e" providerId="ADAL" clId="{FD3A62CE-1692-44A2-9A02-FFA058A4DACE}" dt="2024-12-06T04:09:13.104" v="11027" actId="47"/>
        <pc:sldMasterMkLst>
          <pc:docMk/>
          <pc:sldMasterMk cId="965106938" sldId="2147483648"/>
        </pc:sldMasterMkLst>
        <pc:sldLayoutChg chg="del">
          <pc:chgData name="Jeremiah Shultz" userId="26f210a4-e85a-4921-8543-664b31c1228e" providerId="ADAL" clId="{FD3A62CE-1692-44A2-9A02-FFA058A4DACE}" dt="2024-12-06T04:07:22.125" v="11024" actId="47"/>
          <pc:sldLayoutMkLst>
            <pc:docMk/>
            <pc:sldMasterMk cId="965106938" sldId="2147483648"/>
            <pc:sldLayoutMk cId="1954576240" sldId="2147483661"/>
          </pc:sldLayoutMkLst>
        </pc:sldLayoutChg>
        <pc:sldLayoutChg chg="del">
          <pc:chgData name="Jeremiah Shultz" userId="26f210a4-e85a-4921-8543-664b31c1228e" providerId="ADAL" clId="{FD3A62CE-1692-44A2-9A02-FFA058A4DACE}" dt="2024-12-06T04:07:22.125" v="11024" actId="47"/>
          <pc:sldLayoutMkLst>
            <pc:docMk/>
            <pc:sldMasterMk cId="965106938" sldId="2147483648"/>
            <pc:sldLayoutMk cId="224534338" sldId="2147483665"/>
          </pc:sldLayoutMkLst>
        </pc:sldLayoutChg>
        <pc:sldLayoutChg chg="del">
          <pc:chgData name="Jeremiah Shultz" userId="26f210a4-e85a-4921-8543-664b31c1228e" providerId="ADAL" clId="{FD3A62CE-1692-44A2-9A02-FFA058A4DACE}" dt="2024-12-06T04:07:22.125" v="11024" actId="47"/>
          <pc:sldLayoutMkLst>
            <pc:docMk/>
            <pc:sldMasterMk cId="965106938" sldId="2147483648"/>
            <pc:sldLayoutMk cId="4233601119" sldId="2147483669"/>
          </pc:sldLayoutMkLst>
        </pc:sldLayoutChg>
        <pc:sldLayoutChg chg="del">
          <pc:chgData name="Jeremiah Shultz" userId="26f210a4-e85a-4921-8543-664b31c1228e" providerId="ADAL" clId="{FD3A62CE-1692-44A2-9A02-FFA058A4DACE}" dt="2024-12-06T04:07:22.125" v="11024" actId="47"/>
          <pc:sldLayoutMkLst>
            <pc:docMk/>
            <pc:sldMasterMk cId="965106938" sldId="2147483648"/>
            <pc:sldLayoutMk cId="3959731209" sldId="2147483689"/>
          </pc:sldLayoutMkLst>
        </pc:sldLayoutChg>
        <pc:sldLayoutChg chg="del">
          <pc:chgData name="Jeremiah Shultz" userId="26f210a4-e85a-4921-8543-664b31c1228e" providerId="ADAL" clId="{FD3A62CE-1692-44A2-9A02-FFA058A4DACE}" dt="2024-12-06T04:07:22.125" v="11024" actId="47"/>
          <pc:sldLayoutMkLst>
            <pc:docMk/>
            <pc:sldMasterMk cId="965106938" sldId="2147483648"/>
            <pc:sldLayoutMk cId="1012365370" sldId="2147483690"/>
          </pc:sldLayoutMkLst>
        </pc:sldLayoutChg>
        <pc:sldLayoutChg chg="del">
          <pc:chgData name="Jeremiah Shultz" userId="26f210a4-e85a-4921-8543-664b31c1228e" providerId="ADAL" clId="{FD3A62CE-1692-44A2-9A02-FFA058A4DACE}" dt="2024-12-06T04:07:22.125" v="11024" actId="47"/>
          <pc:sldLayoutMkLst>
            <pc:docMk/>
            <pc:sldMasterMk cId="965106938" sldId="2147483648"/>
            <pc:sldLayoutMk cId="3719210454" sldId="2147483691"/>
          </pc:sldLayoutMkLst>
        </pc:sldLayoutChg>
        <pc:sldLayoutChg chg="del">
          <pc:chgData name="Jeremiah Shultz" userId="26f210a4-e85a-4921-8543-664b31c1228e" providerId="ADAL" clId="{FD3A62CE-1692-44A2-9A02-FFA058A4DACE}" dt="2024-12-06T04:07:22.125" v="11024" actId="47"/>
          <pc:sldLayoutMkLst>
            <pc:docMk/>
            <pc:sldMasterMk cId="965106938" sldId="2147483648"/>
            <pc:sldLayoutMk cId="1753999570" sldId="2147483692"/>
          </pc:sldLayoutMkLst>
        </pc:sldLayoutChg>
        <pc:sldLayoutChg chg="del">
          <pc:chgData name="Jeremiah Shultz" userId="26f210a4-e85a-4921-8543-664b31c1228e" providerId="ADAL" clId="{FD3A62CE-1692-44A2-9A02-FFA058A4DACE}" dt="2024-12-06T04:07:22.125" v="11024" actId="47"/>
          <pc:sldLayoutMkLst>
            <pc:docMk/>
            <pc:sldMasterMk cId="965106938" sldId="2147483648"/>
            <pc:sldLayoutMk cId="3754206662" sldId="2147483693"/>
          </pc:sldLayoutMkLst>
        </pc:sldLayoutChg>
        <pc:sldLayoutChg chg="del">
          <pc:chgData name="Jeremiah Shultz" userId="26f210a4-e85a-4921-8543-664b31c1228e" providerId="ADAL" clId="{FD3A62CE-1692-44A2-9A02-FFA058A4DACE}" dt="2024-12-06T04:07:22.125" v="11024" actId="47"/>
          <pc:sldLayoutMkLst>
            <pc:docMk/>
            <pc:sldMasterMk cId="965106938" sldId="2147483648"/>
            <pc:sldLayoutMk cId="3868903824" sldId="2147483694"/>
          </pc:sldLayoutMkLst>
        </pc:sldLayoutChg>
        <pc:sldLayoutChg chg="del">
          <pc:chgData name="Jeremiah Shultz" userId="26f210a4-e85a-4921-8543-664b31c1228e" providerId="ADAL" clId="{FD3A62CE-1692-44A2-9A02-FFA058A4DACE}" dt="2024-12-06T04:07:22.125" v="11024" actId="47"/>
          <pc:sldLayoutMkLst>
            <pc:docMk/>
            <pc:sldMasterMk cId="965106938" sldId="2147483648"/>
            <pc:sldLayoutMk cId="1403583730" sldId="2147483695"/>
          </pc:sldLayoutMkLst>
        </pc:sldLayoutChg>
        <pc:sldLayoutChg chg="del">
          <pc:chgData name="Jeremiah Shultz" userId="26f210a4-e85a-4921-8543-664b31c1228e" providerId="ADAL" clId="{FD3A62CE-1692-44A2-9A02-FFA058A4DACE}" dt="2024-12-06T04:07:22.125" v="11024" actId="47"/>
          <pc:sldLayoutMkLst>
            <pc:docMk/>
            <pc:sldMasterMk cId="965106938" sldId="2147483648"/>
            <pc:sldLayoutMk cId="3954340899" sldId="2147483699"/>
          </pc:sldLayoutMkLst>
        </pc:sldLayoutChg>
        <pc:sldLayoutChg chg="del">
          <pc:chgData name="Jeremiah Shultz" userId="26f210a4-e85a-4921-8543-664b31c1228e" providerId="ADAL" clId="{FD3A62CE-1692-44A2-9A02-FFA058A4DACE}" dt="2024-12-06T04:07:22.125" v="11024" actId="47"/>
          <pc:sldLayoutMkLst>
            <pc:docMk/>
            <pc:sldMasterMk cId="965106938" sldId="2147483648"/>
            <pc:sldLayoutMk cId="4021911330" sldId="2147483701"/>
          </pc:sldLayoutMkLst>
        </pc:sldLayoutChg>
        <pc:sldLayoutChg chg="del">
          <pc:chgData name="Jeremiah Shultz" userId="26f210a4-e85a-4921-8543-664b31c1228e" providerId="ADAL" clId="{FD3A62CE-1692-44A2-9A02-FFA058A4DACE}" dt="2024-12-06T04:07:22.125" v="11024" actId="47"/>
          <pc:sldLayoutMkLst>
            <pc:docMk/>
            <pc:sldMasterMk cId="965106938" sldId="2147483648"/>
            <pc:sldLayoutMk cId="610465488" sldId="2147483703"/>
          </pc:sldLayoutMkLst>
        </pc:sldLayoutChg>
        <pc:sldLayoutChg chg="del">
          <pc:chgData name="Jeremiah Shultz" userId="26f210a4-e85a-4921-8543-664b31c1228e" providerId="ADAL" clId="{FD3A62CE-1692-44A2-9A02-FFA058A4DACE}" dt="2024-12-06T04:07:22.125" v="11024" actId="47"/>
          <pc:sldLayoutMkLst>
            <pc:docMk/>
            <pc:sldMasterMk cId="965106938" sldId="2147483648"/>
            <pc:sldLayoutMk cId="2366127800" sldId="2147483705"/>
          </pc:sldLayoutMkLst>
        </pc:sldLayoutChg>
        <pc:sldLayoutChg chg="del">
          <pc:chgData name="Jeremiah Shultz" userId="26f210a4-e85a-4921-8543-664b31c1228e" providerId="ADAL" clId="{FD3A62CE-1692-44A2-9A02-FFA058A4DACE}" dt="2024-12-06T03:45:34.992" v="8962" actId="47"/>
          <pc:sldLayoutMkLst>
            <pc:docMk/>
            <pc:sldMasterMk cId="965106938" sldId="2147483648"/>
            <pc:sldLayoutMk cId="2061324899" sldId="2147483708"/>
          </pc:sldLayoutMkLst>
        </pc:sldLayoutChg>
        <pc:sldLayoutChg chg="del">
          <pc:chgData name="Jeremiah Shultz" userId="26f210a4-e85a-4921-8543-664b31c1228e" providerId="ADAL" clId="{FD3A62CE-1692-44A2-9A02-FFA058A4DACE}" dt="2024-12-06T04:07:22.125" v="11024" actId="47"/>
          <pc:sldLayoutMkLst>
            <pc:docMk/>
            <pc:sldMasterMk cId="965106938" sldId="2147483648"/>
            <pc:sldLayoutMk cId="2248008888" sldId="2147483709"/>
          </pc:sldLayoutMkLst>
        </pc:sldLayoutChg>
        <pc:sldLayoutChg chg="del">
          <pc:chgData name="Jeremiah Shultz" userId="26f210a4-e85a-4921-8543-664b31c1228e" providerId="ADAL" clId="{FD3A62CE-1692-44A2-9A02-FFA058A4DACE}" dt="2024-12-06T04:09:13.104" v="11027" actId="47"/>
          <pc:sldLayoutMkLst>
            <pc:docMk/>
            <pc:sldMasterMk cId="965106938" sldId="2147483648"/>
            <pc:sldLayoutMk cId="3706670464" sldId="2147483710"/>
          </pc:sldLayoutMkLst>
        </pc:sldLayoutChg>
        <pc:sldLayoutChg chg="del">
          <pc:chgData name="Jeremiah Shultz" userId="26f210a4-e85a-4921-8543-664b31c1228e" providerId="ADAL" clId="{FD3A62CE-1692-44A2-9A02-FFA058A4DACE}" dt="2024-12-06T04:07:22.125" v="11024" actId="47"/>
          <pc:sldLayoutMkLst>
            <pc:docMk/>
            <pc:sldMasterMk cId="965106938" sldId="2147483648"/>
            <pc:sldLayoutMk cId="1602711694" sldId="2147483711"/>
          </pc:sldLayoutMkLst>
        </pc:sldLayoutChg>
        <pc:sldLayoutChg chg="del">
          <pc:chgData name="Jeremiah Shultz" userId="26f210a4-e85a-4921-8543-664b31c1228e" providerId="ADAL" clId="{FD3A62CE-1692-44A2-9A02-FFA058A4DACE}" dt="2024-12-06T04:07:22.125" v="11024" actId="47"/>
          <pc:sldLayoutMkLst>
            <pc:docMk/>
            <pc:sldMasterMk cId="965106938" sldId="2147483648"/>
            <pc:sldLayoutMk cId="1435129011" sldId="2147483712"/>
          </pc:sldLayoutMkLst>
        </pc:sldLayoutChg>
      </pc:sldMasterChg>
    </pc:docChg>
  </pc:docChgLst>
  <pc:docChgLst>
    <pc:chgData name="Jeremiah Shultz" userId="26f210a4-e85a-4921-8543-664b31c1228e" providerId="ADAL" clId="{422ECA0F-E9A5-4200-B324-C29EB401059B}"/>
    <pc:docChg chg="custSel modSld">
      <pc:chgData name="Jeremiah Shultz" userId="26f210a4-e85a-4921-8543-664b31c1228e" providerId="ADAL" clId="{422ECA0F-E9A5-4200-B324-C29EB401059B}" dt="2024-12-06T16:19:30.263" v="16" actId="20577"/>
      <pc:docMkLst>
        <pc:docMk/>
      </pc:docMkLst>
      <pc:sldChg chg="modSp mod">
        <pc:chgData name="Jeremiah Shultz" userId="26f210a4-e85a-4921-8543-664b31c1228e" providerId="ADAL" clId="{422ECA0F-E9A5-4200-B324-C29EB401059B}" dt="2024-12-06T16:19:30.263" v="16" actId="20577"/>
        <pc:sldMkLst>
          <pc:docMk/>
          <pc:sldMk cId="472770932" sldId="297"/>
        </pc:sldMkLst>
        <pc:spChg chg="mod">
          <ac:chgData name="Jeremiah Shultz" userId="26f210a4-e85a-4921-8543-664b31c1228e" providerId="ADAL" clId="{422ECA0F-E9A5-4200-B324-C29EB401059B}" dt="2024-12-06T16:19:22.801" v="11" actId="20577"/>
          <ac:spMkLst>
            <pc:docMk/>
            <pc:sldMk cId="472770932" sldId="297"/>
            <ac:spMk id="17" creationId="{00000000-0000-0000-0000-000000000000}"/>
          </ac:spMkLst>
        </pc:spChg>
        <pc:spChg chg="mod">
          <ac:chgData name="Jeremiah Shultz" userId="26f210a4-e85a-4921-8543-664b31c1228e" providerId="ADAL" clId="{422ECA0F-E9A5-4200-B324-C29EB401059B}" dt="2024-12-06T16:19:27.335" v="14" actId="20577"/>
          <ac:spMkLst>
            <pc:docMk/>
            <pc:sldMk cId="472770932" sldId="297"/>
            <ac:spMk id="18" creationId="{00000000-0000-0000-0000-000000000000}"/>
          </ac:spMkLst>
        </pc:spChg>
        <pc:spChg chg="mod">
          <ac:chgData name="Jeremiah Shultz" userId="26f210a4-e85a-4921-8543-664b31c1228e" providerId="ADAL" clId="{422ECA0F-E9A5-4200-B324-C29EB401059B}" dt="2024-12-06T16:19:30.263" v="16" actId="20577"/>
          <ac:spMkLst>
            <pc:docMk/>
            <pc:sldMk cId="472770932" sldId="297"/>
            <ac:spMk id="19" creationId="{00000000-0000-0000-0000-000000000000}"/>
          </ac:spMkLst>
        </pc:spChg>
      </pc:sldChg>
      <pc:sldChg chg="modSp mod">
        <pc:chgData name="Jeremiah Shultz" userId="26f210a4-e85a-4921-8543-664b31c1228e" providerId="ADAL" clId="{422ECA0F-E9A5-4200-B324-C29EB401059B}" dt="2024-12-06T15:40:33.454" v="9" actId="20577"/>
        <pc:sldMkLst>
          <pc:docMk/>
          <pc:sldMk cId="3412694565" sldId="339"/>
        </pc:sldMkLst>
        <pc:spChg chg="mod">
          <ac:chgData name="Jeremiah Shultz" userId="26f210a4-e85a-4921-8543-664b31c1228e" providerId="ADAL" clId="{422ECA0F-E9A5-4200-B324-C29EB401059B}" dt="2024-12-06T15:40:33.454" v="9" actId="20577"/>
          <ac:spMkLst>
            <pc:docMk/>
            <pc:sldMk cId="3412694565" sldId="339"/>
            <ac:spMk id="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US" dirty="0"/>
              <a:t>TTL</a:t>
            </a: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BEB8C71-2ED5-414A-A8A2-34828876AC70}" type="datetimeFigureOut">
              <a:rPr lang="en-US" smtClean="0"/>
              <a:t>12/6/2024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r>
              <a:rPr lang="en-US" dirty="0"/>
              <a:t>© TTL, 2024</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4453E8-6B9D-4B61-A7B3-B1A521D1B4CA}" type="slidenum">
              <a:rPr lang="en-US" smtClean="0"/>
              <a:t>‹#›</a:t>
            </a:fld>
            <a:endParaRPr lang="en-US"/>
          </a:p>
        </p:txBody>
      </p:sp>
    </p:spTree>
    <p:extLst>
      <p:ext uri="{BB962C8B-B14F-4D97-AF65-F5344CB8AC3E}">
        <p14:creationId xmlns:p14="http://schemas.microsoft.com/office/powerpoint/2010/main" val="39064375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E6D51BC-D7F4-446E-B2B5-98190DDDE0FA}" type="slidenum">
              <a:rPr lang="en-US" smtClean="0"/>
              <a:t>7</a:t>
            </a:fld>
            <a:endParaRPr lang="en-US"/>
          </a:p>
        </p:txBody>
      </p:sp>
    </p:spTree>
    <p:extLst>
      <p:ext uri="{BB962C8B-B14F-4D97-AF65-F5344CB8AC3E}">
        <p14:creationId xmlns:p14="http://schemas.microsoft.com/office/powerpoint/2010/main" val="89892859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front 1">
    <p:bg>
      <p:bgPr>
        <a:solidFill>
          <a:schemeClr val="bg1"/>
        </a:solidFill>
        <a:effectLst/>
      </p:bgPr>
    </p:bg>
    <p:spTree>
      <p:nvGrpSpPr>
        <p:cNvPr id="1" name=""/>
        <p:cNvGrpSpPr/>
        <p:nvPr/>
      </p:nvGrpSpPr>
      <p:grpSpPr>
        <a:xfrm>
          <a:off x="0" y="0"/>
          <a:ext cx="0" cy="0"/>
          <a:chOff x="0" y="0"/>
          <a:chExt cx="0" cy="0"/>
        </a:xfrm>
      </p:grpSpPr>
      <p:sp>
        <p:nvSpPr>
          <p:cNvPr id="4" name="Rectangle 3"/>
          <p:cNvSpPr/>
          <p:nvPr userDrawn="1"/>
        </p:nvSpPr>
        <p:spPr>
          <a:xfrm flipH="1">
            <a:off x="0" y="0"/>
            <a:ext cx="12192000" cy="685800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th</a:t>
            </a:r>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499898" y="686847"/>
            <a:ext cx="3192203" cy="1119142"/>
          </a:xfrm>
          <a:prstGeom prst="rect">
            <a:avLst/>
          </a:prstGeom>
          <a:effectLst/>
        </p:spPr>
      </p:pic>
      <p:grpSp>
        <p:nvGrpSpPr>
          <p:cNvPr id="6" name="Group 5"/>
          <p:cNvGrpSpPr/>
          <p:nvPr userDrawn="1"/>
        </p:nvGrpSpPr>
        <p:grpSpPr>
          <a:xfrm>
            <a:off x="234210" y="4758360"/>
            <a:ext cx="11726615" cy="1900290"/>
            <a:chOff x="234210" y="4758360"/>
            <a:chExt cx="11726615" cy="1900290"/>
          </a:xfrm>
        </p:grpSpPr>
        <p:sp>
          <p:nvSpPr>
            <p:cNvPr id="7" name="Freeform: Shape 9">
              <a:extLst>
                <a:ext uri="{FF2B5EF4-FFF2-40B4-BE49-F238E27FC236}">
                  <a16:creationId xmlns:a16="http://schemas.microsoft.com/office/drawing/2014/main" id="{22306D86-933E-4ED3-B2B5-BE2B564CA763}"/>
                </a:ext>
              </a:extLst>
            </p:cNvPr>
            <p:cNvSpPr/>
            <p:nvPr/>
          </p:nvSpPr>
          <p:spPr>
            <a:xfrm>
              <a:off x="1065663" y="6159253"/>
              <a:ext cx="269949" cy="86900"/>
            </a:xfrm>
            <a:custGeom>
              <a:avLst/>
              <a:gdLst>
                <a:gd name="connsiteX0" fmla="*/ 0 w 269949"/>
                <a:gd name="connsiteY0" fmla="*/ 86900 h 86900"/>
                <a:gd name="connsiteX1" fmla="*/ 0 w 269949"/>
                <a:gd name="connsiteY1" fmla="*/ 0 h 86900"/>
                <a:gd name="connsiteX2" fmla="*/ 269950 w 269949"/>
                <a:gd name="connsiteY2" fmla="*/ 0 h 86900"/>
                <a:gd name="connsiteX3" fmla="*/ 269950 w 269949"/>
                <a:gd name="connsiteY3" fmla="*/ 82966 h 86900"/>
              </a:gdLst>
              <a:ahLst/>
              <a:cxnLst>
                <a:cxn ang="0">
                  <a:pos x="connsiteX0" y="connsiteY0"/>
                </a:cxn>
                <a:cxn ang="0">
                  <a:pos x="connsiteX1" y="connsiteY1"/>
                </a:cxn>
                <a:cxn ang="0">
                  <a:pos x="connsiteX2" y="connsiteY2"/>
                </a:cxn>
                <a:cxn ang="0">
                  <a:pos x="connsiteX3" y="connsiteY3"/>
                </a:cxn>
              </a:cxnLst>
              <a:rect l="l" t="t" r="r" b="b"/>
              <a:pathLst>
                <a:path w="269949" h="86900">
                  <a:moveTo>
                    <a:pt x="0" y="86900"/>
                  </a:moveTo>
                  <a:lnTo>
                    <a:pt x="0" y="0"/>
                  </a:lnTo>
                  <a:lnTo>
                    <a:pt x="269950" y="0"/>
                  </a:lnTo>
                  <a:lnTo>
                    <a:pt x="269950" y="82966"/>
                  </a:lnTo>
                </a:path>
              </a:pathLst>
            </a:custGeom>
            <a:noFill/>
            <a:ln w="10346" cap="flat">
              <a:solidFill>
                <a:schemeClr val="accent1"/>
              </a:solidFill>
              <a:prstDash val="solid"/>
              <a:miter/>
            </a:ln>
          </p:spPr>
          <p:txBody>
            <a:bodyPr rtlCol="0" anchor="ctr"/>
            <a:lstStyle/>
            <a:p>
              <a:endParaRPr lang="en-US" dirty="0">
                <a:latin typeface="Inter" panose="020B0502030000000004" pitchFamily="34" charset="0"/>
              </a:endParaRPr>
            </a:p>
          </p:txBody>
        </p:sp>
        <p:sp>
          <p:nvSpPr>
            <p:cNvPr id="9" name="Freeform: Shape 10">
              <a:extLst>
                <a:ext uri="{FF2B5EF4-FFF2-40B4-BE49-F238E27FC236}">
                  <a16:creationId xmlns:a16="http://schemas.microsoft.com/office/drawing/2014/main" id="{F368E9F8-5261-4CBA-9334-F2F63FADD948}"/>
                </a:ext>
              </a:extLst>
            </p:cNvPr>
            <p:cNvSpPr/>
            <p:nvPr/>
          </p:nvSpPr>
          <p:spPr>
            <a:xfrm>
              <a:off x="1258583" y="6163187"/>
              <a:ext cx="6902" cy="81033"/>
            </a:xfrm>
            <a:custGeom>
              <a:avLst/>
              <a:gdLst>
                <a:gd name="connsiteX0" fmla="*/ 0 w 6902"/>
                <a:gd name="connsiteY0" fmla="*/ 0 h 81033"/>
                <a:gd name="connsiteX1" fmla="*/ 0 w 6902"/>
                <a:gd name="connsiteY1" fmla="*/ 81033 h 81033"/>
              </a:gdLst>
              <a:ahLst/>
              <a:cxnLst>
                <a:cxn ang="0">
                  <a:pos x="connsiteX0" y="connsiteY0"/>
                </a:cxn>
                <a:cxn ang="0">
                  <a:pos x="connsiteX1" y="connsiteY1"/>
                </a:cxn>
              </a:cxnLst>
              <a:rect l="l" t="t" r="r" b="b"/>
              <a:pathLst>
                <a:path w="6902" h="81033">
                  <a:moveTo>
                    <a:pt x="0" y="0"/>
                  </a:moveTo>
                  <a:lnTo>
                    <a:pt x="0" y="81033"/>
                  </a:lnTo>
                </a:path>
              </a:pathLst>
            </a:custGeom>
            <a:ln w="10346" cap="flat">
              <a:solidFill>
                <a:schemeClr val="accent1"/>
              </a:solidFill>
              <a:prstDash val="solid"/>
              <a:miter/>
            </a:ln>
          </p:spPr>
          <p:txBody>
            <a:bodyPr rtlCol="0" anchor="ctr"/>
            <a:lstStyle/>
            <a:p>
              <a:endParaRPr lang="en-US" dirty="0">
                <a:latin typeface="Inter" panose="020B0502030000000004" pitchFamily="34" charset="0"/>
              </a:endParaRPr>
            </a:p>
          </p:txBody>
        </p:sp>
        <p:sp>
          <p:nvSpPr>
            <p:cNvPr id="11" name="Freeform: Shape 11">
              <a:extLst>
                <a:ext uri="{FF2B5EF4-FFF2-40B4-BE49-F238E27FC236}">
                  <a16:creationId xmlns:a16="http://schemas.microsoft.com/office/drawing/2014/main" id="{040ED8A5-8393-4E63-81FB-D67E384C4E71}"/>
                </a:ext>
              </a:extLst>
            </p:cNvPr>
            <p:cNvSpPr/>
            <p:nvPr/>
          </p:nvSpPr>
          <p:spPr>
            <a:xfrm>
              <a:off x="1162226" y="6163187"/>
              <a:ext cx="6902" cy="73095"/>
            </a:xfrm>
            <a:custGeom>
              <a:avLst/>
              <a:gdLst>
                <a:gd name="connsiteX0" fmla="*/ 0 w 6902"/>
                <a:gd name="connsiteY0" fmla="*/ 0 h 73095"/>
                <a:gd name="connsiteX1" fmla="*/ 0 w 6902"/>
                <a:gd name="connsiteY1" fmla="*/ 73095 h 73095"/>
              </a:gdLst>
              <a:ahLst/>
              <a:cxnLst>
                <a:cxn ang="0">
                  <a:pos x="connsiteX0" y="connsiteY0"/>
                </a:cxn>
                <a:cxn ang="0">
                  <a:pos x="connsiteX1" y="connsiteY1"/>
                </a:cxn>
              </a:cxnLst>
              <a:rect l="l" t="t" r="r" b="b"/>
              <a:pathLst>
                <a:path w="6902" h="73095">
                  <a:moveTo>
                    <a:pt x="0" y="0"/>
                  </a:moveTo>
                  <a:lnTo>
                    <a:pt x="0" y="73095"/>
                  </a:lnTo>
                </a:path>
              </a:pathLst>
            </a:custGeom>
            <a:ln w="10346" cap="flat">
              <a:solidFill>
                <a:schemeClr val="accent1"/>
              </a:solidFill>
              <a:prstDash val="solid"/>
              <a:miter/>
            </a:ln>
          </p:spPr>
          <p:txBody>
            <a:bodyPr rtlCol="0" anchor="ctr"/>
            <a:lstStyle/>
            <a:p>
              <a:endParaRPr lang="en-US" dirty="0">
                <a:latin typeface="Inter" panose="020B0502030000000004" pitchFamily="34" charset="0"/>
              </a:endParaRPr>
            </a:p>
          </p:txBody>
        </p:sp>
        <p:sp>
          <p:nvSpPr>
            <p:cNvPr id="12" name="Freeform: Shape 12">
              <a:extLst>
                <a:ext uri="{FF2B5EF4-FFF2-40B4-BE49-F238E27FC236}">
                  <a16:creationId xmlns:a16="http://schemas.microsoft.com/office/drawing/2014/main" id="{15C97BCE-253B-41FA-8162-8ED1194AF5F2}"/>
                </a:ext>
              </a:extLst>
            </p:cNvPr>
            <p:cNvSpPr/>
            <p:nvPr/>
          </p:nvSpPr>
          <p:spPr>
            <a:xfrm>
              <a:off x="1112254" y="6070834"/>
              <a:ext cx="174490" cy="80480"/>
            </a:xfrm>
            <a:custGeom>
              <a:avLst/>
              <a:gdLst>
                <a:gd name="connsiteX0" fmla="*/ 0 w 174490"/>
                <a:gd name="connsiteY0" fmla="*/ 76547 h 80480"/>
                <a:gd name="connsiteX1" fmla="*/ 0 w 174490"/>
                <a:gd name="connsiteY1" fmla="*/ 0 h 80480"/>
                <a:gd name="connsiteX2" fmla="*/ 174491 w 174490"/>
                <a:gd name="connsiteY2" fmla="*/ 0 h 80480"/>
                <a:gd name="connsiteX3" fmla="*/ 174491 w 174490"/>
                <a:gd name="connsiteY3" fmla="*/ 80481 h 80480"/>
              </a:gdLst>
              <a:ahLst/>
              <a:cxnLst>
                <a:cxn ang="0">
                  <a:pos x="connsiteX0" y="connsiteY0"/>
                </a:cxn>
                <a:cxn ang="0">
                  <a:pos x="connsiteX1" y="connsiteY1"/>
                </a:cxn>
                <a:cxn ang="0">
                  <a:pos x="connsiteX2" y="connsiteY2"/>
                </a:cxn>
                <a:cxn ang="0">
                  <a:pos x="connsiteX3" y="connsiteY3"/>
                </a:cxn>
              </a:cxnLst>
              <a:rect l="l" t="t" r="r" b="b"/>
              <a:pathLst>
                <a:path w="174490" h="80480">
                  <a:moveTo>
                    <a:pt x="0" y="76547"/>
                  </a:moveTo>
                  <a:lnTo>
                    <a:pt x="0" y="0"/>
                  </a:lnTo>
                  <a:lnTo>
                    <a:pt x="174491" y="0"/>
                  </a:lnTo>
                  <a:lnTo>
                    <a:pt x="174491" y="80481"/>
                  </a:lnTo>
                </a:path>
              </a:pathLst>
            </a:custGeom>
            <a:noFill/>
            <a:ln w="10346" cap="flat">
              <a:solidFill>
                <a:schemeClr val="accent1"/>
              </a:solidFill>
              <a:prstDash val="solid"/>
              <a:miter/>
            </a:ln>
          </p:spPr>
          <p:txBody>
            <a:bodyPr rtlCol="0" anchor="ctr"/>
            <a:lstStyle/>
            <a:p>
              <a:endParaRPr lang="en-US" dirty="0">
                <a:latin typeface="Inter" panose="020B0502030000000004" pitchFamily="34" charset="0"/>
              </a:endParaRPr>
            </a:p>
          </p:txBody>
        </p:sp>
        <p:sp>
          <p:nvSpPr>
            <p:cNvPr id="13" name="Freeform: Shape 13">
              <a:extLst>
                <a:ext uri="{FF2B5EF4-FFF2-40B4-BE49-F238E27FC236}">
                  <a16:creationId xmlns:a16="http://schemas.microsoft.com/office/drawing/2014/main" id="{8457FADE-353D-4891-8E83-73D7CD0C6686}"/>
                </a:ext>
              </a:extLst>
            </p:cNvPr>
            <p:cNvSpPr/>
            <p:nvPr/>
          </p:nvSpPr>
          <p:spPr>
            <a:xfrm>
              <a:off x="1202467" y="6072767"/>
              <a:ext cx="6902" cy="80549"/>
            </a:xfrm>
            <a:custGeom>
              <a:avLst/>
              <a:gdLst>
                <a:gd name="connsiteX0" fmla="*/ 0 w 6902"/>
                <a:gd name="connsiteY0" fmla="*/ 0 h 80549"/>
                <a:gd name="connsiteX1" fmla="*/ 0 w 6902"/>
                <a:gd name="connsiteY1" fmla="*/ 80550 h 80549"/>
              </a:gdLst>
              <a:ahLst/>
              <a:cxnLst>
                <a:cxn ang="0">
                  <a:pos x="connsiteX0" y="connsiteY0"/>
                </a:cxn>
                <a:cxn ang="0">
                  <a:pos x="connsiteX1" y="connsiteY1"/>
                </a:cxn>
              </a:cxnLst>
              <a:rect l="l" t="t" r="r" b="b"/>
              <a:pathLst>
                <a:path w="6902" h="80549">
                  <a:moveTo>
                    <a:pt x="0" y="0"/>
                  </a:moveTo>
                  <a:lnTo>
                    <a:pt x="0" y="80550"/>
                  </a:lnTo>
                </a:path>
              </a:pathLst>
            </a:custGeom>
            <a:ln w="10346" cap="flat">
              <a:solidFill>
                <a:schemeClr val="accent1"/>
              </a:solidFill>
              <a:prstDash val="solid"/>
              <a:miter/>
            </a:ln>
          </p:spPr>
          <p:txBody>
            <a:bodyPr rtlCol="0" anchor="ctr"/>
            <a:lstStyle/>
            <a:p>
              <a:endParaRPr lang="en-US" dirty="0">
                <a:latin typeface="Inter" panose="020B0502030000000004" pitchFamily="34" charset="0"/>
              </a:endParaRPr>
            </a:p>
          </p:txBody>
        </p:sp>
        <p:sp>
          <p:nvSpPr>
            <p:cNvPr id="14" name="Freeform: Shape 14">
              <a:extLst>
                <a:ext uri="{FF2B5EF4-FFF2-40B4-BE49-F238E27FC236}">
                  <a16:creationId xmlns:a16="http://schemas.microsoft.com/office/drawing/2014/main" id="{22E84287-B084-4294-B61E-93C97BEF9B21}"/>
                </a:ext>
              </a:extLst>
            </p:cNvPr>
            <p:cNvSpPr/>
            <p:nvPr/>
          </p:nvSpPr>
          <p:spPr>
            <a:xfrm>
              <a:off x="6615399" y="5572970"/>
              <a:ext cx="1595469" cy="566127"/>
            </a:xfrm>
            <a:custGeom>
              <a:avLst/>
              <a:gdLst>
                <a:gd name="connsiteX0" fmla="*/ 0 w 1595469"/>
                <a:gd name="connsiteY0" fmla="*/ 566128 h 566127"/>
                <a:gd name="connsiteX1" fmla="*/ 0 w 1595469"/>
                <a:gd name="connsiteY1" fmla="*/ 0 h 566127"/>
                <a:gd name="connsiteX2" fmla="*/ 1595470 w 1595469"/>
                <a:gd name="connsiteY2" fmla="*/ 0 h 566127"/>
                <a:gd name="connsiteX3" fmla="*/ 1595470 w 1595469"/>
                <a:gd name="connsiteY3" fmla="*/ 169521 h 566127"/>
              </a:gdLst>
              <a:ahLst/>
              <a:cxnLst>
                <a:cxn ang="0">
                  <a:pos x="connsiteX0" y="connsiteY0"/>
                </a:cxn>
                <a:cxn ang="0">
                  <a:pos x="connsiteX1" y="connsiteY1"/>
                </a:cxn>
                <a:cxn ang="0">
                  <a:pos x="connsiteX2" y="connsiteY2"/>
                </a:cxn>
                <a:cxn ang="0">
                  <a:pos x="connsiteX3" y="connsiteY3"/>
                </a:cxn>
              </a:cxnLst>
              <a:rect l="l" t="t" r="r" b="b"/>
              <a:pathLst>
                <a:path w="1595469" h="566127">
                  <a:moveTo>
                    <a:pt x="0" y="566128"/>
                  </a:moveTo>
                  <a:lnTo>
                    <a:pt x="0" y="0"/>
                  </a:lnTo>
                  <a:lnTo>
                    <a:pt x="1595470" y="0"/>
                  </a:lnTo>
                  <a:lnTo>
                    <a:pt x="1595470" y="169521"/>
                  </a:lnTo>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5" name="Freeform: Shape 15">
              <a:extLst>
                <a:ext uri="{FF2B5EF4-FFF2-40B4-BE49-F238E27FC236}">
                  <a16:creationId xmlns:a16="http://schemas.microsoft.com/office/drawing/2014/main" id="{918140EA-DD6B-4358-B895-0A14C5461580}"/>
                </a:ext>
              </a:extLst>
            </p:cNvPr>
            <p:cNvSpPr/>
            <p:nvPr/>
          </p:nvSpPr>
          <p:spPr>
            <a:xfrm>
              <a:off x="6627478" y="5993804"/>
              <a:ext cx="1483445" cy="6902"/>
            </a:xfrm>
            <a:custGeom>
              <a:avLst/>
              <a:gdLst>
                <a:gd name="connsiteX0" fmla="*/ 0 w 1483445"/>
                <a:gd name="connsiteY0" fmla="*/ 0 h 6902"/>
                <a:gd name="connsiteX1" fmla="*/ 1483446 w 1483445"/>
                <a:gd name="connsiteY1" fmla="*/ 0 h 6902"/>
              </a:gdLst>
              <a:ahLst/>
              <a:cxnLst>
                <a:cxn ang="0">
                  <a:pos x="connsiteX0" y="connsiteY0"/>
                </a:cxn>
                <a:cxn ang="0">
                  <a:pos x="connsiteX1" y="connsiteY1"/>
                </a:cxn>
              </a:cxnLst>
              <a:rect l="l" t="t" r="r" b="b"/>
              <a:pathLst>
                <a:path w="1483445" h="6902">
                  <a:moveTo>
                    <a:pt x="0" y="0"/>
                  </a:moveTo>
                  <a:lnTo>
                    <a:pt x="1483446"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6" name="Freeform: Shape 16">
              <a:extLst>
                <a:ext uri="{FF2B5EF4-FFF2-40B4-BE49-F238E27FC236}">
                  <a16:creationId xmlns:a16="http://schemas.microsoft.com/office/drawing/2014/main" id="{196AFBE6-CA3A-4C55-9EF4-10D617ABA06A}"/>
                </a:ext>
              </a:extLst>
            </p:cNvPr>
            <p:cNvSpPr/>
            <p:nvPr/>
          </p:nvSpPr>
          <p:spPr>
            <a:xfrm>
              <a:off x="3475951" y="6048264"/>
              <a:ext cx="290656" cy="493515"/>
            </a:xfrm>
            <a:custGeom>
              <a:avLst/>
              <a:gdLst>
                <a:gd name="connsiteX0" fmla="*/ 0 w 290656"/>
                <a:gd name="connsiteY0" fmla="*/ 493515 h 493515"/>
                <a:gd name="connsiteX1" fmla="*/ 290657 w 290656"/>
                <a:gd name="connsiteY1" fmla="*/ 493515 h 493515"/>
                <a:gd name="connsiteX2" fmla="*/ 290657 w 290656"/>
                <a:gd name="connsiteY2" fmla="*/ 0 h 493515"/>
              </a:gdLst>
              <a:ahLst/>
              <a:cxnLst>
                <a:cxn ang="0">
                  <a:pos x="connsiteX0" y="connsiteY0"/>
                </a:cxn>
                <a:cxn ang="0">
                  <a:pos x="connsiteX1" y="connsiteY1"/>
                </a:cxn>
                <a:cxn ang="0">
                  <a:pos x="connsiteX2" y="connsiteY2"/>
                </a:cxn>
              </a:cxnLst>
              <a:rect l="l" t="t" r="r" b="b"/>
              <a:pathLst>
                <a:path w="290656" h="493515">
                  <a:moveTo>
                    <a:pt x="0" y="493515"/>
                  </a:moveTo>
                  <a:lnTo>
                    <a:pt x="290657" y="493515"/>
                  </a:lnTo>
                  <a:lnTo>
                    <a:pt x="290657" y="0"/>
                  </a:lnTo>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7" name="Freeform: Shape 17">
              <a:extLst>
                <a:ext uri="{FF2B5EF4-FFF2-40B4-BE49-F238E27FC236}">
                  <a16:creationId xmlns:a16="http://schemas.microsoft.com/office/drawing/2014/main" id="{9BFB250F-DA43-421D-AA27-8E79829B69E5}"/>
                </a:ext>
              </a:extLst>
            </p:cNvPr>
            <p:cNvSpPr/>
            <p:nvPr/>
          </p:nvSpPr>
          <p:spPr>
            <a:xfrm>
              <a:off x="3766607" y="6466060"/>
              <a:ext cx="51422" cy="6902"/>
            </a:xfrm>
            <a:custGeom>
              <a:avLst/>
              <a:gdLst>
                <a:gd name="connsiteX0" fmla="*/ 0 w 51422"/>
                <a:gd name="connsiteY0" fmla="*/ 0 h 6902"/>
                <a:gd name="connsiteX1" fmla="*/ 51422 w 51422"/>
                <a:gd name="connsiteY1" fmla="*/ 0 h 6902"/>
              </a:gdLst>
              <a:ahLst/>
              <a:cxnLst>
                <a:cxn ang="0">
                  <a:pos x="connsiteX0" y="connsiteY0"/>
                </a:cxn>
                <a:cxn ang="0">
                  <a:pos x="connsiteX1" y="connsiteY1"/>
                </a:cxn>
              </a:cxnLst>
              <a:rect l="l" t="t" r="r" b="b"/>
              <a:pathLst>
                <a:path w="51422" h="6902">
                  <a:moveTo>
                    <a:pt x="0" y="0"/>
                  </a:moveTo>
                  <a:lnTo>
                    <a:pt x="51422"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8" name="Freeform: Shape 18">
              <a:extLst>
                <a:ext uri="{FF2B5EF4-FFF2-40B4-BE49-F238E27FC236}">
                  <a16:creationId xmlns:a16="http://schemas.microsoft.com/office/drawing/2014/main" id="{93BCAAE1-2122-4525-A38A-6AD5972A2590}"/>
                </a:ext>
              </a:extLst>
            </p:cNvPr>
            <p:cNvSpPr/>
            <p:nvPr/>
          </p:nvSpPr>
          <p:spPr>
            <a:xfrm>
              <a:off x="4154103" y="5576007"/>
              <a:ext cx="6902" cy="581243"/>
            </a:xfrm>
            <a:custGeom>
              <a:avLst/>
              <a:gdLst>
                <a:gd name="connsiteX0" fmla="*/ 0 w 6902"/>
                <a:gd name="connsiteY0" fmla="*/ 0 h 581243"/>
                <a:gd name="connsiteX1" fmla="*/ 0 w 6902"/>
                <a:gd name="connsiteY1" fmla="*/ 581244 h 581243"/>
              </a:gdLst>
              <a:ahLst/>
              <a:cxnLst>
                <a:cxn ang="0">
                  <a:pos x="connsiteX0" y="connsiteY0"/>
                </a:cxn>
                <a:cxn ang="0">
                  <a:pos x="connsiteX1" y="connsiteY1"/>
                </a:cxn>
              </a:cxnLst>
              <a:rect l="l" t="t" r="r" b="b"/>
              <a:pathLst>
                <a:path w="6902" h="581243">
                  <a:moveTo>
                    <a:pt x="0" y="0"/>
                  </a:moveTo>
                  <a:lnTo>
                    <a:pt x="0" y="581244"/>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9" name="Freeform: Shape 19">
              <a:extLst>
                <a:ext uri="{FF2B5EF4-FFF2-40B4-BE49-F238E27FC236}">
                  <a16:creationId xmlns:a16="http://schemas.microsoft.com/office/drawing/2014/main" id="{B580EC28-694C-4C57-A5A3-2B27228A3881}"/>
                </a:ext>
              </a:extLst>
            </p:cNvPr>
            <p:cNvSpPr/>
            <p:nvPr/>
          </p:nvSpPr>
          <p:spPr>
            <a:xfrm>
              <a:off x="5365045" y="5576007"/>
              <a:ext cx="6902" cy="977850"/>
            </a:xfrm>
            <a:custGeom>
              <a:avLst/>
              <a:gdLst>
                <a:gd name="connsiteX0" fmla="*/ 0 w 6902"/>
                <a:gd name="connsiteY0" fmla="*/ 0 h 977850"/>
                <a:gd name="connsiteX1" fmla="*/ 0 w 6902"/>
                <a:gd name="connsiteY1" fmla="*/ 977851 h 977850"/>
              </a:gdLst>
              <a:ahLst/>
              <a:cxnLst>
                <a:cxn ang="0">
                  <a:pos x="connsiteX0" y="connsiteY0"/>
                </a:cxn>
                <a:cxn ang="0">
                  <a:pos x="connsiteX1" y="connsiteY1"/>
                </a:cxn>
              </a:cxnLst>
              <a:rect l="l" t="t" r="r" b="b"/>
              <a:pathLst>
                <a:path w="6902" h="977850">
                  <a:moveTo>
                    <a:pt x="0" y="0"/>
                  </a:moveTo>
                  <a:lnTo>
                    <a:pt x="0" y="977851"/>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20" name="Freeform: Shape 20">
              <a:extLst>
                <a:ext uri="{FF2B5EF4-FFF2-40B4-BE49-F238E27FC236}">
                  <a16:creationId xmlns:a16="http://schemas.microsoft.com/office/drawing/2014/main" id="{A95FF293-8718-4F72-B74B-DE098B0611F6}"/>
                </a:ext>
              </a:extLst>
            </p:cNvPr>
            <p:cNvSpPr/>
            <p:nvPr/>
          </p:nvSpPr>
          <p:spPr>
            <a:xfrm>
              <a:off x="4160177" y="6093681"/>
              <a:ext cx="1204867" cy="6902"/>
            </a:xfrm>
            <a:custGeom>
              <a:avLst/>
              <a:gdLst>
                <a:gd name="connsiteX0" fmla="*/ 1204868 w 1204867"/>
                <a:gd name="connsiteY0" fmla="*/ 0 h 6902"/>
                <a:gd name="connsiteX1" fmla="*/ 0 w 1204867"/>
                <a:gd name="connsiteY1" fmla="*/ 0 h 6902"/>
              </a:gdLst>
              <a:ahLst/>
              <a:cxnLst>
                <a:cxn ang="0">
                  <a:pos x="connsiteX0" y="connsiteY0"/>
                </a:cxn>
                <a:cxn ang="0">
                  <a:pos x="connsiteX1" y="connsiteY1"/>
                </a:cxn>
              </a:cxnLst>
              <a:rect l="l" t="t" r="r" b="b"/>
              <a:pathLst>
                <a:path w="1204867" h="6902">
                  <a:moveTo>
                    <a:pt x="1204868" y="0"/>
                  </a:moveTo>
                  <a:lnTo>
                    <a:pt x="0"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21" name="Freeform: Shape 21">
              <a:extLst>
                <a:ext uri="{FF2B5EF4-FFF2-40B4-BE49-F238E27FC236}">
                  <a16:creationId xmlns:a16="http://schemas.microsoft.com/office/drawing/2014/main" id="{595DC6D4-3F06-41F6-AA0E-0741FB30DC11}"/>
                </a:ext>
              </a:extLst>
            </p:cNvPr>
            <p:cNvSpPr/>
            <p:nvPr/>
          </p:nvSpPr>
          <p:spPr>
            <a:xfrm>
              <a:off x="4160177" y="5918086"/>
              <a:ext cx="1204867" cy="6902"/>
            </a:xfrm>
            <a:custGeom>
              <a:avLst/>
              <a:gdLst>
                <a:gd name="connsiteX0" fmla="*/ 1204868 w 1204867"/>
                <a:gd name="connsiteY0" fmla="*/ 0 h 6902"/>
                <a:gd name="connsiteX1" fmla="*/ 0 w 1204867"/>
                <a:gd name="connsiteY1" fmla="*/ 0 h 6902"/>
              </a:gdLst>
              <a:ahLst/>
              <a:cxnLst>
                <a:cxn ang="0">
                  <a:pos x="connsiteX0" y="connsiteY0"/>
                </a:cxn>
                <a:cxn ang="0">
                  <a:pos x="connsiteX1" y="connsiteY1"/>
                </a:cxn>
              </a:cxnLst>
              <a:rect l="l" t="t" r="r" b="b"/>
              <a:pathLst>
                <a:path w="1204867" h="6902">
                  <a:moveTo>
                    <a:pt x="1204868" y="0"/>
                  </a:moveTo>
                  <a:lnTo>
                    <a:pt x="0"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22" name="Freeform: Shape 22">
              <a:extLst>
                <a:ext uri="{FF2B5EF4-FFF2-40B4-BE49-F238E27FC236}">
                  <a16:creationId xmlns:a16="http://schemas.microsoft.com/office/drawing/2014/main" id="{5E069C85-A465-4F75-B934-C59D0B49E42D}"/>
                </a:ext>
              </a:extLst>
            </p:cNvPr>
            <p:cNvSpPr/>
            <p:nvPr/>
          </p:nvSpPr>
          <p:spPr>
            <a:xfrm>
              <a:off x="4160177" y="5742491"/>
              <a:ext cx="1204867" cy="6902"/>
            </a:xfrm>
            <a:custGeom>
              <a:avLst/>
              <a:gdLst>
                <a:gd name="connsiteX0" fmla="*/ 1204868 w 1204867"/>
                <a:gd name="connsiteY0" fmla="*/ 0 h 6902"/>
                <a:gd name="connsiteX1" fmla="*/ 0 w 1204867"/>
                <a:gd name="connsiteY1" fmla="*/ 0 h 6902"/>
              </a:gdLst>
              <a:ahLst/>
              <a:cxnLst>
                <a:cxn ang="0">
                  <a:pos x="connsiteX0" y="connsiteY0"/>
                </a:cxn>
                <a:cxn ang="0">
                  <a:pos x="connsiteX1" y="connsiteY1"/>
                </a:cxn>
              </a:cxnLst>
              <a:rect l="l" t="t" r="r" b="b"/>
              <a:pathLst>
                <a:path w="1204867" h="6902">
                  <a:moveTo>
                    <a:pt x="1204868" y="0"/>
                  </a:moveTo>
                  <a:lnTo>
                    <a:pt x="0"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23" name="Freeform: Shape 23">
              <a:extLst>
                <a:ext uri="{FF2B5EF4-FFF2-40B4-BE49-F238E27FC236}">
                  <a16:creationId xmlns:a16="http://schemas.microsoft.com/office/drawing/2014/main" id="{6B820E85-E440-4B46-89DC-B4381068B2B6}"/>
                </a:ext>
              </a:extLst>
            </p:cNvPr>
            <p:cNvSpPr/>
            <p:nvPr/>
          </p:nvSpPr>
          <p:spPr>
            <a:xfrm>
              <a:off x="4992665" y="5503326"/>
              <a:ext cx="160478" cy="160478"/>
            </a:xfrm>
            <a:custGeom>
              <a:avLst/>
              <a:gdLst>
                <a:gd name="connsiteX0" fmla="*/ 0 w 160478"/>
                <a:gd name="connsiteY0" fmla="*/ 0 h 160478"/>
                <a:gd name="connsiteX1" fmla="*/ 160479 w 160478"/>
                <a:gd name="connsiteY1" fmla="*/ 0 h 160478"/>
                <a:gd name="connsiteX2" fmla="*/ 160479 w 160478"/>
                <a:gd name="connsiteY2" fmla="*/ 160479 h 160478"/>
                <a:gd name="connsiteX3" fmla="*/ 0 w 160478"/>
                <a:gd name="connsiteY3" fmla="*/ 160479 h 160478"/>
              </a:gdLst>
              <a:ahLst/>
              <a:cxnLst>
                <a:cxn ang="0">
                  <a:pos x="connsiteX0" y="connsiteY0"/>
                </a:cxn>
                <a:cxn ang="0">
                  <a:pos x="connsiteX1" y="connsiteY1"/>
                </a:cxn>
                <a:cxn ang="0">
                  <a:pos x="connsiteX2" y="connsiteY2"/>
                </a:cxn>
                <a:cxn ang="0">
                  <a:pos x="connsiteX3" y="connsiteY3"/>
                </a:cxn>
              </a:cxnLst>
              <a:rect l="l" t="t" r="r" b="b"/>
              <a:pathLst>
                <a:path w="160478" h="160478">
                  <a:moveTo>
                    <a:pt x="0" y="0"/>
                  </a:moveTo>
                  <a:lnTo>
                    <a:pt x="160479" y="0"/>
                  </a:lnTo>
                  <a:lnTo>
                    <a:pt x="160479" y="160479"/>
                  </a:lnTo>
                  <a:lnTo>
                    <a:pt x="0" y="160479"/>
                  </a:lnTo>
                  <a:close/>
                </a:path>
              </a:pathLst>
            </a:custGeom>
            <a:noFill/>
            <a:ln w="10346" cap="flat">
              <a:solidFill>
                <a:schemeClr val="accent1"/>
              </a:solidFill>
              <a:prstDash val="solid"/>
              <a:miter/>
            </a:ln>
          </p:spPr>
          <p:txBody>
            <a:bodyPr rtlCol="0" anchor="ctr"/>
            <a:lstStyle/>
            <a:p>
              <a:endParaRPr lang="en-US" dirty="0">
                <a:latin typeface="Inter" panose="020B0502030000000004" pitchFamily="34" charset="0"/>
              </a:endParaRPr>
            </a:p>
          </p:txBody>
        </p:sp>
        <p:sp>
          <p:nvSpPr>
            <p:cNvPr id="24" name="Freeform: Shape 24">
              <a:extLst>
                <a:ext uri="{FF2B5EF4-FFF2-40B4-BE49-F238E27FC236}">
                  <a16:creationId xmlns:a16="http://schemas.microsoft.com/office/drawing/2014/main" id="{74393ACA-1A95-4582-97E4-BCDAE351ED0E}"/>
                </a:ext>
              </a:extLst>
            </p:cNvPr>
            <p:cNvSpPr/>
            <p:nvPr/>
          </p:nvSpPr>
          <p:spPr>
            <a:xfrm>
              <a:off x="4783801" y="6302614"/>
              <a:ext cx="160478" cy="160478"/>
            </a:xfrm>
            <a:custGeom>
              <a:avLst/>
              <a:gdLst>
                <a:gd name="connsiteX0" fmla="*/ 0 w 160478"/>
                <a:gd name="connsiteY0" fmla="*/ 0 h 160478"/>
                <a:gd name="connsiteX1" fmla="*/ 160479 w 160478"/>
                <a:gd name="connsiteY1" fmla="*/ 0 h 160478"/>
                <a:gd name="connsiteX2" fmla="*/ 160479 w 160478"/>
                <a:gd name="connsiteY2" fmla="*/ 160479 h 160478"/>
                <a:gd name="connsiteX3" fmla="*/ 0 w 160478"/>
                <a:gd name="connsiteY3" fmla="*/ 160479 h 160478"/>
              </a:gdLst>
              <a:ahLst/>
              <a:cxnLst>
                <a:cxn ang="0">
                  <a:pos x="connsiteX0" y="connsiteY0"/>
                </a:cxn>
                <a:cxn ang="0">
                  <a:pos x="connsiteX1" y="connsiteY1"/>
                </a:cxn>
                <a:cxn ang="0">
                  <a:pos x="connsiteX2" y="connsiteY2"/>
                </a:cxn>
                <a:cxn ang="0">
                  <a:pos x="connsiteX3" y="connsiteY3"/>
                </a:cxn>
              </a:cxnLst>
              <a:rect l="l" t="t" r="r" b="b"/>
              <a:pathLst>
                <a:path w="160478" h="160478">
                  <a:moveTo>
                    <a:pt x="0" y="0"/>
                  </a:moveTo>
                  <a:lnTo>
                    <a:pt x="160479" y="0"/>
                  </a:lnTo>
                  <a:lnTo>
                    <a:pt x="160479" y="160479"/>
                  </a:lnTo>
                  <a:lnTo>
                    <a:pt x="0" y="160479"/>
                  </a:lnTo>
                  <a:close/>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25" name="Freeform: Shape 25">
              <a:extLst>
                <a:ext uri="{FF2B5EF4-FFF2-40B4-BE49-F238E27FC236}">
                  <a16:creationId xmlns:a16="http://schemas.microsoft.com/office/drawing/2014/main" id="{1235F451-ADD4-48D5-865A-8370A8EDAE98}"/>
                </a:ext>
              </a:extLst>
            </p:cNvPr>
            <p:cNvSpPr/>
            <p:nvPr/>
          </p:nvSpPr>
          <p:spPr>
            <a:xfrm>
              <a:off x="11622751" y="6302614"/>
              <a:ext cx="160478" cy="160478"/>
            </a:xfrm>
            <a:custGeom>
              <a:avLst/>
              <a:gdLst>
                <a:gd name="connsiteX0" fmla="*/ 0 w 160478"/>
                <a:gd name="connsiteY0" fmla="*/ 0 h 160478"/>
                <a:gd name="connsiteX1" fmla="*/ 160479 w 160478"/>
                <a:gd name="connsiteY1" fmla="*/ 0 h 160478"/>
                <a:gd name="connsiteX2" fmla="*/ 160479 w 160478"/>
                <a:gd name="connsiteY2" fmla="*/ 160479 h 160478"/>
                <a:gd name="connsiteX3" fmla="*/ 0 w 160478"/>
                <a:gd name="connsiteY3" fmla="*/ 160479 h 160478"/>
              </a:gdLst>
              <a:ahLst/>
              <a:cxnLst>
                <a:cxn ang="0">
                  <a:pos x="connsiteX0" y="connsiteY0"/>
                </a:cxn>
                <a:cxn ang="0">
                  <a:pos x="connsiteX1" y="connsiteY1"/>
                </a:cxn>
                <a:cxn ang="0">
                  <a:pos x="connsiteX2" y="connsiteY2"/>
                </a:cxn>
                <a:cxn ang="0">
                  <a:pos x="connsiteX3" y="connsiteY3"/>
                </a:cxn>
              </a:cxnLst>
              <a:rect l="l" t="t" r="r" b="b"/>
              <a:pathLst>
                <a:path w="160478" h="160478">
                  <a:moveTo>
                    <a:pt x="0" y="0"/>
                  </a:moveTo>
                  <a:lnTo>
                    <a:pt x="160479" y="0"/>
                  </a:lnTo>
                  <a:lnTo>
                    <a:pt x="160479" y="160479"/>
                  </a:lnTo>
                  <a:lnTo>
                    <a:pt x="0" y="160479"/>
                  </a:lnTo>
                  <a:close/>
                </a:path>
              </a:pathLst>
            </a:custGeom>
            <a:noFill/>
            <a:ln w="10346" cap="flat">
              <a:solidFill>
                <a:schemeClr val="accent1"/>
              </a:solidFill>
              <a:prstDash val="solid"/>
              <a:miter/>
            </a:ln>
          </p:spPr>
          <p:txBody>
            <a:bodyPr rtlCol="0" anchor="ctr"/>
            <a:lstStyle/>
            <a:p>
              <a:endParaRPr lang="en-US" dirty="0">
                <a:latin typeface="Inter" panose="020B0502030000000004" pitchFamily="34" charset="0"/>
              </a:endParaRPr>
            </a:p>
          </p:txBody>
        </p:sp>
        <p:sp>
          <p:nvSpPr>
            <p:cNvPr id="26" name="Freeform: Shape 26">
              <a:extLst>
                <a:ext uri="{FF2B5EF4-FFF2-40B4-BE49-F238E27FC236}">
                  <a16:creationId xmlns:a16="http://schemas.microsoft.com/office/drawing/2014/main" id="{DB6144E2-A8FF-4166-9ED2-270927B043F7}"/>
                </a:ext>
              </a:extLst>
            </p:cNvPr>
            <p:cNvSpPr/>
            <p:nvPr/>
          </p:nvSpPr>
          <p:spPr>
            <a:xfrm>
              <a:off x="11123231" y="6384337"/>
              <a:ext cx="160478" cy="160478"/>
            </a:xfrm>
            <a:custGeom>
              <a:avLst/>
              <a:gdLst>
                <a:gd name="connsiteX0" fmla="*/ 0 w 160478"/>
                <a:gd name="connsiteY0" fmla="*/ 0 h 160478"/>
                <a:gd name="connsiteX1" fmla="*/ 160479 w 160478"/>
                <a:gd name="connsiteY1" fmla="*/ 0 h 160478"/>
                <a:gd name="connsiteX2" fmla="*/ 160479 w 160478"/>
                <a:gd name="connsiteY2" fmla="*/ 160479 h 160478"/>
                <a:gd name="connsiteX3" fmla="*/ 0 w 160478"/>
                <a:gd name="connsiteY3" fmla="*/ 160479 h 160478"/>
              </a:gdLst>
              <a:ahLst/>
              <a:cxnLst>
                <a:cxn ang="0">
                  <a:pos x="connsiteX0" y="connsiteY0"/>
                </a:cxn>
                <a:cxn ang="0">
                  <a:pos x="connsiteX1" y="connsiteY1"/>
                </a:cxn>
                <a:cxn ang="0">
                  <a:pos x="connsiteX2" y="connsiteY2"/>
                </a:cxn>
                <a:cxn ang="0">
                  <a:pos x="connsiteX3" y="connsiteY3"/>
                </a:cxn>
              </a:cxnLst>
              <a:rect l="l" t="t" r="r" b="b"/>
              <a:pathLst>
                <a:path w="160478" h="160478">
                  <a:moveTo>
                    <a:pt x="0" y="0"/>
                  </a:moveTo>
                  <a:lnTo>
                    <a:pt x="160479" y="0"/>
                  </a:lnTo>
                  <a:lnTo>
                    <a:pt x="160479" y="160479"/>
                  </a:lnTo>
                  <a:lnTo>
                    <a:pt x="0" y="160479"/>
                  </a:lnTo>
                  <a:close/>
                </a:path>
              </a:pathLst>
            </a:custGeom>
            <a:noFill/>
            <a:ln w="10346" cap="flat">
              <a:solidFill>
                <a:schemeClr val="accent1"/>
              </a:solidFill>
              <a:prstDash val="solid"/>
              <a:miter/>
            </a:ln>
          </p:spPr>
          <p:txBody>
            <a:bodyPr rtlCol="0" anchor="ctr"/>
            <a:lstStyle/>
            <a:p>
              <a:endParaRPr lang="en-US" dirty="0">
                <a:latin typeface="Inter" panose="020B0502030000000004" pitchFamily="34" charset="0"/>
              </a:endParaRPr>
            </a:p>
          </p:txBody>
        </p:sp>
        <p:sp>
          <p:nvSpPr>
            <p:cNvPr id="27" name="Freeform: Shape 27">
              <a:extLst>
                <a:ext uri="{FF2B5EF4-FFF2-40B4-BE49-F238E27FC236}">
                  <a16:creationId xmlns:a16="http://schemas.microsoft.com/office/drawing/2014/main" id="{0B6EDC67-8380-4E51-B096-46372F5E74B9}"/>
                </a:ext>
              </a:extLst>
            </p:cNvPr>
            <p:cNvSpPr/>
            <p:nvPr/>
          </p:nvSpPr>
          <p:spPr>
            <a:xfrm>
              <a:off x="10729661" y="6384337"/>
              <a:ext cx="160478" cy="160478"/>
            </a:xfrm>
            <a:custGeom>
              <a:avLst/>
              <a:gdLst>
                <a:gd name="connsiteX0" fmla="*/ 0 w 160478"/>
                <a:gd name="connsiteY0" fmla="*/ 0 h 160478"/>
                <a:gd name="connsiteX1" fmla="*/ 160478 w 160478"/>
                <a:gd name="connsiteY1" fmla="*/ 0 h 160478"/>
                <a:gd name="connsiteX2" fmla="*/ 160478 w 160478"/>
                <a:gd name="connsiteY2" fmla="*/ 160479 h 160478"/>
                <a:gd name="connsiteX3" fmla="*/ 0 w 160478"/>
                <a:gd name="connsiteY3" fmla="*/ 160479 h 160478"/>
              </a:gdLst>
              <a:ahLst/>
              <a:cxnLst>
                <a:cxn ang="0">
                  <a:pos x="connsiteX0" y="connsiteY0"/>
                </a:cxn>
                <a:cxn ang="0">
                  <a:pos x="connsiteX1" y="connsiteY1"/>
                </a:cxn>
                <a:cxn ang="0">
                  <a:pos x="connsiteX2" y="connsiteY2"/>
                </a:cxn>
                <a:cxn ang="0">
                  <a:pos x="connsiteX3" y="connsiteY3"/>
                </a:cxn>
              </a:cxnLst>
              <a:rect l="l" t="t" r="r" b="b"/>
              <a:pathLst>
                <a:path w="160478" h="160478">
                  <a:moveTo>
                    <a:pt x="0" y="0"/>
                  </a:moveTo>
                  <a:lnTo>
                    <a:pt x="160478" y="0"/>
                  </a:lnTo>
                  <a:lnTo>
                    <a:pt x="160478" y="160479"/>
                  </a:lnTo>
                  <a:lnTo>
                    <a:pt x="0" y="160479"/>
                  </a:lnTo>
                  <a:close/>
                </a:path>
              </a:pathLst>
            </a:custGeom>
            <a:noFill/>
            <a:ln w="10346" cap="flat">
              <a:solidFill>
                <a:schemeClr val="accent1"/>
              </a:solidFill>
              <a:prstDash val="solid"/>
              <a:miter/>
            </a:ln>
          </p:spPr>
          <p:txBody>
            <a:bodyPr rtlCol="0" anchor="ctr"/>
            <a:lstStyle/>
            <a:p>
              <a:endParaRPr lang="en-US" dirty="0">
                <a:latin typeface="Inter" panose="020B0502030000000004" pitchFamily="34" charset="0"/>
              </a:endParaRPr>
            </a:p>
          </p:txBody>
        </p:sp>
        <p:sp>
          <p:nvSpPr>
            <p:cNvPr id="28" name="Freeform: Shape 28">
              <a:extLst>
                <a:ext uri="{FF2B5EF4-FFF2-40B4-BE49-F238E27FC236}">
                  <a16:creationId xmlns:a16="http://schemas.microsoft.com/office/drawing/2014/main" id="{278B8089-AC38-4DCD-A2E8-E425151F28BF}"/>
                </a:ext>
              </a:extLst>
            </p:cNvPr>
            <p:cNvSpPr/>
            <p:nvPr/>
          </p:nvSpPr>
          <p:spPr>
            <a:xfrm>
              <a:off x="4299397" y="5503326"/>
              <a:ext cx="160478" cy="160478"/>
            </a:xfrm>
            <a:custGeom>
              <a:avLst/>
              <a:gdLst>
                <a:gd name="connsiteX0" fmla="*/ 0 w 160478"/>
                <a:gd name="connsiteY0" fmla="*/ 0 h 160478"/>
                <a:gd name="connsiteX1" fmla="*/ 160479 w 160478"/>
                <a:gd name="connsiteY1" fmla="*/ 0 h 160478"/>
                <a:gd name="connsiteX2" fmla="*/ 160479 w 160478"/>
                <a:gd name="connsiteY2" fmla="*/ 160479 h 160478"/>
                <a:gd name="connsiteX3" fmla="*/ 0 w 160478"/>
                <a:gd name="connsiteY3" fmla="*/ 160479 h 160478"/>
              </a:gdLst>
              <a:ahLst/>
              <a:cxnLst>
                <a:cxn ang="0">
                  <a:pos x="connsiteX0" y="connsiteY0"/>
                </a:cxn>
                <a:cxn ang="0">
                  <a:pos x="connsiteX1" y="connsiteY1"/>
                </a:cxn>
                <a:cxn ang="0">
                  <a:pos x="connsiteX2" y="connsiteY2"/>
                </a:cxn>
                <a:cxn ang="0">
                  <a:pos x="connsiteX3" y="connsiteY3"/>
                </a:cxn>
              </a:cxnLst>
              <a:rect l="l" t="t" r="r" b="b"/>
              <a:pathLst>
                <a:path w="160478" h="160478">
                  <a:moveTo>
                    <a:pt x="0" y="0"/>
                  </a:moveTo>
                  <a:lnTo>
                    <a:pt x="160479" y="0"/>
                  </a:lnTo>
                  <a:lnTo>
                    <a:pt x="160479" y="160479"/>
                  </a:lnTo>
                  <a:lnTo>
                    <a:pt x="0" y="160479"/>
                  </a:lnTo>
                  <a:close/>
                </a:path>
              </a:pathLst>
            </a:custGeom>
            <a:noFill/>
            <a:ln w="10346" cap="flat">
              <a:solidFill>
                <a:schemeClr val="accent1"/>
              </a:solidFill>
              <a:prstDash val="solid"/>
              <a:miter/>
            </a:ln>
          </p:spPr>
          <p:txBody>
            <a:bodyPr rtlCol="0" anchor="ctr"/>
            <a:lstStyle/>
            <a:p>
              <a:endParaRPr lang="en-US" dirty="0">
                <a:latin typeface="Inter" panose="020B0502030000000004" pitchFamily="34" charset="0"/>
              </a:endParaRPr>
            </a:p>
          </p:txBody>
        </p:sp>
        <p:sp>
          <p:nvSpPr>
            <p:cNvPr id="29" name="Freeform: Shape 29">
              <a:extLst>
                <a:ext uri="{FF2B5EF4-FFF2-40B4-BE49-F238E27FC236}">
                  <a16:creationId xmlns:a16="http://schemas.microsoft.com/office/drawing/2014/main" id="{743F1721-27F1-4DC9-956B-C4C4459427B6}"/>
                </a:ext>
              </a:extLst>
            </p:cNvPr>
            <p:cNvSpPr/>
            <p:nvPr/>
          </p:nvSpPr>
          <p:spPr>
            <a:xfrm>
              <a:off x="3527442" y="6302614"/>
              <a:ext cx="160478" cy="160478"/>
            </a:xfrm>
            <a:custGeom>
              <a:avLst/>
              <a:gdLst>
                <a:gd name="connsiteX0" fmla="*/ 0 w 160478"/>
                <a:gd name="connsiteY0" fmla="*/ 0 h 160478"/>
                <a:gd name="connsiteX1" fmla="*/ 160479 w 160478"/>
                <a:gd name="connsiteY1" fmla="*/ 0 h 160478"/>
                <a:gd name="connsiteX2" fmla="*/ 160479 w 160478"/>
                <a:gd name="connsiteY2" fmla="*/ 160479 h 160478"/>
                <a:gd name="connsiteX3" fmla="*/ 0 w 160478"/>
                <a:gd name="connsiteY3" fmla="*/ 160479 h 160478"/>
              </a:gdLst>
              <a:ahLst/>
              <a:cxnLst>
                <a:cxn ang="0">
                  <a:pos x="connsiteX0" y="connsiteY0"/>
                </a:cxn>
                <a:cxn ang="0">
                  <a:pos x="connsiteX1" y="connsiteY1"/>
                </a:cxn>
                <a:cxn ang="0">
                  <a:pos x="connsiteX2" y="connsiteY2"/>
                </a:cxn>
                <a:cxn ang="0">
                  <a:pos x="connsiteX3" y="connsiteY3"/>
                </a:cxn>
              </a:cxnLst>
              <a:rect l="l" t="t" r="r" b="b"/>
              <a:pathLst>
                <a:path w="160478" h="160478">
                  <a:moveTo>
                    <a:pt x="0" y="0"/>
                  </a:moveTo>
                  <a:lnTo>
                    <a:pt x="160479" y="0"/>
                  </a:lnTo>
                  <a:lnTo>
                    <a:pt x="160479" y="160479"/>
                  </a:lnTo>
                  <a:lnTo>
                    <a:pt x="0" y="160479"/>
                  </a:lnTo>
                  <a:close/>
                </a:path>
              </a:pathLst>
            </a:custGeom>
            <a:noFill/>
            <a:ln w="10346" cap="flat">
              <a:solidFill>
                <a:schemeClr val="accent1"/>
              </a:solidFill>
              <a:prstDash val="solid"/>
              <a:miter/>
            </a:ln>
          </p:spPr>
          <p:txBody>
            <a:bodyPr rtlCol="0" anchor="ctr"/>
            <a:lstStyle/>
            <a:p>
              <a:endParaRPr lang="en-US" dirty="0">
                <a:latin typeface="Inter" panose="020B0502030000000004" pitchFamily="34" charset="0"/>
              </a:endParaRPr>
            </a:p>
          </p:txBody>
        </p:sp>
        <p:sp>
          <p:nvSpPr>
            <p:cNvPr id="30" name="Freeform: Shape 30">
              <a:extLst>
                <a:ext uri="{FF2B5EF4-FFF2-40B4-BE49-F238E27FC236}">
                  <a16:creationId xmlns:a16="http://schemas.microsoft.com/office/drawing/2014/main" id="{4335DE23-5638-4B1C-BD71-AC798DDFAFDC}"/>
                </a:ext>
              </a:extLst>
            </p:cNvPr>
            <p:cNvSpPr/>
            <p:nvPr/>
          </p:nvSpPr>
          <p:spPr>
            <a:xfrm>
              <a:off x="5019929" y="6350999"/>
              <a:ext cx="112024" cy="112024"/>
            </a:xfrm>
            <a:custGeom>
              <a:avLst/>
              <a:gdLst>
                <a:gd name="connsiteX0" fmla="*/ 0 w 112024"/>
                <a:gd name="connsiteY0" fmla="*/ 0 h 112024"/>
                <a:gd name="connsiteX1" fmla="*/ 112024 w 112024"/>
                <a:gd name="connsiteY1" fmla="*/ 0 h 112024"/>
                <a:gd name="connsiteX2" fmla="*/ 112024 w 112024"/>
                <a:gd name="connsiteY2" fmla="*/ 112025 h 112024"/>
                <a:gd name="connsiteX3" fmla="*/ 0 w 112024"/>
                <a:gd name="connsiteY3" fmla="*/ 112025 h 112024"/>
              </a:gdLst>
              <a:ahLst/>
              <a:cxnLst>
                <a:cxn ang="0">
                  <a:pos x="connsiteX0" y="connsiteY0"/>
                </a:cxn>
                <a:cxn ang="0">
                  <a:pos x="connsiteX1" y="connsiteY1"/>
                </a:cxn>
                <a:cxn ang="0">
                  <a:pos x="connsiteX2" y="connsiteY2"/>
                </a:cxn>
                <a:cxn ang="0">
                  <a:pos x="connsiteX3" y="connsiteY3"/>
                </a:cxn>
              </a:cxnLst>
              <a:rect l="l" t="t" r="r" b="b"/>
              <a:pathLst>
                <a:path w="112024" h="112024">
                  <a:moveTo>
                    <a:pt x="0" y="0"/>
                  </a:moveTo>
                  <a:lnTo>
                    <a:pt x="112024" y="0"/>
                  </a:lnTo>
                  <a:lnTo>
                    <a:pt x="112024" y="112025"/>
                  </a:lnTo>
                  <a:lnTo>
                    <a:pt x="0" y="112025"/>
                  </a:lnTo>
                  <a:close/>
                </a:path>
              </a:pathLst>
            </a:custGeom>
            <a:noFill/>
            <a:ln w="10346" cap="flat">
              <a:solidFill>
                <a:schemeClr val="accent1"/>
              </a:solidFill>
              <a:prstDash val="solid"/>
              <a:miter/>
            </a:ln>
          </p:spPr>
          <p:txBody>
            <a:bodyPr rtlCol="0" anchor="ctr"/>
            <a:lstStyle/>
            <a:p>
              <a:endParaRPr lang="en-US" dirty="0">
                <a:latin typeface="Inter" panose="020B0502030000000004" pitchFamily="34" charset="0"/>
              </a:endParaRPr>
            </a:p>
          </p:txBody>
        </p:sp>
        <p:sp>
          <p:nvSpPr>
            <p:cNvPr id="31" name="Freeform: Shape 31">
              <a:extLst>
                <a:ext uri="{FF2B5EF4-FFF2-40B4-BE49-F238E27FC236}">
                  <a16:creationId xmlns:a16="http://schemas.microsoft.com/office/drawing/2014/main" id="{5D4E781D-A2FD-4E25-AD86-E99A5013A8EE}"/>
                </a:ext>
              </a:extLst>
            </p:cNvPr>
            <p:cNvSpPr/>
            <p:nvPr/>
          </p:nvSpPr>
          <p:spPr>
            <a:xfrm>
              <a:off x="3845293" y="6314693"/>
              <a:ext cx="456104" cy="224049"/>
            </a:xfrm>
            <a:custGeom>
              <a:avLst/>
              <a:gdLst>
                <a:gd name="connsiteX0" fmla="*/ 66607 w 456104"/>
                <a:gd name="connsiteY0" fmla="*/ 224049 h 224049"/>
                <a:gd name="connsiteX1" fmla="*/ 0 w 456104"/>
                <a:gd name="connsiteY1" fmla="*/ 224049 h 224049"/>
                <a:gd name="connsiteX2" fmla="*/ 0 w 456104"/>
                <a:gd name="connsiteY2" fmla="*/ 86762 h 224049"/>
                <a:gd name="connsiteX3" fmla="*/ 310811 w 456104"/>
                <a:gd name="connsiteY3" fmla="*/ 86762 h 224049"/>
                <a:gd name="connsiteX4" fmla="*/ 308809 w 456104"/>
                <a:gd name="connsiteY4" fmla="*/ 0 h 224049"/>
                <a:gd name="connsiteX5" fmla="*/ 456105 w 456104"/>
                <a:gd name="connsiteY5" fmla="*/ 0 h 224049"/>
                <a:gd name="connsiteX6" fmla="*/ 456105 w 456104"/>
                <a:gd name="connsiteY6" fmla="*/ 224049 h 224049"/>
                <a:gd name="connsiteX7" fmla="*/ 393570 w 456104"/>
                <a:gd name="connsiteY7" fmla="*/ 224049 h 224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6104" h="224049">
                  <a:moveTo>
                    <a:pt x="66607" y="224049"/>
                  </a:moveTo>
                  <a:lnTo>
                    <a:pt x="0" y="224049"/>
                  </a:lnTo>
                  <a:lnTo>
                    <a:pt x="0" y="86762"/>
                  </a:lnTo>
                  <a:lnTo>
                    <a:pt x="310811" y="86762"/>
                  </a:lnTo>
                  <a:lnTo>
                    <a:pt x="308809" y="0"/>
                  </a:lnTo>
                  <a:lnTo>
                    <a:pt x="456105" y="0"/>
                  </a:lnTo>
                  <a:lnTo>
                    <a:pt x="456105" y="224049"/>
                  </a:lnTo>
                  <a:lnTo>
                    <a:pt x="393570" y="224049"/>
                  </a:lnTo>
                </a:path>
              </a:pathLst>
            </a:custGeom>
            <a:noFill/>
            <a:ln w="10346" cap="flat">
              <a:solidFill>
                <a:schemeClr val="accent1"/>
              </a:solidFill>
              <a:prstDash val="solid"/>
              <a:miter/>
            </a:ln>
          </p:spPr>
          <p:txBody>
            <a:bodyPr rtlCol="0" anchor="ctr"/>
            <a:lstStyle/>
            <a:p>
              <a:endParaRPr lang="en-US" dirty="0">
                <a:latin typeface="Inter" panose="020B0502030000000004" pitchFamily="34" charset="0"/>
              </a:endParaRPr>
            </a:p>
          </p:txBody>
        </p:sp>
        <p:sp>
          <p:nvSpPr>
            <p:cNvPr id="32" name="Freeform: Shape 32">
              <a:extLst>
                <a:ext uri="{FF2B5EF4-FFF2-40B4-BE49-F238E27FC236}">
                  <a16:creationId xmlns:a16="http://schemas.microsoft.com/office/drawing/2014/main" id="{F393451B-26BC-4E23-8D21-F8ECB050E23A}"/>
                </a:ext>
              </a:extLst>
            </p:cNvPr>
            <p:cNvSpPr/>
            <p:nvPr/>
          </p:nvSpPr>
          <p:spPr>
            <a:xfrm>
              <a:off x="3996661" y="6538742"/>
              <a:ext cx="148331" cy="6902"/>
            </a:xfrm>
            <a:custGeom>
              <a:avLst/>
              <a:gdLst>
                <a:gd name="connsiteX0" fmla="*/ 148331 w 148331"/>
                <a:gd name="connsiteY0" fmla="*/ 0 h 6902"/>
                <a:gd name="connsiteX1" fmla="*/ 0 w 148331"/>
                <a:gd name="connsiteY1" fmla="*/ 0 h 6902"/>
              </a:gdLst>
              <a:ahLst/>
              <a:cxnLst>
                <a:cxn ang="0">
                  <a:pos x="connsiteX0" y="connsiteY0"/>
                </a:cxn>
                <a:cxn ang="0">
                  <a:pos x="connsiteX1" y="connsiteY1"/>
                </a:cxn>
              </a:cxnLst>
              <a:rect l="l" t="t" r="r" b="b"/>
              <a:pathLst>
                <a:path w="148331" h="6902">
                  <a:moveTo>
                    <a:pt x="148331" y="0"/>
                  </a:moveTo>
                  <a:cubicBezTo>
                    <a:pt x="80205" y="0"/>
                    <a:pt x="0" y="0"/>
                    <a:pt x="0" y="0"/>
                  </a:cubicBezTo>
                </a:path>
              </a:pathLst>
            </a:custGeom>
            <a:noFill/>
            <a:ln w="10346" cap="flat">
              <a:solidFill>
                <a:srgbClr val="F37021"/>
              </a:solidFill>
              <a:prstDash val="solid"/>
              <a:miter/>
            </a:ln>
          </p:spPr>
          <p:txBody>
            <a:bodyPr rtlCol="0" anchor="ctr"/>
            <a:lstStyle/>
            <a:p>
              <a:endParaRPr lang="en-US" dirty="0">
                <a:latin typeface="Inter" panose="020B0502030000000004" pitchFamily="34" charset="0"/>
              </a:endParaRPr>
            </a:p>
          </p:txBody>
        </p:sp>
        <p:sp>
          <p:nvSpPr>
            <p:cNvPr id="33" name="Freeform: Shape 33">
              <a:extLst>
                <a:ext uri="{FF2B5EF4-FFF2-40B4-BE49-F238E27FC236}">
                  <a16:creationId xmlns:a16="http://schemas.microsoft.com/office/drawing/2014/main" id="{45F9A838-8630-4CEA-8DED-BF79BF5F042E}"/>
                </a:ext>
              </a:extLst>
            </p:cNvPr>
            <p:cNvSpPr/>
            <p:nvPr/>
          </p:nvSpPr>
          <p:spPr>
            <a:xfrm>
              <a:off x="3871522" y="6165327"/>
              <a:ext cx="391568" cy="232124"/>
            </a:xfrm>
            <a:custGeom>
              <a:avLst/>
              <a:gdLst>
                <a:gd name="connsiteX0" fmla="*/ 391569 w 391568"/>
                <a:gd name="connsiteY0" fmla="*/ 149366 h 232124"/>
                <a:gd name="connsiteX1" fmla="*/ 391569 w 391568"/>
                <a:gd name="connsiteY1" fmla="*/ 0 h 232124"/>
                <a:gd name="connsiteX2" fmla="*/ 121136 w 391568"/>
                <a:gd name="connsiteY2" fmla="*/ 0 h 232124"/>
                <a:gd name="connsiteX3" fmla="*/ 0 w 391568"/>
                <a:gd name="connsiteY3" fmla="*/ 232125 h 232124"/>
              </a:gdLst>
              <a:ahLst/>
              <a:cxnLst>
                <a:cxn ang="0">
                  <a:pos x="connsiteX0" y="connsiteY0"/>
                </a:cxn>
                <a:cxn ang="0">
                  <a:pos x="connsiteX1" y="connsiteY1"/>
                </a:cxn>
                <a:cxn ang="0">
                  <a:pos x="connsiteX2" y="connsiteY2"/>
                </a:cxn>
                <a:cxn ang="0">
                  <a:pos x="connsiteX3" y="connsiteY3"/>
                </a:cxn>
              </a:cxnLst>
              <a:rect l="l" t="t" r="r" b="b"/>
              <a:pathLst>
                <a:path w="391568" h="232124">
                  <a:moveTo>
                    <a:pt x="391569" y="149366"/>
                  </a:moveTo>
                  <a:lnTo>
                    <a:pt x="391569" y="0"/>
                  </a:lnTo>
                  <a:lnTo>
                    <a:pt x="121136" y="0"/>
                  </a:lnTo>
                  <a:lnTo>
                    <a:pt x="0" y="232125"/>
                  </a:lnTo>
                </a:path>
              </a:pathLst>
            </a:custGeom>
            <a:noFill/>
            <a:ln w="10346" cap="flat">
              <a:solidFill>
                <a:schemeClr val="accent1"/>
              </a:solidFill>
              <a:prstDash val="solid"/>
              <a:miter/>
            </a:ln>
          </p:spPr>
          <p:txBody>
            <a:bodyPr rtlCol="0" anchor="ctr"/>
            <a:lstStyle/>
            <a:p>
              <a:endParaRPr lang="en-US" dirty="0">
                <a:latin typeface="Inter" panose="020B0502030000000004" pitchFamily="34" charset="0"/>
              </a:endParaRPr>
            </a:p>
          </p:txBody>
        </p:sp>
        <p:sp>
          <p:nvSpPr>
            <p:cNvPr id="34" name="Freeform: Shape 34">
              <a:extLst>
                <a:ext uri="{FF2B5EF4-FFF2-40B4-BE49-F238E27FC236}">
                  <a16:creationId xmlns:a16="http://schemas.microsoft.com/office/drawing/2014/main" id="{6F0AB7C4-20D0-4CED-906D-E454CFC8A641}"/>
                </a:ext>
              </a:extLst>
            </p:cNvPr>
            <p:cNvSpPr/>
            <p:nvPr/>
          </p:nvSpPr>
          <p:spPr>
            <a:xfrm>
              <a:off x="4507295" y="6217853"/>
              <a:ext cx="201823" cy="281545"/>
            </a:xfrm>
            <a:custGeom>
              <a:avLst/>
              <a:gdLst>
                <a:gd name="connsiteX0" fmla="*/ 0 w 201823"/>
                <a:gd name="connsiteY0" fmla="*/ 0 h 281545"/>
                <a:gd name="connsiteX1" fmla="*/ 201824 w 201823"/>
                <a:gd name="connsiteY1" fmla="*/ 0 h 281545"/>
                <a:gd name="connsiteX2" fmla="*/ 201824 w 201823"/>
                <a:gd name="connsiteY2" fmla="*/ 281545 h 281545"/>
              </a:gdLst>
              <a:ahLst/>
              <a:cxnLst>
                <a:cxn ang="0">
                  <a:pos x="connsiteX0" y="connsiteY0"/>
                </a:cxn>
                <a:cxn ang="0">
                  <a:pos x="connsiteX1" y="connsiteY1"/>
                </a:cxn>
                <a:cxn ang="0">
                  <a:pos x="connsiteX2" y="connsiteY2"/>
                </a:cxn>
              </a:cxnLst>
              <a:rect l="l" t="t" r="r" b="b"/>
              <a:pathLst>
                <a:path w="201823" h="281545">
                  <a:moveTo>
                    <a:pt x="0" y="0"/>
                  </a:moveTo>
                  <a:lnTo>
                    <a:pt x="201824" y="0"/>
                  </a:lnTo>
                  <a:lnTo>
                    <a:pt x="201824" y="281545"/>
                  </a:lnTo>
                </a:path>
              </a:pathLst>
            </a:custGeom>
            <a:noFill/>
            <a:ln w="10346" cap="flat">
              <a:solidFill>
                <a:schemeClr val="accent1"/>
              </a:solidFill>
              <a:prstDash val="solid"/>
              <a:miter/>
            </a:ln>
          </p:spPr>
          <p:txBody>
            <a:bodyPr rtlCol="0" anchor="ctr"/>
            <a:lstStyle/>
            <a:p>
              <a:endParaRPr lang="en-US" dirty="0">
                <a:latin typeface="Inter" panose="020B0502030000000004" pitchFamily="34" charset="0"/>
              </a:endParaRPr>
            </a:p>
          </p:txBody>
        </p:sp>
        <p:sp>
          <p:nvSpPr>
            <p:cNvPr id="35" name="Freeform: Shape 35">
              <a:extLst>
                <a:ext uri="{FF2B5EF4-FFF2-40B4-BE49-F238E27FC236}">
                  <a16:creationId xmlns:a16="http://schemas.microsoft.com/office/drawing/2014/main" id="{9A7FF277-56F1-4BF9-AC7A-5CDC5AE6BFC2}"/>
                </a:ext>
              </a:extLst>
            </p:cNvPr>
            <p:cNvSpPr/>
            <p:nvPr/>
          </p:nvSpPr>
          <p:spPr>
            <a:xfrm>
              <a:off x="4750463" y="6541779"/>
              <a:ext cx="314883" cy="6902"/>
            </a:xfrm>
            <a:custGeom>
              <a:avLst/>
              <a:gdLst>
                <a:gd name="connsiteX0" fmla="*/ 0 w 314883"/>
                <a:gd name="connsiteY0" fmla="*/ 0 h 6902"/>
                <a:gd name="connsiteX1" fmla="*/ 314884 w 314883"/>
                <a:gd name="connsiteY1" fmla="*/ 0 h 6902"/>
              </a:gdLst>
              <a:ahLst/>
              <a:cxnLst>
                <a:cxn ang="0">
                  <a:pos x="connsiteX0" y="connsiteY0"/>
                </a:cxn>
                <a:cxn ang="0">
                  <a:pos x="connsiteX1" y="connsiteY1"/>
                </a:cxn>
              </a:cxnLst>
              <a:rect l="l" t="t" r="r" b="b"/>
              <a:pathLst>
                <a:path w="314883" h="6902">
                  <a:moveTo>
                    <a:pt x="0" y="0"/>
                  </a:moveTo>
                  <a:lnTo>
                    <a:pt x="314884" y="0"/>
                  </a:lnTo>
                </a:path>
              </a:pathLst>
            </a:custGeom>
            <a:ln w="10346" cap="flat">
              <a:solidFill>
                <a:schemeClr val="accent1"/>
              </a:solidFill>
              <a:prstDash val="solid"/>
              <a:miter/>
            </a:ln>
          </p:spPr>
          <p:txBody>
            <a:bodyPr rtlCol="0" anchor="ctr"/>
            <a:lstStyle/>
            <a:p>
              <a:endParaRPr lang="en-US" dirty="0">
                <a:latin typeface="Inter" panose="020B0502030000000004" pitchFamily="34" charset="0"/>
              </a:endParaRPr>
            </a:p>
          </p:txBody>
        </p:sp>
        <p:sp>
          <p:nvSpPr>
            <p:cNvPr id="36" name="Freeform: Shape 36">
              <a:extLst>
                <a:ext uri="{FF2B5EF4-FFF2-40B4-BE49-F238E27FC236}">
                  <a16:creationId xmlns:a16="http://schemas.microsoft.com/office/drawing/2014/main" id="{5405A046-77C0-460C-8402-E097D6DCA413}"/>
                </a:ext>
              </a:extLst>
            </p:cNvPr>
            <p:cNvSpPr/>
            <p:nvPr/>
          </p:nvSpPr>
          <p:spPr>
            <a:xfrm>
              <a:off x="5150107" y="6541779"/>
              <a:ext cx="53492" cy="6902"/>
            </a:xfrm>
            <a:custGeom>
              <a:avLst/>
              <a:gdLst>
                <a:gd name="connsiteX0" fmla="*/ 0 w 53492"/>
                <a:gd name="connsiteY0" fmla="*/ 0 h 6902"/>
                <a:gd name="connsiteX1" fmla="*/ 53493 w 53492"/>
                <a:gd name="connsiteY1" fmla="*/ 0 h 6902"/>
              </a:gdLst>
              <a:ahLst/>
              <a:cxnLst>
                <a:cxn ang="0">
                  <a:pos x="connsiteX0" y="connsiteY0"/>
                </a:cxn>
                <a:cxn ang="0">
                  <a:pos x="connsiteX1" y="connsiteY1"/>
                </a:cxn>
              </a:cxnLst>
              <a:rect l="l" t="t" r="r" b="b"/>
              <a:pathLst>
                <a:path w="53492" h="6902">
                  <a:moveTo>
                    <a:pt x="0" y="0"/>
                  </a:moveTo>
                  <a:lnTo>
                    <a:pt x="53493" y="0"/>
                  </a:lnTo>
                </a:path>
              </a:pathLst>
            </a:custGeom>
            <a:ln w="10346" cap="flat">
              <a:solidFill>
                <a:schemeClr val="accent1"/>
              </a:solidFill>
              <a:prstDash val="solid"/>
              <a:miter/>
            </a:ln>
          </p:spPr>
          <p:txBody>
            <a:bodyPr rtlCol="0" anchor="ctr"/>
            <a:lstStyle/>
            <a:p>
              <a:endParaRPr lang="en-US" dirty="0">
                <a:latin typeface="Inter" panose="020B0502030000000004" pitchFamily="34" charset="0"/>
              </a:endParaRPr>
            </a:p>
          </p:txBody>
        </p:sp>
        <p:sp>
          <p:nvSpPr>
            <p:cNvPr id="37" name="Freeform: Shape 37">
              <a:extLst>
                <a:ext uri="{FF2B5EF4-FFF2-40B4-BE49-F238E27FC236}">
                  <a16:creationId xmlns:a16="http://schemas.microsoft.com/office/drawing/2014/main" id="{978BC1D3-2E82-4F55-A3EC-53E7AB67DB86}"/>
                </a:ext>
              </a:extLst>
            </p:cNvPr>
            <p:cNvSpPr/>
            <p:nvPr/>
          </p:nvSpPr>
          <p:spPr>
            <a:xfrm>
              <a:off x="5465957" y="6540743"/>
              <a:ext cx="306807" cy="6902"/>
            </a:xfrm>
            <a:custGeom>
              <a:avLst/>
              <a:gdLst>
                <a:gd name="connsiteX0" fmla="*/ 0 w 306807"/>
                <a:gd name="connsiteY0" fmla="*/ 0 h 6902"/>
                <a:gd name="connsiteX1" fmla="*/ 306808 w 306807"/>
                <a:gd name="connsiteY1" fmla="*/ 0 h 6902"/>
              </a:gdLst>
              <a:ahLst/>
              <a:cxnLst>
                <a:cxn ang="0">
                  <a:pos x="connsiteX0" y="connsiteY0"/>
                </a:cxn>
                <a:cxn ang="0">
                  <a:pos x="connsiteX1" y="connsiteY1"/>
                </a:cxn>
              </a:cxnLst>
              <a:rect l="l" t="t" r="r" b="b"/>
              <a:pathLst>
                <a:path w="306807" h="6902">
                  <a:moveTo>
                    <a:pt x="0" y="0"/>
                  </a:moveTo>
                  <a:lnTo>
                    <a:pt x="306808"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38" name="Freeform: Shape 38">
              <a:extLst>
                <a:ext uri="{FF2B5EF4-FFF2-40B4-BE49-F238E27FC236}">
                  <a16:creationId xmlns:a16="http://schemas.microsoft.com/office/drawing/2014/main" id="{16ACC175-C8B3-47A0-B47B-C6981EB7F6DD}"/>
                </a:ext>
              </a:extLst>
            </p:cNvPr>
            <p:cNvSpPr/>
            <p:nvPr/>
          </p:nvSpPr>
          <p:spPr>
            <a:xfrm>
              <a:off x="1785781" y="6405596"/>
              <a:ext cx="681051" cy="147295"/>
            </a:xfrm>
            <a:custGeom>
              <a:avLst/>
              <a:gdLst>
                <a:gd name="connsiteX0" fmla="*/ 681051 w 681051"/>
                <a:gd name="connsiteY0" fmla="*/ 147295 h 147295"/>
                <a:gd name="connsiteX1" fmla="*/ 0 w 681051"/>
                <a:gd name="connsiteY1" fmla="*/ 147295 h 147295"/>
                <a:gd name="connsiteX2" fmla="*/ 0 w 681051"/>
                <a:gd name="connsiteY2" fmla="*/ 0 h 147295"/>
                <a:gd name="connsiteX3" fmla="*/ 72681 w 681051"/>
                <a:gd name="connsiteY3" fmla="*/ 0 h 147295"/>
              </a:gdLst>
              <a:ahLst/>
              <a:cxnLst>
                <a:cxn ang="0">
                  <a:pos x="connsiteX0" y="connsiteY0"/>
                </a:cxn>
                <a:cxn ang="0">
                  <a:pos x="connsiteX1" y="connsiteY1"/>
                </a:cxn>
                <a:cxn ang="0">
                  <a:pos x="connsiteX2" y="connsiteY2"/>
                </a:cxn>
                <a:cxn ang="0">
                  <a:pos x="connsiteX3" y="connsiteY3"/>
                </a:cxn>
              </a:cxnLst>
              <a:rect l="l" t="t" r="r" b="b"/>
              <a:pathLst>
                <a:path w="681051" h="147295">
                  <a:moveTo>
                    <a:pt x="681051" y="147295"/>
                  </a:moveTo>
                  <a:lnTo>
                    <a:pt x="0" y="147295"/>
                  </a:lnTo>
                  <a:lnTo>
                    <a:pt x="0" y="0"/>
                  </a:lnTo>
                  <a:lnTo>
                    <a:pt x="72681" y="0"/>
                  </a:lnTo>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39" name="Freeform: Shape 39">
              <a:extLst>
                <a:ext uri="{FF2B5EF4-FFF2-40B4-BE49-F238E27FC236}">
                  <a16:creationId xmlns:a16="http://schemas.microsoft.com/office/drawing/2014/main" id="{9239EDE2-4B1D-4F17-9271-15E0AFD82C8F}"/>
                </a:ext>
              </a:extLst>
            </p:cNvPr>
            <p:cNvSpPr/>
            <p:nvPr/>
          </p:nvSpPr>
          <p:spPr>
            <a:xfrm>
              <a:off x="5952363" y="6540743"/>
              <a:ext cx="157441" cy="6902"/>
            </a:xfrm>
            <a:custGeom>
              <a:avLst/>
              <a:gdLst>
                <a:gd name="connsiteX0" fmla="*/ 0 w 157441"/>
                <a:gd name="connsiteY0" fmla="*/ 0 h 6902"/>
                <a:gd name="connsiteX1" fmla="*/ 157442 w 157441"/>
                <a:gd name="connsiteY1" fmla="*/ 0 h 6902"/>
              </a:gdLst>
              <a:ahLst/>
              <a:cxnLst>
                <a:cxn ang="0">
                  <a:pos x="connsiteX0" y="connsiteY0"/>
                </a:cxn>
                <a:cxn ang="0">
                  <a:pos x="connsiteX1" y="connsiteY1"/>
                </a:cxn>
              </a:cxnLst>
              <a:rect l="l" t="t" r="r" b="b"/>
              <a:pathLst>
                <a:path w="157441" h="6902">
                  <a:moveTo>
                    <a:pt x="0" y="0"/>
                  </a:moveTo>
                  <a:lnTo>
                    <a:pt x="157442"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40" name="Freeform: Shape 40">
              <a:extLst>
                <a:ext uri="{FF2B5EF4-FFF2-40B4-BE49-F238E27FC236}">
                  <a16:creationId xmlns:a16="http://schemas.microsoft.com/office/drawing/2014/main" id="{1EA9C502-DF9C-4560-B740-0F90ACBA46B4}"/>
                </a:ext>
              </a:extLst>
            </p:cNvPr>
            <p:cNvSpPr/>
            <p:nvPr/>
          </p:nvSpPr>
          <p:spPr>
            <a:xfrm>
              <a:off x="7669935" y="6540743"/>
              <a:ext cx="187673" cy="6902"/>
            </a:xfrm>
            <a:custGeom>
              <a:avLst/>
              <a:gdLst>
                <a:gd name="connsiteX0" fmla="*/ 0 w 187673"/>
                <a:gd name="connsiteY0" fmla="*/ 0 h 6902"/>
                <a:gd name="connsiteX1" fmla="*/ 187674 w 187673"/>
                <a:gd name="connsiteY1" fmla="*/ 0 h 6902"/>
              </a:gdLst>
              <a:ahLst/>
              <a:cxnLst>
                <a:cxn ang="0">
                  <a:pos x="connsiteX0" y="connsiteY0"/>
                </a:cxn>
                <a:cxn ang="0">
                  <a:pos x="connsiteX1" y="connsiteY1"/>
                </a:cxn>
              </a:cxnLst>
              <a:rect l="l" t="t" r="r" b="b"/>
              <a:pathLst>
                <a:path w="187673" h="6902">
                  <a:moveTo>
                    <a:pt x="0" y="0"/>
                  </a:moveTo>
                  <a:lnTo>
                    <a:pt x="187674"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41" name="Freeform: Shape 41">
              <a:extLst>
                <a:ext uri="{FF2B5EF4-FFF2-40B4-BE49-F238E27FC236}">
                  <a16:creationId xmlns:a16="http://schemas.microsoft.com/office/drawing/2014/main" id="{40C78352-6C6B-4C16-8955-9407E5D6DDE2}"/>
                </a:ext>
              </a:extLst>
            </p:cNvPr>
            <p:cNvSpPr/>
            <p:nvPr/>
          </p:nvSpPr>
          <p:spPr>
            <a:xfrm>
              <a:off x="7946441" y="5590157"/>
              <a:ext cx="1541977" cy="950586"/>
            </a:xfrm>
            <a:custGeom>
              <a:avLst/>
              <a:gdLst>
                <a:gd name="connsiteX0" fmla="*/ 0 w 1541977"/>
                <a:gd name="connsiteY0" fmla="*/ 950586 h 950586"/>
                <a:gd name="connsiteX1" fmla="*/ 169521 w 1541977"/>
                <a:gd name="connsiteY1" fmla="*/ 950586 h 950586"/>
                <a:gd name="connsiteX2" fmla="*/ 169521 w 1541977"/>
                <a:gd name="connsiteY2" fmla="*/ 185672 h 950586"/>
                <a:gd name="connsiteX3" fmla="*/ 766916 w 1541977"/>
                <a:gd name="connsiteY3" fmla="*/ 24227 h 950586"/>
                <a:gd name="connsiteX4" fmla="*/ 1354304 w 1541977"/>
                <a:gd name="connsiteY4" fmla="*/ 181600 h 950586"/>
                <a:gd name="connsiteX5" fmla="*/ 1354304 w 1541977"/>
                <a:gd name="connsiteY5" fmla="*/ 950586 h 950586"/>
                <a:gd name="connsiteX6" fmla="*/ 1541977 w 1541977"/>
                <a:gd name="connsiteY6" fmla="*/ 950586 h 950586"/>
                <a:gd name="connsiteX7" fmla="*/ 1541977 w 1541977"/>
                <a:gd name="connsiteY7" fmla="*/ 0 h 950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1977" h="950586">
                  <a:moveTo>
                    <a:pt x="0" y="950586"/>
                  </a:moveTo>
                  <a:lnTo>
                    <a:pt x="169521" y="950586"/>
                  </a:lnTo>
                  <a:lnTo>
                    <a:pt x="169521" y="185672"/>
                  </a:lnTo>
                  <a:lnTo>
                    <a:pt x="766916" y="24227"/>
                  </a:lnTo>
                  <a:lnTo>
                    <a:pt x="1354304" y="181600"/>
                  </a:lnTo>
                  <a:lnTo>
                    <a:pt x="1354304" y="950586"/>
                  </a:lnTo>
                  <a:lnTo>
                    <a:pt x="1541977" y="950586"/>
                  </a:lnTo>
                  <a:lnTo>
                    <a:pt x="1541977" y="0"/>
                  </a:lnTo>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42" name="Freeform: Shape 42">
              <a:extLst>
                <a:ext uri="{FF2B5EF4-FFF2-40B4-BE49-F238E27FC236}">
                  <a16:creationId xmlns:a16="http://schemas.microsoft.com/office/drawing/2014/main" id="{68D5FB7E-C891-4F96-B1B2-C1B73916198D}"/>
                </a:ext>
              </a:extLst>
            </p:cNvPr>
            <p:cNvSpPr/>
            <p:nvPr/>
          </p:nvSpPr>
          <p:spPr>
            <a:xfrm>
              <a:off x="7344974" y="6540743"/>
              <a:ext cx="226050" cy="6902"/>
            </a:xfrm>
            <a:custGeom>
              <a:avLst/>
              <a:gdLst>
                <a:gd name="connsiteX0" fmla="*/ 0 w 226050"/>
                <a:gd name="connsiteY0" fmla="*/ 0 h 6902"/>
                <a:gd name="connsiteX1" fmla="*/ 226050 w 226050"/>
                <a:gd name="connsiteY1" fmla="*/ 0 h 6902"/>
              </a:gdLst>
              <a:ahLst/>
              <a:cxnLst>
                <a:cxn ang="0">
                  <a:pos x="connsiteX0" y="connsiteY0"/>
                </a:cxn>
                <a:cxn ang="0">
                  <a:pos x="connsiteX1" y="connsiteY1"/>
                </a:cxn>
              </a:cxnLst>
              <a:rect l="l" t="t" r="r" b="b"/>
              <a:pathLst>
                <a:path w="226050" h="6902">
                  <a:moveTo>
                    <a:pt x="0" y="0"/>
                  </a:moveTo>
                  <a:lnTo>
                    <a:pt x="226050"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43" name="Freeform: Shape 43">
              <a:extLst>
                <a:ext uri="{FF2B5EF4-FFF2-40B4-BE49-F238E27FC236}">
                  <a16:creationId xmlns:a16="http://schemas.microsoft.com/office/drawing/2014/main" id="{298787C5-D2A6-43CB-96AD-9AE3AF69B592}"/>
                </a:ext>
              </a:extLst>
            </p:cNvPr>
            <p:cNvSpPr/>
            <p:nvPr/>
          </p:nvSpPr>
          <p:spPr>
            <a:xfrm>
              <a:off x="6198637" y="6540743"/>
              <a:ext cx="1067649" cy="6902"/>
            </a:xfrm>
            <a:custGeom>
              <a:avLst/>
              <a:gdLst>
                <a:gd name="connsiteX0" fmla="*/ 0 w 1067649"/>
                <a:gd name="connsiteY0" fmla="*/ 0 h 6902"/>
                <a:gd name="connsiteX1" fmla="*/ 1067650 w 1067649"/>
                <a:gd name="connsiteY1" fmla="*/ 0 h 6902"/>
              </a:gdLst>
              <a:ahLst/>
              <a:cxnLst>
                <a:cxn ang="0">
                  <a:pos x="connsiteX0" y="connsiteY0"/>
                </a:cxn>
                <a:cxn ang="0">
                  <a:pos x="connsiteX1" y="connsiteY1"/>
                </a:cxn>
              </a:cxnLst>
              <a:rect l="l" t="t" r="r" b="b"/>
              <a:pathLst>
                <a:path w="1067649" h="6902">
                  <a:moveTo>
                    <a:pt x="0" y="0"/>
                  </a:moveTo>
                  <a:lnTo>
                    <a:pt x="1067650"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44" name="Freeform: Shape 44">
              <a:extLst>
                <a:ext uri="{FF2B5EF4-FFF2-40B4-BE49-F238E27FC236}">
                  <a16:creationId xmlns:a16="http://schemas.microsoft.com/office/drawing/2014/main" id="{9FCAD908-F8F5-4523-BC7C-F8D2377C7325}"/>
                </a:ext>
              </a:extLst>
            </p:cNvPr>
            <p:cNvSpPr/>
            <p:nvPr/>
          </p:nvSpPr>
          <p:spPr>
            <a:xfrm>
              <a:off x="9958673" y="5582081"/>
              <a:ext cx="6902" cy="571166"/>
            </a:xfrm>
            <a:custGeom>
              <a:avLst/>
              <a:gdLst>
                <a:gd name="connsiteX0" fmla="*/ 0 w 6902"/>
                <a:gd name="connsiteY0" fmla="*/ 571166 h 571166"/>
                <a:gd name="connsiteX1" fmla="*/ 0 w 6902"/>
                <a:gd name="connsiteY1" fmla="*/ 0 h 571166"/>
              </a:gdLst>
              <a:ahLst/>
              <a:cxnLst>
                <a:cxn ang="0">
                  <a:pos x="connsiteX0" y="connsiteY0"/>
                </a:cxn>
                <a:cxn ang="0">
                  <a:pos x="connsiteX1" y="connsiteY1"/>
                </a:cxn>
              </a:cxnLst>
              <a:rect l="l" t="t" r="r" b="b"/>
              <a:pathLst>
                <a:path w="6902" h="571166">
                  <a:moveTo>
                    <a:pt x="0" y="571166"/>
                  </a:moveTo>
                  <a:lnTo>
                    <a:pt x="0"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45" name="Freeform: Shape 45">
              <a:extLst>
                <a:ext uri="{FF2B5EF4-FFF2-40B4-BE49-F238E27FC236}">
                  <a16:creationId xmlns:a16="http://schemas.microsoft.com/office/drawing/2014/main" id="{36CBDF67-48C7-4950-953F-D210D836550A}"/>
                </a:ext>
              </a:extLst>
            </p:cNvPr>
            <p:cNvSpPr/>
            <p:nvPr/>
          </p:nvSpPr>
          <p:spPr>
            <a:xfrm>
              <a:off x="9492421" y="5747599"/>
              <a:ext cx="462247" cy="6902"/>
            </a:xfrm>
            <a:custGeom>
              <a:avLst/>
              <a:gdLst>
                <a:gd name="connsiteX0" fmla="*/ 0 w 462247"/>
                <a:gd name="connsiteY0" fmla="*/ 0 h 6902"/>
                <a:gd name="connsiteX1" fmla="*/ 462248 w 462247"/>
                <a:gd name="connsiteY1" fmla="*/ 0 h 6902"/>
              </a:gdLst>
              <a:ahLst/>
              <a:cxnLst>
                <a:cxn ang="0">
                  <a:pos x="connsiteX0" y="connsiteY0"/>
                </a:cxn>
                <a:cxn ang="0">
                  <a:pos x="connsiteX1" y="connsiteY1"/>
                </a:cxn>
              </a:cxnLst>
              <a:rect l="l" t="t" r="r" b="b"/>
              <a:pathLst>
                <a:path w="462247" h="6902">
                  <a:moveTo>
                    <a:pt x="0" y="0"/>
                  </a:moveTo>
                  <a:lnTo>
                    <a:pt x="462248"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46" name="Freeform: Shape 46">
              <a:extLst>
                <a:ext uri="{FF2B5EF4-FFF2-40B4-BE49-F238E27FC236}">
                  <a16:creationId xmlns:a16="http://schemas.microsoft.com/office/drawing/2014/main" id="{DFE6E277-39EC-46E9-95E2-B7037EED32D1}"/>
                </a:ext>
              </a:extLst>
            </p:cNvPr>
            <p:cNvSpPr/>
            <p:nvPr/>
          </p:nvSpPr>
          <p:spPr>
            <a:xfrm>
              <a:off x="9492421" y="5921123"/>
              <a:ext cx="462247" cy="6902"/>
            </a:xfrm>
            <a:custGeom>
              <a:avLst/>
              <a:gdLst>
                <a:gd name="connsiteX0" fmla="*/ 0 w 462247"/>
                <a:gd name="connsiteY0" fmla="*/ 0 h 6902"/>
                <a:gd name="connsiteX1" fmla="*/ 462248 w 462247"/>
                <a:gd name="connsiteY1" fmla="*/ 0 h 6902"/>
              </a:gdLst>
              <a:ahLst/>
              <a:cxnLst>
                <a:cxn ang="0">
                  <a:pos x="connsiteX0" y="connsiteY0"/>
                </a:cxn>
                <a:cxn ang="0">
                  <a:pos x="connsiteX1" y="connsiteY1"/>
                </a:cxn>
              </a:cxnLst>
              <a:rect l="l" t="t" r="r" b="b"/>
              <a:pathLst>
                <a:path w="462247" h="6902">
                  <a:moveTo>
                    <a:pt x="0" y="0"/>
                  </a:moveTo>
                  <a:lnTo>
                    <a:pt x="462248"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47" name="Freeform: Shape 47">
              <a:extLst>
                <a:ext uri="{FF2B5EF4-FFF2-40B4-BE49-F238E27FC236}">
                  <a16:creationId xmlns:a16="http://schemas.microsoft.com/office/drawing/2014/main" id="{CDF52B99-CF43-4A09-BC5D-3077EEB28989}"/>
                </a:ext>
              </a:extLst>
            </p:cNvPr>
            <p:cNvSpPr/>
            <p:nvPr/>
          </p:nvSpPr>
          <p:spPr>
            <a:xfrm>
              <a:off x="9492421" y="6094716"/>
              <a:ext cx="462247" cy="6902"/>
            </a:xfrm>
            <a:custGeom>
              <a:avLst/>
              <a:gdLst>
                <a:gd name="connsiteX0" fmla="*/ 0 w 462247"/>
                <a:gd name="connsiteY0" fmla="*/ 0 h 6902"/>
                <a:gd name="connsiteX1" fmla="*/ 462248 w 462247"/>
                <a:gd name="connsiteY1" fmla="*/ 0 h 6902"/>
              </a:gdLst>
              <a:ahLst/>
              <a:cxnLst>
                <a:cxn ang="0">
                  <a:pos x="connsiteX0" y="connsiteY0"/>
                </a:cxn>
                <a:cxn ang="0">
                  <a:pos x="connsiteX1" y="connsiteY1"/>
                </a:cxn>
              </a:cxnLst>
              <a:rect l="l" t="t" r="r" b="b"/>
              <a:pathLst>
                <a:path w="462247" h="6902">
                  <a:moveTo>
                    <a:pt x="0" y="0"/>
                  </a:moveTo>
                  <a:lnTo>
                    <a:pt x="462248"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48" name="Freeform: Shape 48">
              <a:extLst>
                <a:ext uri="{FF2B5EF4-FFF2-40B4-BE49-F238E27FC236}">
                  <a16:creationId xmlns:a16="http://schemas.microsoft.com/office/drawing/2014/main" id="{BBFBEA93-AD58-4490-85CC-970F4713E28C}"/>
                </a:ext>
              </a:extLst>
            </p:cNvPr>
            <p:cNvSpPr/>
            <p:nvPr/>
          </p:nvSpPr>
          <p:spPr>
            <a:xfrm>
              <a:off x="8241101" y="5844438"/>
              <a:ext cx="246274" cy="6902"/>
            </a:xfrm>
            <a:custGeom>
              <a:avLst/>
              <a:gdLst>
                <a:gd name="connsiteX0" fmla="*/ 0 w 246274"/>
                <a:gd name="connsiteY0" fmla="*/ 0 h 6902"/>
                <a:gd name="connsiteX1" fmla="*/ 246274 w 246274"/>
                <a:gd name="connsiteY1" fmla="*/ 0 h 6902"/>
              </a:gdLst>
              <a:ahLst/>
              <a:cxnLst>
                <a:cxn ang="0">
                  <a:pos x="connsiteX0" y="connsiteY0"/>
                </a:cxn>
                <a:cxn ang="0">
                  <a:pos x="connsiteX1" y="connsiteY1"/>
                </a:cxn>
              </a:cxnLst>
              <a:rect l="l" t="t" r="r" b="b"/>
              <a:pathLst>
                <a:path w="246274" h="6902">
                  <a:moveTo>
                    <a:pt x="0" y="0"/>
                  </a:moveTo>
                  <a:lnTo>
                    <a:pt x="246274"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49" name="Freeform: Shape 49">
              <a:extLst>
                <a:ext uri="{FF2B5EF4-FFF2-40B4-BE49-F238E27FC236}">
                  <a16:creationId xmlns:a16="http://schemas.microsoft.com/office/drawing/2014/main" id="{E29CFE39-5594-402D-BF75-853B2BDBDF73}"/>
                </a:ext>
              </a:extLst>
            </p:cNvPr>
            <p:cNvSpPr/>
            <p:nvPr/>
          </p:nvSpPr>
          <p:spPr>
            <a:xfrm>
              <a:off x="8584215" y="5844438"/>
              <a:ext cx="246205" cy="6902"/>
            </a:xfrm>
            <a:custGeom>
              <a:avLst/>
              <a:gdLst>
                <a:gd name="connsiteX0" fmla="*/ 0 w 246205"/>
                <a:gd name="connsiteY0" fmla="*/ 0 h 6902"/>
                <a:gd name="connsiteX1" fmla="*/ 246206 w 246205"/>
                <a:gd name="connsiteY1" fmla="*/ 0 h 6902"/>
              </a:gdLst>
              <a:ahLst/>
              <a:cxnLst>
                <a:cxn ang="0">
                  <a:pos x="connsiteX0" y="connsiteY0"/>
                </a:cxn>
                <a:cxn ang="0">
                  <a:pos x="connsiteX1" y="connsiteY1"/>
                </a:cxn>
              </a:cxnLst>
              <a:rect l="l" t="t" r="r" b="b"/>
              <a:pathLst>
                <a:path w="246205" h="6902">
                  <a:moveTo>
                    <a:pt x="0" y="0"/>
                  </a:moveTo>
                  <a:lnTo>
                    <a:pt x="246206"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50" name="Freeform: Shape 50">
              <a:extLst>
                <a:ext uri="{FF2B5EF4-FFF2-40B4-BE49-F238E27FC236}">
                  <a16:creationId xmlns:a16="http://schemas.microsoft.com/office/drawing/2014/main" id="{37CA3780-1183-4DB7-9298-9D538342A1B8}"/>
                </a:ext>
              </a:extLst>
            </p:cNvPr>
            <p:cNvSpPr/>
            <p:nvPr/>
          </p:nvSpPr>
          <p:spPr>
            <a:xfrm>
              <a:off x="8927329" y="5844438"/>
              <a:ext cx="246205" cy="6902"/>
            </a:xfrm>
            <a:custGeom>
              <a:avLst/>
              <a:gdLst>
                <a:gd name="connsiteX0" fmla="*/ 0 w 246205"/>
                <a:gd name="connsiteY0" fmla="*/ 0 h 6902"/>
                <a:gd name="connsiteX1" fmla="*/ 246205 w 246205"/>
                <a:gd name="connsiteY1" fmla="*/ 0 h 6902"/>
              </a:gdLst>
              <a:ahLst/>
              <a:cxnLst>
                <a:cxn ang="0">
                  <a:pos x="connsiteX0" y="connsiteY0"/>
                </a:cxn>
                <a:cxn ang="0">
                  <a:pos x="connsiteX1" y="connsiteY1"/>
                </a:cxn>
              </a:cxnLst>
              <a:rect l="l" t="t" r="r" b="b"/>
              <a:pathLst>
                <a:path w="246205" h="6902">
                  <a:moveTo>
                    <a:pt x="0" y="0"/>
                  </a:moveTo>
                  <a:lnTo>
                    <a:pt x="246205"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51" name="Freeform: Shape 51">
              <a:extLst>
                <a:ext uri="{FF2B5EF4-FFF2-40B4-BE49-F238E27FC236}">
                  <a16:creationId xmlns:a16="http://schemas.microsoft.com/office/drawing/2014/main" id="{401CC966-812B-460C-8517-3317AEC63689}"/>
                </a:ext>
              </a:extLst>
            </p:cNvPr>
            <p:cNvSpPr/>
            <p:nvPr/>
          </p:nvSpPr>
          <p:spPr>
            <a:xfrm>
              <a:off x="8192647" y="5957498"/>
              <a:ext cx="1029342" cy="112990"/>
            </a:xfrm>
            <a:custGeom>
              <a:avLst/>
              <a:gdLst>
                <a:gd name="connsiteX0" fmla="*/ 0 w 1029342"/>
                <a:gd name="connsiteY0" fmla="*/ 0 h 112990"/>
                <a:gd name="connsiteX1" fmla="*/ 1029342 w 1029342"/>
                <a:gd name="connsiteY1" fmla="*/ 0 h 112990"/>
                <a:gd name="connsiteX2" fmla="*/ 1029342 w 1029342"/>
                <a:gd name="connsiteY2" fmla="*/ 112991 h 112990"/>
                <a:gd name="connsiteX3" fmla="*/ 0 w 1029342"/>
                <a:gd name="connsiteY3" fmla="*/ 112991 h 112990"/>
              </a:gdLst>
              <a:ahLst/>
              <a:cxnLst>
                <a:cxn ang="0">
                  <a:pos x="connsiteX0" y="connsiteY0"/>
                </a:cxn>
                <a:cxn ang="0">
                  <a:pos x="connsiteX1" y="connsiteY1"/>
                </a:cxn>
                <a:cxn ang="0">
                  <a:pos x="connsiteX2" y="connsiteY2"/>
                </a:cxn>
                <a:cxn ang="0">
                  <a:pos x="connsiteX3" y="connsiteY3"/>
                </a:cxn>
              </a:cxnLst>
              <a:rect l="l" t="t" r="r" b="b"/>
              <a:pathLst>
                <a:path w="1029342" h="112990">
                  <a:moveTo>
                    <a:pt x="0" y="0"/>
                  </a:moveTo>
                  <a:lnTo>
                    <a:pt x="1029342" y="0"/>
                  </a:lnTo>
                  <a:lnTo>
                    <a:pt x="1029342" y="112991"/>
                  </a:lnTo>
                  <a:lnTo>
                    <a:pt x="0" y="112991"/>
                  </a:lnTo>
                  <a:close/>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52" name="Freeform: Shape 52">
              <a:extLst>
                <a:ext uri="{FF2B5EF4-FFF2-40B4-BE49-F238E27FC236}">
                  <a16:creationId xmlns:a16="http://schemas.microsoft.com/office/drawing/2014/main" id="{B66FB807-4E12-4B85-A796-9D853749C023}"/>
                </a:ext>
              </a:extLst>
            </p:cNvPr>
            <p:cNvSpPr/>
            <p:nvPr/>
          </p:nvSpPr>
          <p:spPr>
            <a:xfrm>
              <a:off x="8192647" y="6464059"/>
              <a:ext cx="1029342" cy="80757"/>
            </a:xfrm>
            <a:custGeom>
              <a:avLst/>
              <a:gdLst>
                <a:gd name="connsiteX0" fmla="*/ 0 w 1029342"/>
                <a:gd name="connsiteY0" fmla="*/ 0 h 80757"/>
                <a:gd name="connsiteX1" fmla="*/ 1029342 w 1029342"/>
                <a:gd name="connsiteY1" fmla="*/ 0 h 80757"/>
                <a:gd name="connsiteX2" fmla="*/ 1029342 w 1029342"/>
                <a:gd name="connsiteY2" fmla="*/ 80757 h 80757"/>
                <a:gd name="connsiteX3" fmla="*/ 0 w 1029342"/>
                <a:gd name="connsiteY3" fmla="*/ 80757 h 80757"/>
              </a:gdLst>
              <a:ahLst/>
              <a:cxnLst>
                <a:cxn ang="0">
                  <a:pos x="connsiteX0" y="connsiteY0"/>
                </a:cxn>
                <a:cxn ang="0">
                  <a:pos x="connsiteX1" y="connsiteY1"/>
                </a:cxn>
                <a:cxn ang="0">
                  <a:pos x="connsiteX2" y="connsiteY2"/>
                </a:cxn>
                <a:cxn ang="0">
                  <a:pos x="connsiteX3" y="connsiteY3"/>
                </a:cxn>
              </a:cxnLst>
              <a:rect l="l" t="t" r="r" b="b"/>
              <a:pathLst>
                <a:path w="1029342" h="80757">
                  <a:moveTo>
                    <a:pt x="0" y="0"/>
                  </a:moveTo>
                  <a:lnTo>
                    <a:pt x="1029342" y="0"/>
                  </a:lnTo>
                  <a:lnTo>
                    <a:pt x="1029342" y="80757"/>
                  </a:lnTo>
                  <a:lnTo>
                    <a:pt x="0" y="80757"/>
                  </a:lnTo>
                  <a:close/>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53" name="Freeform: Shape 53">
              <a:extLst>
                <a:ext uri="{FF2B5EF4-FFF2-40B4-BE49-F238E27FC236}">
                  <a16:creationId xmlns:a16="http://schemas.microsoft.com/office/drawing/2014/main" id="{D625A372-F6A9-4A97-A2FB-5A54F11F2E5E}"/>
                </a:ext>
              </a:extLst>
            </p:cNvPr>
            <p:cNvSpPr/>
            <p:nvPr/>
          </p:nvSpPr>
          <p:spPr>
            <a:xfrm>
              <a:off x="9153380" y="6068487"/>
              <a:ext cx="6902" cy="395571"/>
            </a:xfrm>
            <a:custGeom>
              <a:avLst/>
              <a:gdLst>
                <a:gd name="connsiteX0" fmla="*/ 0 w 6902"/>
                <a:gd name="connsiteY0" fmla="*/ 0 h 395571"/>
                <a:gd name="connsiteX1" fmla="*/ 0 w 6902"/>
                <a:gd name="connsiteY1" fmla="*/ 395571 h 395571"/>
              </a:gdLst>
              <a:ahLst/>
              <a:cxnLst>
                <a:cxn ang="0">
                  <a:pos x="connsiteX0" y="connsiteY0"/>
                </a:cxn>
                <a:cxn ang="0">
                  <a:pos x="connsiteX1" y="connsiteY1"/>
                </a:cxn>
              </a:cxnLst>
              <a:rect l="l" t="t" r="r" b="b"/>
              <a:pathLst>
                <a:path w="6902" h="395571">
                  <a:moveTo>
                    <a:pt x="0" y="0"/>
                  </a:moveTo>
                  <a:lnTo>
                    <a:pt x="0" y="395571"/>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54" name="Freeform: Shape 54">
              <a:extLst>
                <a:ext uri="{FF2B5EF4-FFF2-40B4-BE49-F238E27FC236}">
                  <a16:creationId xmlns:a16="http://schemas.microsoft.com/office/drawing/2014/main" id="{6D9DF5D4-69F4-4DC6-98A9-09A857BEC723}"/>
                </a:ext>
              </a:extLst>
            </p:cNvPr>
            <p:cNvSpPr/>
            <p:nvPr/>
          </p:nvSpPr>
          <p:spPr>
            <a:xfrm>
              <a:off x="8263326" y="6068487"/>
              <a:ext cx="6902" cy="395571"/>
            </a:xfrm>
            <a:custGeom>
              <a:avLst/>
              <a:gdLst>
                <a:gd name="connsiteX0" fmla="*/ 0 w 6902"/>
                <a:gd name="connsiteY0" fmla="*/ 0 h 395571"/>
                <a:gd name="connsiteX1" fmla="*/ 0 w 6902"/>
                <a:gd name="connsiteY1" fmla="*/ 395571 h 395571"/>
              </a:gdLst>
              <a:ahLst/>
              <a:cxnLst>
                <a:cxn ang="0">
                  <a:pos x="connsiteX0" y="connsiteY0"/>
                </a:cxn>
                <a:cxn ang="0">
                  <a:pos x="connsiteX1" y="connsiteY1"/>
                </a:cxn>
              </a:cxnLst>
              <a:rect l="l" t="t" r="r" b="b"/>
              <a:pathLst>
                <a:path w="6902" h="395571">
                  <a:moveTo>
                    <a:pt x="0" y="0"/>
                  </a:moveTo>
                  <a:lnTo>
                    <a:pt x="0" y="395571"/>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55" name="Freeform: Shape 55">
              <a:extLst>
                <a:ext uri="{FF2B5EF4-FFF2-40B4-BE49-F238E27FC236}">
                  <a16:creationId xmlns:a16="http://schemas.microsoft.com/office/drawing/2014/main" id="{5CEDB5C7-7A8C-46B3-8BFB-69FBEEB2BBA8}"/>
                </a:ext>
              </a:extLst>
            </p:cNvPr>
            <p:cNvSpPr/>
            <p:nvPr/>
          </p:nvSpPr>
          <p:spPr>
            <a:xfrm>
              <a:off x="8267330" y="6143170"/>
              <a:ext cx="879975" cy="6902"/>
            </a:xfrm>
            <a:custGeom>
              <a:avLst/>
              <a:gdLst>
                <a:gd name="connsiteX0" fmla="*/ 0 w 879975"/>
                <a:gd name="connsiteY0" fmla="*/ 0 h 6902"/>
                <a:gd name="connsiteX1" fmla="*/ 879976 w 879975"/>
                <a:gd name="connsiteY1" fmla="*/ 0 h 6902"/>
              </a:gdLst>
              <a:ahLst/>
              <a:cxnLst>
                <a:cxn ang="0">
                  <a:pos x="connsiteX0" y="connsiteY0"/>
                </a:cxn>
                <a:cxn ang="0">
                  <a:pos x="connsiteX1" y="connsiteY1"/>
                </a:cxn>
              </a:cxnLst>
              <a:rect l="l" t="t" r="r" b="b"/>
              <a:pathLst>
                <a:path w="879975" h="6902">
                  <a:moveTo>
                    <a:pt x="0" y="0"/>
                  </a:moveTo>
                  <a:lnTo>
                    <a:pt x="879976"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56" name="Freeform: Shape 56">
              <a:extLst>
                <a:ext uri="{FF2B5EF4-FFF2-40B4-BE49-F238E27FC236}">
                  <a16:creationId xmlns:a16="http://schemas.microsoft.com/office/drawing/2014/main" id="{46A1EAF7-956C-440B-BFFC-91A855FDD96A}"/>
                </a:ext>
              </a:extLst>
            </p:cNvPr>
            <p:cNvSpPr/>
            <p:nvPr/>
          </p:nvSpPr>
          <p:spPr>
            <a:xfrm>
              <a:off x="8267330" y="6219855"/>
              <a:ext cx="879975" cy="6902"/>
            </a:xfrm>
            <a:custGeom>
              <a:avLst/>
              <a:gdLst>
                <a:gd name="connsiteX0" fmla="*/ 0 w 879975"/>
                <a:gd name="connsiteY0" fmla="*/ 0 h 6902"/>
                <a:gd name="connsiteX1" fmla="*/ 879976 w 879975"/>
                <a:gd name="connsiteY1" fmla="*/ 0 h 6902"/>
              </a:gdLst>
              <a:ahLst/>
              <a:cxnLst>
                <a:cxn ang="0">
                  <a:pos x="connsiteX0" y="connsiteY0"/>
                </a:cxn>
                <a:cxn ang="0">
                  <a:pos x="connsiteX1" y="connsiteY1"/>
                </a:cxn>
              </a:cxnLst>
              <a:rect l="l" t="t" r="r" b="b"/>
              <a:pathLst>
                <a:path w="879975" h="6902">
                  <a:moveTo>
                    <a:pt x="0" y="0"/>
                  </a:moveTo>
                  <a:lnTo>
                    <a:pt x="879976"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57" name="Freeform: Shape 57">
              <a:extLst>
                <a:ext uri="{FF2B5EF4-FFF2-40B4-BE49-F238E27FC236}">
                  <a16:creationId xmlns:a16="http://schemas.microsoft.com/office/drawing/2014/main" id="{BADFF5D1-0C4E-423C-B1B9-F4C25B49B11A}"/>
                </a:ext>
              </a:extLst>
            </p:cNvPr>
            <p:cNvSpPr/>
            <p:nvPr/>
          </p:nvSpPr>
          <p:spPr>
            <a:xfrm>
              <a:off x="8267330" y="6296540"/>
              <a:ext cx="879975" cy="6902"/>
            </a:xfrm>
            <a:custGeom>
              <a:avLst/>
              <a:gdLst>
                <a:gd name="connsiteX0" fmla="*/ 0 w 879975"/>
                <a:gd name="connsiteY0" fmla="*/ 0 h 6902"/>
                <a:gd name="connsiteX1" fmla="*/ 879976 w 879975"/>
                <a:gd name="connsiteY1" fmla="*/ 0 h 6902"/>
              </a:gdLst>
              <a:ahLst/>
              <a:cxnLst>
                <a:cxn ang="0">
                  <a:pos x="connsiteX0" y="connsiteY0"/>
                </a:cxn>
                <a:cxn ang="0">
                  <a:pos x="connsiteX1" y="connsiteY1"/>
                </a:cxn>
              </a:cxnLst>
              <a:rect l="l" t="t" r="r" b="b"/>
              <a:pathLst>
                <a:path w="879975" h="6902">
                  <a:moveTo>
                    <a:pt x="0" y="0"/>
                  </a:moveTo>
                  <a:lnTo>
                    <a:pt x="879976"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58" name="Freeform: Shape 58">
              <a:extLst>
                <a:ext uri="{FF2B5EF4-FFF2-40B4-BE49-F238E27FC236}">
                  <a16:creationId xmlns:a16="http://schemas.microsoft.com/office/drawing/2014/main" id="{6F928A3E-1B18-4236-B164-2F723B283189}"/>
                </a:ext>
              </a:extLst>
            </p:cNvPr>
            <p:cNvSpPr/>
            <p:nvPr/>
          </p:nvSpPr>
          <p:spPr>
            <a:xfrm>
              <a:off x="10287637" y="5684995"/>
              <a:ext cx="230122" cy="779063"/>
            </a:xfrm>
            <a:custGeom>
              <a:avLst/>
              <a:gdLst>
                <a:gd name="connsiteX0" fmla="*/ 0 w 230122"/>
                <a:gd name="connsiteY0" fmla="*/ 779064 h 779063"/>
                <a:gd name="connsiteX1" fmla="*/ 230123 w 230122"/>
                <a:gd name="connsiteY1" fmla="*/ 779064 h 779063"/>
                <a:gd name="connsiteX2" fmla="*/ 230123 w 230122"/>
                <a:gd name="connsiteY2" fmla="*/ 0 h 779063"/>
              </a:gdLst>
              <a:ahLst/>
              <a:cxnLst>
                <a:cxn ang="0">
                  <a:pos x="connsiteX0" y="connsiteY0"/>
                </a:cxn>
                <a:cxn ang="0">
                  <a:pos x="connsiteX1" y="connsiteY1"/>
                </a:cxn>
                <a:cxn ang="0">
                  <a:pos x="connsiteX2" y="connsiteY2"/>
                </a:cxn>
              </a:cxnLst>
              <a:rect l="l" t="t" r="r" b="b"/>
              <a:pathLst>
                <a:path w="230122" h="779063">
                  <a:moveTo>
                    <a:pt x="0" y="779064"/>
                  </a:moveTo>
                  <a:lnTo>
                    <a:pt x="230123" y="779064"/>
                  </a:lnTo>
                  <a:lnTo>
                    <a:pt x="230123" y="0"/>
                  </a:lnTo>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59" name="Freeform: Shape 59">
              <a:extLst>
                <a:ext uri="{FF2B5EF4-FFF2-40B4-BE49-F238E27FC236}">
                  <a16:creationId xmlns:a16="http://schemas.microsoft.com/office/drawing/2014/main" id="{C73CB4D9-50E1-44DA-A986-8AEA99463943}"/>
                </a:ext>
              </a:extLst>
            </p:cNvPr>
            <p:cNvSpPr/>
            <p:nvPr/>
          </p:nvSpPr>
          <p:spPr>
            <a:xfrm>
              <a:off x="10521763" y="6191555"/>
              <a:ext cx="962734" cy="6902"/>
            </a:xfrm>
            <a:custGeom>
              <a:avLst/>
              <a:gdLst>
                <a:gd name="connsiteX0" fmla="*/ 0 w 962734"/>
                <a:gd name="connsiteY0" fmla="*/ 0 h 6902"/>
                <a:gd name="connsiteX1" fmla="*/ 962735 w 962734"/>
                <a:gd name="connsiteY1" fmla="*/ 0 h 6902"/>
              </a:gdLst>
              <a:ahLst/>
              <a:cxnLst>
                <a:cxn ang="0">
                  <a:pos x="connsiteX0" y="connsiteY0"/>
                </a:cxn>
                <a:cxn ang="0">
                  <a:pos x="connsiteX1" y="connsiteY1"/>
                </a:cxn>
              </a:cxnLst>
              <a:rect l="l" t="t" r="r" b="b"/>
              <a:pathLst>
                <a:path w="962734" h="6902">
                  <a:moveTo>
                    <a:pt x="0" y="0"/>
                  </a:moveTo>
                  <a:lnTo>
                    <a:pt x="962735"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60" name="Freeform: Shape 60">
              <a:extLst>
                <a:ext uri="{FF2B5EF4-FFF2-40B4-BE49-F238E27FC236}">
                  <a16:creationId xmlns:a16="http://schemas.microsoft.com/office/drawing/2014/main" id="{AA80706C-1CAF-4E9F-9BE5-A05DE76E72F6}"/>
                </a:ext>
              </a:extLst>
            </p:cNvPr>
            <p:cNvSpPr/>
            <p:nvPr/>
          </p:nvSpPr>
          <p:spPr>
            <a:xfrm>
              <a:off x="10590372" y="5691069"/>
              <a:ext cx="817371" cy="417796"/>
            </a:xfrm>
            <a:custGeom>
              <a:avLst/>
              <a:gdLst>
                <a:gd name="connsiteX0" fmla="*/ 0 w 817371"/>
                <a:gd name="connsiteY0" fmla="*/ 0 h 417796"/>
                <a:gd name="connsiteX1" fmla="*/ 817372 w 817371"/>
                <a:gd name="connsiteY1" fmla="*/ 0 h 417796"/>
                <a:gd name="connsiteX2" fmla="*/ 817372 w 817371"/>
                <a:gd name="connsiteY2" fmla="*/ 417797 h 417796"/>
                <a:gd name="connsiteX3" fmla="*/ 0 w 817371"/>
                <a:gd name="connsiteY3" fmla="*/ 417797 h 417796"/>
              </a:gdLst>
              <a:ahLst/>
              <a:cxnLst>
                <a:cxn ang="0">
                  <a:pos x="connsiteX0" y="connsiteY0"/>
                </a:cxn>
                <a:cxn ang="0">
                  <a:pos x="connsiteX1" y="connsiteY1"/>
                </a:cxn>
                <a:cxn ang="0">
                  <a:pos x="connsiteX2" y="connsiteY2"/>
                </a:cxn>
                <a:cxn ang="0">
                  <a:pos x="connsiteX3" y="connsiteY3"/>
                </a:cxn>
              </a:cxnLst>
              <a:rect l="l" t="t" r="r" b="b"/>
              <a:pathLst>
                <a:path w="817371" h="417796">
                  <a:moveTo>
                    <a:pt x="0" y="0"/>
                  </a:moveTo>
                  <a:lnTo>
                    <a:pt x="817372" y="0"/>
                  </a:lnTo>
                  <a:lnTo>
                    <a:pt x="817372" y="417797"/>
                  </a:lnTo>
                  <a:lnTo>
                    <a:pt x="0" y="417797"/>
                  </a:lnTo>
                  <a:close/>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61" name="Freeform: Shape 61">
              <a:extLst>
                <a:ext uri="{FF2B5EF4-FFF2-40B4-BE49-F238E27FC236}">
                  <a16:creationId xmlns:a16="http://schemas.microsoft.com/office/drawing/2014/main" id="{F8F1BDFF-26F0-4A02-A117-21D8881918C4}"/>
                </a:ext>
              </a:extLst>
            </p:cNvPr>
            <p:cNvSpPr/>
            <p:nvPr/>
          </p:nvSpPr>
          <p:spPr>
            <a:xfrm>
              <a:off x="10677204" y="5743526"/>
              <a:ext cx="6902" cy="310811"/>
            </a:xfrm>
            <a:custGeom>
              <a:avLst/>
              <a:gdLst>
                <a:gd name="connsiteX0" fmla="*/ 0 w 6902"/>
                <a:gd name="connsiteY0" fmla="*/ 0 h 310811"/>
                <a:gd name="connsiteX1" fmla="*/ 0 w 6902"/>
                <a:gd name="connsiteY1" fmla="*/ 310811 h 310811"/>
              </a:gdLst>
              <a:ahLst/>
              <a:cxnLst>
                <a:cxn ang="0">
                  <a:pos x="connsiteX0" y="connsiteY0"/>
                </a:cxn>
                <a:cxn ang="0">
                  <a:pos x="connsiteX1" y="connsiteY1"/>
                </a:cxn>
              </a:cxnLst>
              <a:rect l="l" t="t" r="r" b="b"/>
              <a:pathLst>
                <a:path w="6902" h="310811">
                  <a:moveTo>
                    <a:pt x="0" y="0"/>
                  </a:moveTo>
                  <a:lnTo>
                    <a:pt x="0" y="310811"/>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62" name="Freeform: Shape 62">
              <a:extLst>
                <a:ext uri="{FF2B5EF4-FFF2-40B4-BE49-F238E27FC236}">
                  <a16:creationId xmlns:a16="http://schemas.microsoft.com/office/drawing/2014/main" id="{9E939D46-0104-4596-82E1-D677B8D03657}"/>
                </a:ext>
              </a:extLst>
            </p:cNvPr>
            <p:cNvSpPr/>
            <p:nvPr/>
          </p:nvSpPr>
          <p:spPr>
            <a:xfrm>
              <a:off x="10749816" y="5743526"/>
              <a:ext cx="6902" cy="310811"/>
            </a:xfrm>
            <a:custGeom>
              <a:avLst/>
              <a:gdLst>
                <a:gd name="connsiteX0" fmla="*/ 0 w 6902"/>
                <a:gd name="connsiteY0" fmla="*/ 0 h 310811"/>
                <a:gd name="connsiteX1" fmla="*/ 0 w 6902"/>
                <a:gd name="connsiteY1" fmla="*/ 310811 h 310811"/>
              </a:gdLst>
              <a:ahLst/>
              <a:cxnLst>
                <a:cxn ang="0">
                  <a:pos x="connsiteX0" y="connsiteY0"/>
                </a:cxn>
                <a:cxn ang="0">
                  <a:pos x="connsiteX1" y="connsiteY1"/>
                </a:cxn>
              </a:cxnLst>
              <a:rect l="l" t="t" r="r" b="b"/>
              <a:pathLst>
                <a:path w="6902" h="310811">
                  <a:moveTo>
                    <a:pt x="0" y="0"/>
                  </a:moveTo>
                  <a:lnTo>
                    <a:pt x="0" y="310811"/>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63" name="Freeform: Shape 63">
              <a:extLst>
                <a:ext uri="{FF2B5EF4-FFF2-40B4-BE49-F238E27FC236}">
                  <a16:creationId xmlns:a16="http://schemas.microsoft.com/office/drawing/2014/main" id="{2B1104DC-DA6E-4879-9AB1-29561A19230E}"/>
                </a:ext>
              </a:extLst>
            </p:cNvPr>
            <p:cNvSpPr/>
            <p:nvPr/>
          </p:nvSpPr>
          <p:spPr>
            <a:xfrm>
              <a:off x="10822497" y="5743526"/>
              <a:ext cx="6902" cy="310811"/>
            </a:xfrm>
            <a:custGeom>
              <a:avLst/>
              <a:gdLst>
                <a:gd name="connsiteX0" fmla="*/ 0 w 6902"/>
                <a:gd name="connsiteY0" fmla="*/ 0 h 310811"/>
                <a:gd name="connsiteX1" fmla="*/ 0 w 6902"/>
                <a:gd name="connsiteY1" fmla="*/ 310811 h 310811"/>
              </a:gdLst>
              <a:ahLst/>
              <a:cxnLst>
                <a:cxn ang="0">
                  <a:pos x="connsiteX0" y="connsiteY0"/>
                </a:cxn>
                <a:cxn ang="0">
                  <a:pos x="connsiteX1" y="connsiteY1"/>
                </a:cxn>
              </a:cxnLst>
              <a:rect l="l" t="t" r="r" b="b"/>
              <a:pathLst>
                <a:path w="6902" h="310811">
                  <a:moveTo>
                    <a:pt x="0" y="0"/>
                  </a:moveTo>
                  <a:lnTo>
                    <a:pt x="0" y="310811"/>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64" name="Freeform: Shape 64">
              <a:extLst>
                <a:ext uri="{FF2B5EF4-FFF2-40B4-BE49-F238E27FC236}">
                  <a16:creationId xmlns:a16="http://schemas.microsoft.com/office/drawing/2014/main" id="{585A311E-FFF9-463F-9366-C728F0558017}"/>
                </a:ext>
              </a:extLst>
            </p:cNvPr>
            <p:cNvSpPr/>
            <p:nvPr/>
          </p:nvSpPr>
          <p:spPr>
            <a:xfrm>
              <a:off x="10895179" y="5743526"/>
              <a:ext cx="6902" cy="310811"/>
            </a:xfrm>
            <a:custGeom>
              <a:avLst/>
              <a:gdLst>
                <a:gd name="connsiteX0" fmla="*/ 0 w 6902"/>
                <a:gd name="connsiteY0" fmla="*/ 0 h 310811"/>
                <a:gd name="connsiteX1" fmla="*/ 0 w 6902"/>
                <a:gd name="connsiteY1" fmla="*/ 310811 h 310811"/>
              </a:gdLst>
              <a:ahLst/>
              <a:cxnLst>
                <a:cxn ang="0">
                  <a:pos x="connsiteX0" y="connsiteY0"/>
                </a:cxn>
                <a:cxn ang="0">
                  <a:pos x="connsiteX1" y="connsiteY1"/>
                </a:cxn>
              </a:cxnLst>
              <a:rect l="l" t="t" r="r" b="b"/>
              <a:pathLst>
                <a:path w="6902" h="310811">
                  <a:moveTo>
                    <a:pt x="0" y="0"/>
                  </a:moveTo>
                  <a:lnTo>
                    <a:pt x="0" y="310811"/>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65" name="Freeform: Shape 65">
              <a:extLst>
                <a:ext uri="{FF2B5EF4-FFF2-40B4-BE49-F238E27FC236}">
                  <a16:creationId xmlns:a16="http://schemas.microsoft.com/office/drawing/2014/main" id="{75900195-AEC8-4A9F-85A5-49CF0ED81A1D}"/>
                </a:ext>
              </a:extLst>
            </p:cNvPr>
            <p:cNvSpPr/>
            <p:nvPr/>
          </p:nvSpPr>
          <p:spPr>
            <a:xfrm>
              <a:off x="10967791" y="5743526"/>
              <a:ext cx="6902" cy="310811"/>
            </a:xfrm>
            <a:custGeom>
              <a:avLst/>
              <a:gdLst>
                <a:gd name="connsiteX0" fmla="*/ 0 w 6902"/>
                <a:gd name="connsiteY0" fmla="*/ 0 h 310811"/>
                <a:gd name="connsiteX1" fmla="*/ 0 w 6902"/>
                <a:gd name="connsiteY1" fmla="*/ 310811 h 310811"/>
              </a:gdLst>
              <a:ahLst/>
              <a:cxnLst>
                <a:cxn ang="0">
                  <a:pos x="connsiteX0" y="connsiteY0"/>
                </a:cxn>
                <a:cxn ang="0">
                  <a:pos x="connsiteX1" y="connsiteY1"/>
                </a:cxn>
              </a:cxnLst>
              <a:rect l="l" t="t" r="r" b="b"/>
              <a:pathLst>
                <a:path w="6902" h="310811">
                  <a:moveTo>
                    <a:pt x="0" y="0"/>
                  </a:moveTo>
                  <a:lnTo>
                    <a:pt x="0" y="310811"/>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66" name="Freeform: Shape 66">
              <a:extLst>
                <a:ext uri="{FF2B5EF4-FFF2-40B4-BE49-F238E27FC236}">
                  <a16:creationId xmlns:a16="http://schemas.microsoft.com/office/drawing/2014/main" id="{839AFA31-2955-4256-AB66-9DE0BD12BDC2}"/>
                </a:ext>
              </a:extLst>
            </p:cNvPr>
            <p:cNvSpPr/>
            <p:nvPr/>
          </p:nvSpPr>
          <p:spPr>
            <a:xfrm>
              <a:off x="11040472" y="5743526"/>
              <a:ext cx="6902" cy="310811"/>
            </a:xfrm>
            <a:custGeom>
              <a:avLst/>
              <a:gdLst>
                <a:gd name="connsiteX0" fmla="*/ 0 w 6902"/>
                <a:gd name="connsiteY0" fmla="*/ 0 h 310811"/>
                <a:gd name="connsiteX1" fmla="*/ 0 w 6902"/>
                <a:gd name="connsiteY1" fmla="*/ 310811 h 310811"/>
              </a:gdLst>
              <a:ahLst/>
              <a:cxnLst>
                <a:cxn ang="0">
                  <a:pos x="connsiteX0" y="connsiteY0"/>
                </a:cxn>
                <a:cxn ang="0">
                  <a:pos x="connsiteX1" y="connsiteY1"/>
                </a:cxn>
              </a:cxnLst>
              <a:rect l="l" t="t" r="r" b="b"/>
              <a:pathLst>
                <a:path w="6902" h="310811">
                  <a:moveTo>
                    <a:pt x="0" y="0"/>
                  </a:moveTo>
                  <a:lnTo>
                    <a:pt x="0" y="310811"/>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67" name="Freeform: Shape 67">
              <a:extLst>
                <a:ext uri="{FF2B5EF4-FFF2-40B4-BE49-F238E27FC236}">
                  <a16:creationId xmlns:a16="http://schemas.microsoft.com/office/drawing/2014/main" id="{C85A96D7-3F2D-421D-AC39-1BAAE572666D}"/>
                </a:ext>
              </a:extLst>
            </p:cNvPr>
            <p:cNvSpPr/>
            <p:nvPr/>
          </p:nvSpPr>
          <p:spPr>
            <a:xfrm>
              <a:off x="11113154" y="5743526"/>
              <a:ext cx="6902" cy="310811"/>
            </a:xfrm>
            <a:custGeom>
              <a:avLst/>
              <a:gdLst>
                <a:gd name="connsiteX0" fmla="*/ 0 w 6902"/>
                <a:gd name="connsiteY0" fmla="*/ 0 h 310811"/>
                <a:gd name="connsiteX1" fmla="*/ 0 w 6902"/>
                <a:gd name="connsiteY1" fmla="*/ 310811 h 310811"/>
              </a:gdLst>
              <a:ahLst/>
              <a:cxnLst>
                <a:cxn ang="0">
                  <a:pos x="connsiteX0" y="connsiteY0"/>
                </a:cxn>
                <a:cxn ang="0">
                  <a:pos x="connsiteX1" y="connsiteY1"/>
                </a:cxn>
              </a:cxnLst>
              <a:rect l="l" t="t" r="r" b="b"/>
              <a:pathLst>
                <a:path w="6902" h="310811">
                  <a:moveTo>
                    <a:pt x="0" y="0"/>
                  </a:moveTo>
                  <a:lnTo>
                    <a:pt x="0" y="310811"/>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68" name="Freeform: Shape 68">
              <a:extLst>
                <a:ext uri="{FF2B5EF4-FFF2-40B4-BE49-F238E27FC236}">
                  <a16:creationId xmlns:a16="http://schemas.microsoft.com/office/drawing/2014/main" id="{E8EFC121-6844-49A6-A11D-D6F756CE4ACD}"/>
                </a:ext>
              </a:extLst>
            </p:cNvPr>
            <p:cNvSpPr/>
            <p:nvPr/>
          </p:nvSpPr>
          <p:spPr>
            <a:xfrm>
              <a:off x="11185766" y="5743526"/>
              <a:ext cx="6902" cy="310811"/>
            </a:xfrm>
            <a:custGeom>
              <a:avLst/>
              <a:gdLst>
                <a:gd name="connsiteX0" fmla="*/ 0 w 6902"/>
                <a:gd name="connsiteY0" fmla="*/ 0 h 310811"/>
                <a:gd name="connsiteX1" fmla="*/ 0 w 6902"/>
                <a:gd name="connsiteY1" fmla="*/ 310811 h 310811"/>
              </a:gdLst>
              <a:ahLst/>
              <a:cxnLst>
                <a:cxn ang="0">
                  <a:pos x="connsiteX0" y="connsiteY0"/>
                </a:cxn>
                <a:cxn ang="0">
                  <a:pos x="connsiteX1" y="connsiteY1"/>
                </a:cxn>
              </a:cxnLst>
              <a:rect l="l" t="t" r="r" b="b"/>
              <a:pathLst>
                <a:path w="6902" h="310811">
                  <a:moveTo>
                    <a:pt x="0" y="0"/>
                  </a:moveTo>
                  <a:lnTo>
                    <a:pt x="0" y="310811"/>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69" name="Freeform: Shape 69">
              <a:extLst>
                <a:ext uri="{FF2B5EF4-FFF2-40B4-BE49-F238E27FC236}">
                  <a16:creationId xmlns:a16="http://schemas.microsoft.com/office/drawing/2014/main" id="{AFDFF150-67E6-4660-B48A-40D1CCA17F69}"/>
                </a:ext>
              </a:extLst>
            </p:cNvPr>
            <p:cNvSpPr/>
            <p:nvPr/>
          </p:nvSpPr>
          <p:spPr>
            <a:xfrm>
              <a:off x="11258447" y="5743526"/>
              <a:ext cx="6902" cy="310811"/>
            </a:xfrm>
            <a:custGeom>
              <a:avLst/>
              <a:gdLst>
                <a:gd name="connsiteX0" fmla="*/ 0 w 6902"/>
                <a:gd name="connsiteY0" fmla="*/ 0 h 310811"/>
                <a:gd name="connsiteX1" fmla="*/ 0 w 6902"/>
                <a:gd name="connsiteY1" fmla="*/ 310811 h 310811"/>
              </a:gdLst>
              <a:ahLst/>
              <a:cxnLst>
                <a:cxn ang="0">
                  <a:pos x="connsiteX0" y="connsiteY0"/>
                </a:cxn>
                <a:cxn ang="0">
                  <a:pos x="connsiteX1" y="connsiteY1"/>
                </a:cxn>
              </a:cxnLst>
              <a:rect l="l" t="t" r="r" b="b"/>
              <a:pathLst>
                <a:path w="6902" h="310811">
                  <a:moveTo>
                    <a:pt x="0" y="0"/>
                  </a:moveTo>
                  <a:lnTo>
                    <a:pt x="0" y="310811"/>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70" name="Freeform: Shape 70">
              <a:extLst>
                <a:ext uri="{FF2B5EF4-FFF2-40B4-BE49-F238E27FC236}">
                  <a16:creationId xmlns:a16="http://schemas.microsoft.com/office/drawing/2014/main" id="{0EBD2080-583F-4D06-8EC5-77A133FD8803}"/>
                </a:ext>
              </a:extLst>
            </p:cNvPr>
            <p:cNvSpPr/>
            <p:nvPr/>
          </p:nvSpPr>
          <p:spPr>
            <a:xfrm>
              <a:off x="11331129" y="5743526"/>
              <a:ext cx="6902" cy="310811"/>
            </a:xfrm>
            <a:custGeom>
              <a:avLst/>
              <a:gdLst>
                <a:gd name="connsiteX0" fmla="*/ 0 w 6902"/>
                <a:gd name="connsiteY0" fmla="*/ 0 h 310811"/>
                <a:gd name="connsiteX1" fmla="*/ 0 w 6902"/>
                <a:gd name="connsiteY1" fmla="*/ 310811 h 310811"/>
              </a:gdLst>
              <a:ahLst/>
              <a:cxnLst>
                <a:cxn ang="0">
                  <a:pos x="connsiteX0" y="connsiteY0"/>
                </a:cxn>
                <a:cxn ang="0">
                  <a:pos x="connsiteX1" y="connsiteY1"/>
                </a:cxn>
              </a:cxnLst>
              <a:rect l="l" t="t" r="r" b="b"/>
              <a:pathLst>
                <a:path w="6902" h="310811">
                  <a:moveTo>
                    <a:pt x="0" y="0"/>
                  </a:moveTo>
                  <a:lnTo>
                    <a:pt x="0" y="310811"/>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71" name="Freeform: Shape 71">
              <a:extLst>
                <a:ext uri="{FF2B5EF4-FFF2-40B4-BE49-F238E27FC236}">
                  <a16:creationId xmlns:a16="http://schemas.microsoft.com/office/drawing/2014/main" id="{028CA2AD-67AC-47BF-AB06-263317B58270}"/>
                </a:ext>
              </a:extLst>
            </p:cNvPr>
            <p:cNvSpPr/>
            <p:nvPr/>
          </p:nvSpPr>
          <p:spPr>
            <a:xfrm>
              <a:off x="11492574" y="6542745"/>
              <a:ext cx="322890" cy="6902"/>
            </a:xfrm>
            <a:custGeom>
              <a:avLst/>
              <a:gdLst>
                <a:gd name="connsiteX0" fmla="*/ 0 w 322890"/>
                <a:gd name="connsiteY0" fmla="*/ 0 h 6902"/>
                <a:gd name="connsiteX1" fmla="*/ 322890 w 322890"/>
                <a:gd name="connsiteY1" fmla="*/ 0 h 6902"/>
              </a:gdLst>
              <a:ahLst/>
              <a:cxnLst>
                <a:cxn ang="0">
                  <a:pos x="connsiteX0" y="connsiteY0"/>
                </a:cxn>
                <a:cxn ang="0">
                  <a:pos x="connsiteX1" y="connsiteY1"/>
                </a:cxn>
              </a:cxnLst>
              <a:rect l="l" t="t" r="r" b="b"/>
              <a:pathLst>
                <a:path w="322890" h="6902">
                  <a:moveTo>
                    <a:pt x="0" y="0"/>
                  </a:moveTo>
                  <a:lnTo>
                    <a:pt x="322890" y="0"/>
                  </a:lnTo>
                </a:path>
              </a:pathLst>
            </a:custGeom>
            <a:ln w="10346" cap="flat">
              <a:solidFill>
                <a:schemeClr val="accent1"/>
              </a:solidFill>
              <a:prstDash val="solid"/>
              <a:miter/>
            </a:ln>
          </p:spPr>
          <p:txBody>
            <a:bodyPr rtlCol="0" anchor="ctr"/>
            <a:lstStyle/>
            <a:p>
              <a:endParaRPr lang="en-US" dirty="0">
                <a:latin typeface="Inter" panose="020B0502030000000004" pitchFamily="34" charset="0"/>
              </a:endParaRPr>
            </a:p>
          </p:txBody>
        </p:sp>
        <p:sp>
          <p:nvSpPr>
            <p:cNvPr id="72" name="Freeform: Shape 72">
              <a:extLst>
                <a:ext uri="{FF2B5EF4-FFF2-40B4-BE49-F238E27FC236}">
                  <a16:creationId xmlns:a16="http://schemas.microsoft.com/office/drawing/2014/main" id="{A7865F52-E0E5-4447-BA91-7920B7F28D9C}"/>
                </a:ext>
              </a:extLst>
            </p:cNvPr>
            <p:cNvSpPr/>
            <p:nvPr/>
          </p:nvSpPr>
          <p:spPr>
            <a:xfrm>
              <a:off x="11855842" y="6064415"/>
              <a:ext cx="104983" cy="421869"/>
            </a:xfrm>
            <a:custGeom>
              <a:avLst/>
              <a:gdLst>
                <a:gd name="connsiteX0" fmla="*/ 0 w 104983"/>
                <a:gd name="connsiteY0" fmla="*/ 421869 h 421869"/>
                <a:gd name="connsiteX1" fmla="*/ 0 w 104983"/>
                <a:gd name="connsiteY1" fmla="*/ 0 h 421869"/>
                <a:gd name="connsiteX2" fmla="*/ 104984 w 104983"/>
                <a:gd name="connsiteY2" fmla="*/ 0 h 421869"/>
              </a:gdLst>
              <a:ahLst/>
              <a:cxnLst>
                <a:cxn ang="0">
                  <a:pos x="connsiteX0" y="connsiteY0"/>
                </a:cxn>
                <a:cxn ang="0">
                  <a:pos x="connsiteX1" y="connsiteY1"/>
                </a:cxn>
                <a:cxn ang="0">
                  <a:pos x="connsiteX2" y="connsiteY2"/>
                </a:cxn>
              </a:cxnLst>
              <a:rect l="l" t="t" r="r" b="b"/>
              <a:pathLst>
                <a:path w="104983" h="421869">
                  <a:moveTo>
                    <a:pt x="0" y="421869"/>
                  </a:moveTo>
                  <a:lnTo>
                    <a:pt x="0" y="0"/>
                  </a:lnTo>
                  <a:lnTo>
                    <a:pt x="104984" y="0"/>
                  </a:lnTo>
                </a:path>
              </a:pathLst>
            </a:custGeom>
            <a:noFill/>
            <a:ln w="10346" cap="flat">
              <a:solidFill>
                <a:schemeClr val="accent1"/>
              </a:solidFill>
              <a:prstDash val="solid"/>
              <a:miter/>
            </a:ln>
          </p:spPr>
          <p:txBody>
            <a:bodyPr rtlCol="0" anchor="ctr"/>
            <a:lstStyle/>
            <a:p>
              <a:endParaRPr lang="en-US" dirty="0">
                <a:latin typeface="Inter" panose="020B0502030000000004" pitchFamily="34" charset="0"/>
              </a:endParaRPr>
            </a:p>
          </p:txBody>
        </p:sp>
        <p:sp>
          <p:nvSpPr>
            <p:cNvPr id="73" name="Freeform: Shape 73">
              <a:extLst>
                <a:ext uri="{FF2B5EF4-FFF2-40B4-BE49-F238E27FC236}">
                  <a16:creationId xmlns:a16="http://schemas.microsoft.com/office/drawing/2014/main" id="{F66A7C29-0321-4892-82E5-AD971BCD25D0}"/>
                </a:ext>
              </a:extLst>
            </p:cNvPr>
            <p:cNvSpPr/>
            <p:nvPr/>
          </p:nvSpPr>
          <p:spPr>
            <a:xfrm>
              <a:off x="5973553" y="6139098"/>
              <a:ext cx="1104991" cy="323925"/>
            </a:xfrm>
            <a:custGeom>
              <a:avLst/>
              <a:gdLst>
                <a:gd name="connsiteX0" fmla="*/ 0 w 1104991"/>
                <a:gd name="connsiteY0" fmla="*/ 0 h 323925"/>
                <a:gd name="connsiteX1" fmla="*/ 1104992 w 1104991"/>
                <a:gd name="connsiteY1" fmla="*/ 0 h 323925"/>
                <a:gd name="connsiteX2" fmla="*/ 1104992 w 1104991"/>
                <a:gd name="connsiteY2" fmla="*/ 323925 h 323925"/>
                <a:gd name="connsiteX3" fmla="*/ 0 w 1104991"/>
                <a:gd name="connsiteY3" fmla="*/ 323925 h 323925"/>
              </a:gdLst>
              <a:ahLst/>
              <a:cxnLst>
                <a:cxn ang="0">
                  <a:pos x="connsiteX0" y="connsiteY0"/>
                </a:cxn>
                <a:cxn ang="0">
                  <a:pos x="connsiteX1" y="connsiteY1"/>
                </a:cxn>
                <a:cxn ang="0">
                  <a:pos x="connsiteX2" y="connsiteY2"/>
                </a:cxn>
                <a:cxn ang="0">
                  <a:pos x="connsiteX3" y="connsiteY3"/>
                </a:cxn>
              </a:cxnLst>
              <a:rect l="l" t="t" r="r" b="b"/>
              <a:pathLst>
                <a:path w="1104991" h="323925">
                  <a:moveTo>
                    <a:pt x="0" y="0"/>
                  </a:moveTo>
                  <a:lnTo>
                    <a:pt x="1104992" y="0"/>
                  </a:lnTo>
                  <a:lnTo>
                    <a:pt x="1104992" y="323925"/>
                  </a:lnTo>
                  <a:lnTo>
                    <a:pt x="0" y="323925"/>
                  </a:lnTo>
                  <a:close/>
                </a:path>
              </a:pathLst>
            </a:custGeom>
            <a:noFill/>
            <a:ln w="10346" cap="flat">
              <a:solidFill>
                <a:schemeClr val="accent1"/>
              </a:solidFill>
              <a:prstDash val="solid"/>
              <a:miter/>
            </a:ln>
          </p:spPr>
          <p:txBody>
            <a:bodyPr rtlCol="0" anchor="ctr"/>
            <a:lstStyle/>
            <a:p>
              <a:endParaRPr lang="en-US" dirty="0">
                <a:latin typeface="Inter" panose="020B0502030000000004" pitchFamily="34" charset="0"/>
              </a:endParaRPr>
            </a:p>
          </p:txBody>
        </p:sp>
        <p:sp>
          <p:nvSpPr>
            <p:cNvPr id="74" name="Freeform: Shape 74">
              <a:extLst>
                <a:ext uri="{FF2B5EF4-FFF2-40B4-BE49-F238E27FC236}">
                  <a16:creationId xmlns:a16="http://schemas.microsoft.com/office/drawing/2014/main" id="{25660FE8-71D7-4026-82EC-EF3E513B24D7}"/>
                </a:ext>
              </a:extLst>
            </p:cNvPr>
            <p:cNvSpPr/>
            <p:nvPr/>
          </p:nvSpPr>
          <p:spPr>
            <a:xfrm>
              <a:off x="5811072" y="6217853"/>
              <a:ext cx="157441" cy="6902"/>
            </a:xfrm>
            <a:custGeom>
              <a:avLst/>
              <a:gdLst>
                <a:gd name="connsiteX0" fmla="*/ 157442 w 157441"/>
                <a:gd name="connsiteY0" fmla="*/ 0 h 6902"/>
                <a:gd name="connsiteX1" fmla="*/ 0 w 157441"/>
                <a:gd name="connsiteY1" fmla="*/ 0 h 6902"/>
              </a:gdLst>
              <a:ahLst/>
              <a:cxnLst>
                <a:cxn ang="0">
                  <a:pos x="connsiteX0" y="connsiteY0"/>
                </a:cxn>
                <a:cxn ang="0">
                  <a:pos x="connsiteX1" y="connsiteY1"/>
                </a:cxn>
              </a:cxnLst>
              <a:rect l="l" t="t" r="r" b="b"/>
              <a:pathLst>
                <a:path w="157441" h="6902">
                  <a:moveTo>
                    <a:pt x="157442" y="0"/>
                  </a:moveTo>
                  <a:lnTo>
                    <a:pt x="0"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75" name="Freeform: Shape 75">
              <a:extLst>
                <a:ext uri="{FF2B5EF4-FFF2-40B4-BE49-F238E27FC236}">
                  <a16:creationId xmlns:a16="http://schemas.microsoft.com/office/drawing/2014/main" id="{814E802C-92D9-4147-A612-553A61ED3956}"/>
                </a:ext>
              </a:extLst>
            </p:cNvPr>
            <p:cNvSpPr/>
            <p:nvPr/>
          </p:nvSpPr>
          <p:spPr>
            <a:xfrm>
              <a:off x="5744534" y="6373224"/>
              <a:ext cx="223980" cy="6902"/>
            </a:xfrm>
            <a:custGeom>
              <a:avLst/>
              <a:gdLst>
                <a:gd name="connsiteX0" fmla="*/ 223980 w 223980"/>
                <a:gd name="connsiteY0" fmla="*/ 0 h 6902"/>
                <a:gd name="connsiteX1" fmla="*/ 0 w 223980"/>
                <a:gd name="connsiteY1" fmla="*/ 0 h 6902"/>
              </a:gdLst>
              <a:ahLst/>
              <a:cxnLst>
                <a:cxn ang="0">
                  <a:pos x="connsiteX0" y="connsiteY0"/>
                </a:cxn>
                <a:cxn ang="0">
                  <a:pos x="connsiteX1" y="connsiteY1"/>
                </a:cxn>
              </a:cxnLst>
              <a:rect l="l" t="t" r="r" b="b"/>
              <a:pathLst>
                <a:path w="223980" h="6902">
                  <a:moveTo>
                    <a:pt x="223980" y="0"/>
                  </a:moveTo>
                  <a:lnTo>
                    <a:pt x="0"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76" name="Freeform: Shape 76">
              <a:extLst>
                <a:ext uri="{FF2B5EF4-FFF2-40B4-BE49-F238E27FC236}">
                  <a16:creationId xmlns:a16="http://schemas.microsoft.com/office/drawing/2014/main" id="{70F8DF15-13F8-4C90-B459-8049CF7D4016}"/>
                </a:ext>
              </a:extLst>
            </p:cNvPr>
            <p:cNvSpPr/>
            <p:nvPr/>
          </p:nvSpPr>
          <p:spPr>
            <a:xfrm>
              <a:off x="5845446" y="6294538"/>
              <a:ext cx="125069" cy="6902"/>
            </a:xfrm>
            <a:custGeom>
              <a:avLst/>
              <a:gdLst>
                <a:gd name="connsiteX0" fmla="*/ 125070 w 125069"/>
                <a:gd name="connsiteY0" fmla="*/ 0 h 6902"/>
                <a:gd name="connsiteX1" fmla="*/ 0 w 125069"/>
                <a:gd name="connsiteY1" fmla="*/ 0 h 6902"/>
              </a:gdLst>
              <a:ahLst/>
              <a:cxnLst>
                <a:cxn ang="0">
                  <a:pos x="connsiteX0" y="connsiteY0"/>
                </a:cxn>
                <a:cxn ang="0">
                  <a:pos x="connsiteX1" y="connsiteY1"/>
                </a:cxn>
              </a:cxnLst>
              <a:rect l="l" t="t" r="r" b="b"/>
              <a:pathLst>
                <a:path w="125069" h="6902">
                  <a:moveTo>
                    <a:pt x="125070" y="0"/>
                  </a:moveTo>
                  <a:lnTo>
                    <a:pt x="0"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77" name="Freeform: Shape 77">
              <a:extLst>
                <a:ext uri="{FF2B5EF4-FFF2-40B4-BE49-F238E27FC236}">
                  <a16:creationId xmlns:a16="http://schemas.microsoft.com/office/drawing/2014/main" id="{8E69E542-B757-4700-BDFF-20CC5D3939E3}"/>
                </a:ext>
              </a:extLst>
            </p:cNvPr>
            <p:cNvSpPr/>
            <p:nvPr/>
          </p:nvSpPr>
          <p:spPr>
            <a:xfrm>
              <a:off x="7159301" y="6213781"/>
              <a:ext cx="331035" cy="314883"/>
            </a:xfrm>
            <a:custGeom>
              <a:avLst/>
              <a:gdLst>
                <a:gd name="connsiteX0" fmla="*/ 0 w 331035"/>
                <a:gd name="connsiteY0" fmla="*/ 314884 h 314883"/>
                <a:gd name="connsiteX1" fmla="*/ 0 w 331035"/>
                <a:gd name="connsiteY1" fmla="*/ 0 h 314883"/>
                <a:gd name="connsiteX2" fmla="*/ 242202 w 331035"/>
                <a:gd name="connsiteY2" fmla="*/ 0 h 314883"/>
                <a:gd name="connsiteX3" fmla="*/ 331035 w 331035"/>
                <a:gd name="connsiteY3" fmla="*/ 179598 h 314883"/>
                <a:gd name="connsiteX4" fmla="*/ 331035 w 331035"/>
                <a:gd name="connsiteY4" fmla="*/ 314884 h 314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35" h="314883">
                  <a:moveTo>
                    <a:pt x="0" y="314884"/>
                  </a:moveTo>
                  <a:lnTo>
                    <a:pt x="0" y="0"/>
                  </a:lnTo>
                  <a:lnTo>
                    <a:pt x="242202" y="0"/>
                  </a:lnTo>
                  <a:lnTo>
                    <a:pt x="331035" y="179598"/>
                  </a:lnTo>
                  <a:lnTo>
                    <a:pt x="331035" y="314884"/>
                  </a:lnTo>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78" name="Freeform: Shape 78">
              <a:extLst>
                <a:ext uri="{FF2B5EF4-FFF2-40B4-BE49-F238E27FC236}">
                  <a16:creationId xmlns:a16="http://schemas.microsoft.com/office/drawing/2014/main" id="{C6DFB058-65FE-49C0-85EC-F587EDE5CCB9}"/>
                </a:ext>
              </a:extLst>
            </p:cNvPr>
            <p:cNvSpPr/>
            <p:nvPr/>
          </p:nvSpPr>
          <p:spPr>
            <a:xfrm>
              <a:off x="7165375" y="6403525"/>
              <a:ext cx="318886" cy="6902"/>
            </a:xfrm>
            <a:custGeom>
              <a:avLst/>
              <a:gdLst>
                <a:gd name="connsiteX0" fmla="*/ 318887 w 318886"/>
                <a:gd name="connsiteY0" fmla="*/ 0 h 6902"/>
                <a:gd name="connsiteX1" fmla="*/ 0 w 318886"/>
                <a:gd name="connsiteY1" fmla="*/ 0 h 6902"/>
              </a:gdLst>
              <a:ahLst/>
              <a:cxnLst>
                <a:cxn ang="0">
                  <a:pos x="connsiteX0" y="connsiteY0"/>
                </a:cxn>
                <a:cxn ang="0">
                  <a:pos x="connsiteX1" y="connsiteY1"/>
                </a:cxn>
              </a:cxnLst>
              <a:rect l="l" t="t" r="r" b="b"/>
              <a:pathLst>
                <a:path w="318886" h="6902">
                  <a:moveTo>
                    <a:pt x="318887" y="0"/>
                  </a:moveTo>
                  <a:lnTo>
                    <a:pt x="0"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79" name="Freeform: Shape 79">
              <a:extLst>
                <a:ext uri="{FF2B5EF4-FFF2-40B4-BE49-F238E27FC236}">
                  <a16:creationId xmlns:a16="http://schemas.microsoft.com/office/drawing/2014/main" id="{7FD60394-854F-42B1-BDDA-55FDCA561BB3}"/>
                </a:ext>
              </a:extLst>
            </p:cNvPr>
            <p:cNvSpPr/>
            <p:nvPr/>
          </p:nvSpPr>
          <p:spPr>
            <a:xfrm>
              <a:off x="9831601" y="6314693"/>
              <a:ext cx="456105" cy="224049"/>
            </a:xfrm>
            <a:custGeom>
              <a:avLst/>
              <a:gdLst>
                <a:gd name="connsiteX0" fmla="*/ 389498 w 456105"/>
                <a:gd name="connsiteY0" fmla="*/ 224049 h 224049"/>
                <a:gd name="connsiteX1" fmla="*/ 456105 w 456105"/>
                <a:gd name="connsiteY1" fmla="*/ 224049 h 224049"/>
                <a:gd name="connsiteX2" fmla="*/ 456105 w 456105"/>
                <a:gd name="connsiteY2" fmla="*/ 86762 h 224049"/>
                <a:gd name="connsiteX3" fmla="*/ 145294 w 456105"/>
                <a:gd name="connsiteY3" fmla="*/ 86762 h 224049"/>
                <a:gd name="connsiteX4" fmla="*/ 147296 w 456105"/>
                <a:gd name="connsiteY4" fmla="*/ 0 h 224049"/>
                <a:gd name="connsiteX5" fmla="*/ 0 w 456105"/>
                <a:gd name="connsiteY5" fmla="*/ 0 h 224049"/>
                <a:gd name="connsiteX6" fmla="*/ 0 w 456105"/>
                <a:gd name="connsiteY6" fmla="*/ 224049 h 224049"/>
                <a:gd name="connsiteX7" fmla="*/ 62535 w 456105"/>
                <a:gd name="connsiteY7" fmla="*/ 224049 h 224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6105" h="224049">
                  <a:moveTo>
                    <a:pt x="389498" y="224049"/>
                  </a:moveTo>
                  <a:lnTo>
                    <a:pt x="456105" y="224049"/>
                  </a:lnTo>
                  <a:lnTo>
                    <a:pt x="456105" y="86762"/>
                  </a:lnTo>
                  <a:lnTo>
                    <a:pt x="145294" y="86762"/>
                  </a:lnTo>
                  <a:lnTo>
                    <a:pt x="147296" y="0"/>
                  </a:lnTo>
                  <a:lnTo>
                    <a:pt x="0" y="0"/>
                  </a:lnTo>
                  <a:lnTo>
                    <a:pt x="0" y="224049"/>
                  </a:lnTo>
                  <a:lnTo>
                    <a:pt x="62535" y="224049"/>
                  </a:lnTo>
                </a:path>
              </a:pathLst>
            </a:custGeom>
            <a:noFill/>
            <a:ln w="10346" cap="flat">
              <a:solidFill>
                <a:schemeClr val="accent1"/>
              </a:solidFill>
              <a:prstDash val="solid"/>
              <a:miter/>
            </a:ln>
          </p:spPr>
          <p:txBody>
            <a:bodyPr rtlCol="0" anchor="ctr"/>
            <a:lstStyle/>
            <a:p>
              <a:endParaRPr lang="en-US" dirty="0">
                <a:latin typeface="Inter" panose="020B0502030000000004" pitchFamily="34" charset="0"/>
              </a:endParaRPr>
            </a:p>
          </p:txBody>
        </p:sp>
        <p:sp>
          <p:nvSpPr>
            <p:cNvPr id="80" name="Freeform: Shape 80">
              <a:extLst>
                <a:ext uri="{FF2B5EF4-FFF2-40B4-BE49-F238E27FC236}">
                  <a16:creationId xmlns:a16="http://schemas.microsoft.com/office/drawing/2014/main" id="{72975344-3501-441F-90AA-AF13B58C75A4}"/>
                </a:ext>
              </a:extLst>
            </p:cNvPr>
            <p:cNvSpPr/>
            <p:nvPr/>
          </p:nvSpPr>
          <p:spPr>
            <a:xfrm>
              <a:off x="9988007" y="6538742"/>
              <a:ext cx="148330" cy="6902"/>
            </a:xfrm>
            <a:custGeom>
              <a:avLst/>
              <a:gdLst>
                <a:gd name="connsiteX0" fmla="*/ 0 w 148330"/>
                <a:gd name="connsiteY0" fmla="*/ 0 h 6902"/>
                <a:gd name="connsiteX1" fmla="*/ 148331 w 148330"/>
                <a:gd name="connsiteY1" fmla="*/ 0 h 6902"/>
              </a:gdLst>
              <a:ahLst/>
              <a:cxnLst>
                <a:cxn ang="0">
                  <a:pos x="connsiteX0" y="connsiteY0"/>
                </a:cxn>
                <a:cxn ang="0">
                  <a:pos x="connsiteX1" y="connsiteY1"/>
                </a:cxn>
              </a:cxnLst>
              <a:rect l="l" t="t" r="r" b="b"/>
              <a:pathLst>
                <a:path w="148330" h="6902">
                  <a:moveTo>
                    <a:pt x="0" y="0"/>
                  </a:moveTo>
                  <a:cubicBezTo>
                    <a:pt x="68126" y="0"/>
                    <a:pt x="148331" y="0"/>
                    <a:pt x="148331" y="0"/>
                  </a:cubicBezTo>
                </a:path>
              </a:pathLst>
            </a:custGeom>
            <a:noFill/>
            <a:ln w="10346" cap="flat">
              <a:solidFill>
                <a:srgbClr val="F37021"/>
              </a:solidFill>
              <a:prstDash val="solid"/>
              <a:miter/>
            </a:ln>
          </p:spPr>
          <p:txBody>
            <a:bodyPr rtlCol="0" anchor="ctr"/>
            <a:lstStyle/>
            <a:p>
              <a:endParaRPr lang="en-US" dirty="0">
                <a:latin typeface="Inter" panose="020B0502030000000004" pitchFamily="34" charset="0"/>
              </a:endParaRPr>
            </a:p>
          </p:txBody>
        </p:sp>
        <p:sp>
          <p:nvSpPr>
            <p:cNvPr id="81" name="Freeform: Shape 81">
              <a:extLst>
                <a:ext uri="{FF2B5EF4-FFF2-40B4-BE49-F238E27FC236}">
                  <a16:creationId xmlns:a16="http://schemas.microsoft.com/office/drawing/2014/main" id="{EF230710-A183-4CDA-BCCC-62206FC6B61C}"/>
                </a:ext>
              </a:extLst>
            </p:cNvPr>
            <p:cNvSpPr/>
            <p:nvPr/>
          </p:nvSpPr>
          <p:spPr>
            <a:xfrm>
              <a:off x="9869909" y="6165327"/>
              <a:ext cx="391568" cy="232124"/>
            </a:xfrm>
            <a:custGeom>
              <a:avLst/>
              <a:gdLst>
                <a:gd name="connsiteX0" fmla="*/ 0 w 391568"/>
                <a:gd name="connsiteY0" fmla="*/ 149366 h 232124"/>
                <a:gd name="connsiteX1" fmla="*/ 0 w 391568"/>
                <a:gd name="connsiteY1" fmla="*/ 0 h 232124"/>
                <a:gd name="connsiteX2" fmla="*/ 270501 w 391568"/>
                <a:gd name="connsiteY2" fmla="*/ 0 h 232124"/>
                <a:gd name="connsiteX3" fmla="*/ 391568 w 391568"/>
                <a:gd name="connsiteY3" fmla="*/ 232125 h 232124"/>
              </a:gdLst>
              <a:ahLst/>
              <a:cxnLst>
                <a:cxn ang="0">
                  <a:pos x="connsiteX0" y="connsiteY0"/>
                </a:cxn>
                <a:cxn ang="0">
                  <a:pos x="connsiteX1" y="connsiteY1"/>
                </a:cxn>
                <a:cxn ang="0">
                  <a:pos x="connsiteX2" y="connsiteY2"/>
                </a:cxn>
                <a:cxn ang="0">
                  <a:pos x="connsiteX3" y="connsiteY3"/>
                </a:cxn>
              </a:cxnLst>
              <a:rect l="l" t="t" r="r" b="b"/>
              <a:pathLst>
                <a:path w="391568" h="232124">
                  <a:moveTo>
                    <a:pt x="0" y="149366"/>
                  </a:moveTo>
                  <a:lnTo>
                    <a:pt x="0" y="0"/>
                  </a:lnTo>
                  <a:lnTo>
                    <a:pt x="270501" y="0"/>
                  </a:lnTo>
                  <a:lnTo>
                    <a:pt x="391568" y="232125"/>
                  </a:lnTo>
                </a:path>
              </a:pathLst>
            </a:custGeom>
            <a:noFill/>
            <a:ln w="10346" cap="flat">
              <a:solidFill>
                <a:schemeClr val="accent1"/>
              </a:solidFill>
              <a:prstDash val="solid"/>
              <a:miter/>
            </a:ln>
          </p:spPr>
          <p:txBody>
            <a:bodyPr rtlCol="0" anchor="ctr"/>
            <a:lstStyle/>
            <a:p>
              <a:endParaRPr lang="en-US" dirty="0">
                <a:latin typeface="Inter" panose="020B0502030000000004" pitchFamily="34" charset="0"/>
              </a:endParaRPr>
            </a:p>
          </p:txBody>
        </p:sp>
        <p:grpSp>
          <p:nvGrpSpPr>
            <p:cNvPr id="82" name="Graphic 3">
              <a:extLst>
                <a:ext uri="{FF2B5EF4-FFF2-40B4-BE49-F238E27FC236}">
                  <a16:creationId xmlns:a16="http://schemas.microsoft.com/office/drawing/2014/main" id="{ADE15F31-4326-49CB-BFB5-32DC5B2EE1D5}"/>
                </a:ext>
              </a:extLst>
            </p:cNvPr>
            <p:cNvGrpSpPr/>
            <p:nvPr/>
          </p:nvGrpSpPr>
          <p:grpSpPr>
            <a:xfrm>
              <a:off x="3911901" y="6499399"/>
              <a:ext cx="7988392" cy="84760"/>
              <a:chOff x="3911901" y="6499399"/>
              <a:chExt cx="7988392" cy="84760"/>
            </a:xfrm>
            <a:noFill/>
          </p:grpSpPr>
          <p:sp>
            <p:nvSpPr>
              <p:cNvPr id="140" name="Freeform: Shape 83">
                <a:extLst>
                  <a:ext uri="{FF2B5EF4-FFF2-40B4-BE49-F238E27FC236}">
                    <a16:creationId xmlns:a16="http://schemas.microsoft.com/office/drawing/2014/main" id="{AEEDCE87-80A9-476E-B39B-511F22173C4B}"/>
                  </a:ext>
                </a:extLst>
              </p:cNvPr>
              <p:cNvSpPr/>
              <p:nvPr/>
            </p:nvSpPr>
            <p:spPr>
              <a:xfrm>
                <a:off x="4665703" y="6499399"/>
                <a:ext cx="84760" cy="84760"/>
              </a:xfrm>
              <a:custGeom>
                <a:avLst/>
                <a:gdLst>
                  <a:gd name="connsiteX0" fmla="*/ 84760 w 84760"/>
                  <a:gd name="connsiteY0" fmla="*/ 42380 h 84760"/>
                  <a:gd name="connsiteX1" fmla="*/ 42380 w 84760"/>
                  <a:gd name="connsiteY1" fmla="*/ 84761 h 84760"/>
                  <a:gd name="connsiteX2" fmla="*/ 0 w 84760"/>
                  <a:gd name="connsiteY2" fmla="*/ 42380 h 84760"/>
                  <a:gd name="connsiteX3" fmla="*/ 42380 w 84760"/>
                  <a:gd name="connsiteY3" fmla="*/ 0 h 84760"/>
                  <a:gd name="connsiteX4" fmla="*/ 84760 w 84760"/>
                  <a:gd name="connsiteY4" fmla="*/ 42380 h 84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60" h="84760">
                    <a:moveTo>
                      <a:pt x="84760" y="42380"/>
                    </a:moveTo>
                    <a:cubicBezTo>
                      <a:pt x="84760" y="65786"/>
                      <a:pt x="65786" y="84761"/>
                      <a:pt x="42380" y="84761"/>
                    </a:cubicBezTo>
                    <a:cubicBezTo>
                      <a:pt x="18974" y="84761"/>
                      <a:pt x="0" y="65786"/>
                      <a:pt x="0" y="42380"/>
                    </a:cubicBezTo>
                    <a:cubicBezTo>
                      <a:pt x="0" y="18974"/>
                      <a:pt x="18974" y="0"/>
                      <a:pt x="42380" y="0"/>
                    </a:cubicBezTo>
                    <a:cubicBezTo>
                      <a:pt x="65786" y="0"/>
                      <a:pt x="84760" y="18974"/>
                      <a:pt x="84760" y="42380"/>
                    </a:cubicBezTo>
                    <a:close/>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41" name="Freeform: Shape 84">
                <a:extLst>
                  <a:ext uri="{FF2B5EF4-FFF2-40B4-BE49-F238E27FC236}">
                    <a16:creationId xmlns:a16="http://schemas.microsoft.com/office/drawing/2014/main" id="{B6537FFA-1A36-4C01-B069-4DB27B2D16C5}"/>
                  </a:ext>
                </a:extLst>
              </p:cNvPr>
              <p:cNvSpPr/>
              <p:nvPr/>
            </p:nvSpPr>
            <p:spPr>
              <a:xfrm>
                <a:off x="4144992" y="6499399"/>
                <a:ext cx="84760" cy="84760"/>
              </a:xfrm>
              <a:custGeom>
                <a:avLst/>
                <a:gdLst>
                  <a:gd name="connsiteX0" fmla="*/ 84760 w 84760"/>
                  <a:gd name="connsiteY0" fmla="*/ 42380 h 84760"/>
                  <a:gd name="connsiteX1" fmla="*/ 42380 w 84760"/>
                  <a:gd name="connsiteY1" fmla="*/ 84761 h 84760"/>
                  <a:gd name="connsiteX2" fmla="*/ 0 w 84760"/>
                  <a:gd name="connsiteY2" fmla="*/ 42380 h 84760"/>
                  <a:gd name="connsiteX3" fmla="*/ 42380 w 84760"/>
                  <a:gd name="connsiteY3" fmla="*/ 0 h 84760"/>
                  <a:gd name="connsiteX4" fmla="*/ 84760 w 84760"/>
                  <a:gd name="connsiteY4" fmla="*/ 42380 h 84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60" h="84760">
                    <a:moveTo>
                      <a:pt x="84760" y="42380"/>
                    </a:moveTo>
                    <a:cubicBezTo>
                      <a:pt x="84760" y="65786"/>
                      <a:pt x="65786" y="84761"/>
                      <a:pt x="42380" y="84761"/>
                    </a:cubicBezTo>
                    <a:cubicBezTo>
                      <a:pt x="18974" y="84761"/>
                      <a:pt x="0" y="65786"/>
                      <a:pt x="0" y="42380"/>
                    </a:cubicBezTo>
                    <a:cubicBezTo>
                      <a:pt x="0" y="18974"/>
                      <a:pt x="18974" y="0"/>
                      <a:pt x="42380" y="0"/>
                    </a:cubicBezTo>
                    <a:cubicBezTo>
                      <a:pt x="65786" y="0"/>
                      <a:pt x="84760" y="18974"/>
                      <a:pt x="84760" y="42380"/>
                    </a:cubicBezTo>
                    <a:close/>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42" name="Freeform: Shape 85">
                <a:extLst>
                  <a:ext uri="{FF2B5EF4-FFF2-40B4-BE49-F238E27FC236}">
                    <a16:creationId xmlns:a16="http://schemas.microsoft.com/office/drawing/2014/main" id="{8C09086A-B5E4-4A78-B501-C8A0A2DF7169}"/>
                  </a:ext>
                </a:extLst>
              </p:cNvPr>
              <p:cNvSpPr/>
              <p:nvPr/>
            </p:nvSpPr>
            <p:spPr>
              <a:xfrm>
                <a:off x="3911901" y="6499399"/>
                <a:ext cx="84760" cy="84760"/>
              </a:xfrm>
              <a:custGeom>
                <a:avLst/>
                <a:gdLst>
                  <a:gd name="connsiteX0" fmla="*/ 84760 w 84760"/>
                  <a:gd name="connsiteY0" fmla="*/ 42380 h 84760"/>
                  <a:gd name="connsiteX1" fmla="*/ 42380 w 84760"/>
                  <a:gd name="connsiteY1" fmla="*/ 84761 h 84760"/>
                  <a:gd name="connsiteX2" fmla="*/ 0 w 84760"/>
                  <a:gd name="connsiteY2" fmla="*/ 42380 h 84760"/>
                  <a:gd name="connsiteX3" fmla="*/ 42380 w 84760"/>
                  <a:gd name="connsiteY3" fmla="*/ 0 h 84760"/>
                  <a:gd name="connsiteX4" fmla="*/ 84760 w 84760"/>
                  <a:gd name="connsiteY4" fmla="*/ 42380 h 84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60" h="84760">
                    <a:moveTo>
                      <a:pt x="84760" y="42380"/>
                    </a:moveTo>
                    <a:cubicBezTo>
                      <a:pt x="84760" y="65786"/>
                      <a:pt x="65786" y="84761"/>
                      <a:pt x="42380" y="84761"/>
                    </a:cubicBezTo>
                    <a:cubicBezTo>
                      <a:pt x="18974" y="84761"/>
                      <a:pt x="0" y="65786"/>
                      <a:pt x="0" y="42380"/>
                    </a:cubicBezTo>
                    <a:cubicBezTo>
                      <a:pt x="0" y="18974"/>
                      <a:pt x="18974" y="0"/>
                      <a:pt x="42380" y="0"/>
                    </a:cubicBezTo>
                    <a:cubicBezTo>
                      <a:pt x="65786" y="0"/>
                      <a:pt x="84760" y="18974"/>
                      <a:pt x="84760" y="42380"/>
                    </a:cubicBezTo>
                    <a:close/>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43" name="Freeform: Shape 86">
                <a:extLst>
                  <a:ext uri="{FF2B5EF4-FFF2-40B4-BE49-F238E27FC236}">
                    <a16:creationId xmlns:a16="http://schemas.microsoft.com/office/drawing/2014/main" id="{B808E943-5580-44C0-8B64-44FE3BB751DC}"/>
                  </a:ext>
                </a:extLst>
              </p:cNvPr>
              <p:cNvSpPr/>
              <p:nvPr/>
            </p:nvSpPr>
            <p:spPr>
              <a:xfrm>
                <a:off x="5065347" y="6499399"/>
                <a:ext cx="84760" cy="84760"/>
              </a:xfrm>
              <a:custGeom>
                <a:avLst/>
                <a:gdLst>
                  <a:gd name="connsiteX0" fmla="*/ 84761 w 84760"/>
                  <a:gd name="connsiteY0" fmla="*/ 42380 h 84760"/>
                  <a:gd name="connsiteX1" fmla="*/ 42380 w 84760"/>
                  <a:gd name="connsiteY1" fmla="*/ 84761 h 84760"/>
                  <a:gd name="connsiteX2" fmla="*/ 0 w 84760"/>
                  <a:gd name="connsiteY2" fmla="*/ 42380 h 84760"/>
                  <a:gd name="connsiteX3" fmla="*/ 42380 w 84760"/>
                  <a:gd name="connsiteY3" fmla="*/ 0 h 84760"/>
                  <a:gd name="connsiteX4" fmla="*/ 84761 w 84760"/>
                  <a:gd name="connsiteY4" fmla="*/ 42380 h 84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60" h="84760">
                    <a:moveTo>
                      <a:pt x="84761" y="42380"/>
                    </a:moveTo>
                    <a:cubicBezTo>
                      <a:pt x="84761" y="65786"/>
                      <a:pt x="65786" y="84761"/>
                      <a:pt x="42380" y="84761"/>
                    </a:cubicBezTo>
                    <a:cubicBezTo>
                      <a:pt x="18974" y="84761"/>
                      <a:pt x="0" y="65786"/>
                      <a:pt x="0" y="42380"/>
                    </a:cubicBezTo>
                    <a:cubicBezTo>
                      <a:pt x="0" y="18974"/>
                      <a:pt x="18974" y="0"/>
                      <a:pt x="42380" y="0"/>
                    </a:cubicBezTo>
                    <a:cubicBezTo>
                      <a:pt x="65786" y="0"/>
                      <a:pt x="84761" y="18974"/>
                      <a:pt x="84761" y="42380"/>
                    </a:cubicBezTo>
                    <a:close/>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44" name="Freeform: Shape 87">
                <a:extLst>
                  <a:ext uri="{FF2B5EF4-FFF2-40B4-BE49-F238E27FC236}">
                    <a16:creationId xmlns:a16="http://schemas.microsoft.com/office/drawing/2014/main" id="{E2B602F0-924B-4822-8D76-A081DECCEA03}"/>
                  </a:ext>
                </a:extLst>
              </p:cNvPr>
              <p:cNvSpPr/>
              <p:nvPr/>
            </p:nvSpPr>
            <p:spPr>
              <a:xfrm>
                <a:off x="6109805" y="6499399"/>
                <a:ext cx="84760" cy="84760"/>
              </a:xfrm>
              <a:custGeom>
                <a:avLst/>
                <a:gdLst>
                  <a:gd name="connsiteX0" fmla="*/ 84761 w 84760"/>
                  <a:gd name="connsiteY0" fmla="*/ 42380 h 84760"/>
                  <a:gd name="connsiteX1" fmla="*/ 42380 w 84760"/>
                  <a:gd name="connsiteY1" fmla="*/ 84761 h 84760"/>
                  <a:gd name="connsiteX2" fmla="*/ 0 w 84760"/>
                  <a:gd name="connsiteY2" fmla="*/ 42380 h 84760"/>
                  <a:gd name="connsiteX3" fmla="*/ 42380 w 84760"/>
                  <a:gd name="connsiteY3" fmla="*/ 0 h 84760"/>
                  <a:gd name="connsiteX4" fmla="*/ 84761 w 84760"/>
                  <a:gd name="connsiteY4" fmla="*/ 42380 h 84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60" h="84760">
                    <a:moveTo>
                      <a:pt x="84761" y="42380"/>
                    </a:moveTo>
                    <a:cubicBezTo>
                      <a:pt x="84761" y="65786"/>
                      <a:pt x="65786" y="84761"/>
                      <a:pt x="42380" y="84761"/>
                    </a:cubicBezTo>
                    <a:cubicBezTo>
                      <a:pt x="18974" y="84761"/>
                      <a:pt x="0" y="65786"/>
                      <a:pt x="0" y="42380"/>
                    </a:cubicBezTo>
                    <a:cubicBezTo>
                      <a:pt x="0" y="18974"/>
                      <a:pt x="18974" y="0"/>
                      <a:pt x="42380" y="0"/>
                    </a:cubicBezTo>
                    <a:cubicBezTo>
                      <a:pt x="65786" y="0"/>
                      <a:pt x="84761" y="18974"/>
                      <a:pt x="84761" y="42380"/>
                    </a:cubicBezTo>
                    <a:close/>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45" name="Freeform: Shape 88">
                <a:extLst>
                  <a:ext uri="{FF2B5EF4-FFF2-40B4-BE49-F238E27FC236}">
                    <a16:creationId xmlns:a16="http://schemas.microsoft.com/office/drawing/2014/main" id="{7304B675-A204-4701-AFFD-4E1D6A579538}"/>
                  </a:ext>
                </a:extLst>
              </p:cNvPr>
              <p:cNvSpPr/>
              <p:nvPr/>
            </p:nvSpPr>
            <p:spPr>
              <a:xfrm>
                <a:off x="7263250" y="6499399"/>
                <a:ext cx="84760" cy="84760"/>
              </a:xfrm>
              <a:custGeom>
                <a:avLst/>
                <a:gdLst>
                  <a:gd name="connsiteX0" fmla="*/ 84761 w 84760"/>
                  <a:gd name="connsiteY0" fmla="*/ 42380 h 84760"/>
                  <a:gd name="connsiteX1" fmla="*/ 42380 w 84760"/>
                  <a:gd name="connsiteY1" fmla="*/ 84761 h 84760"/>
                  <a:gd name="connsiteX2" fmla="*/ 0 w 84760"/>
                  <a:gd name="connsiteY2" fmla="*/ 42380 h 84760"/>
                  <a:gd name="connsiteX3" fmla="*/ 42380 w 84760"/>
                  <a:gd name="connsiteY3" fmla="*/ 0 h 84760"/>
                  <a:gd name="connsiteX4" fmla="*/ 84761 w 84760"/>
                  <a:gd name="connsiteY4" fmla="*/ 42380 h 84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60" h="84760">
                    <a:moveTo>
                      <a:pt x="84761" y="42380"/>
                    </a:moveTo>
                    <a:cubicBezTo>
                      <a:pt x="84761" y="65786"/>
                      <a:pt x="65786" y="84761"/>
                      <a:pt x="42380" y="84761"/>
                    </a:cubicBezTo>
                    <a:cubicBezTo>
                      <a:pt x="18974" y="84761"/>
                      <a:pt x="0" y="65786"/>
                      <a:pt x="0" y="42380"/>
                    </a:cubicBezTo>
                    <a:cubicBezTo>
                      <a:pt x="0" y="18974"/>
                      <a:pt x="18974" y="0"/>
                      <a:pt x="42380" y="0"/>
                    </a:cubicBezTo>
                    <a:cubicBezTo>
                      <a:pt x="65786" y="0"/>
                      <a:pt x="84761" y="18974"/>
                      <a:pt x="84761" y="42380"/>
                    </a:cubicBezTo>
                    <a:close/>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46" name="Freeform: Shape 89">
                <a:extLst>
                  <a:ext uri="{FF2B5EF4-FFF2-40B4-BE49-F238E27FC236}">
                    <a16:creationId xmlns:a16="http://schemas.microsoft.com/office/drawing/2014/main" id="{113BDBA0-0456-44B6-AFB5-753DC009371E}"/>
                  </a:ext>
                </a:extLst>
              </p:cNvPr>
              <p:cNvSpPr/>
              <p:nvPr/>
            </p:nvSpPr>
            <p:spPr>
              <a:xfrm>
                <a:off x="9903247" y="6499399"/>
                <a:ext cx="84760" cy="84760"/>
              </a:xfrm>
              <a:custGeom>
                <a:avLst/>
                <a:gdLst>
                  <a:gd name="connsiteX0" fmla="*/ 84760 w 84760"/>
                  <a:gd name="connsiteY0" fmla="*/ 42380 h 84760"/>
                  <a:gd name="connsiteX1" fmla="*/ 42380 w 84760"/>
                  <a:gd name="connsiteY1" fmla="*/ 84761 h 84760"/>
                  <a:gd name="connsiteX2" fmla="*/ 0 w 84760"/>
                  <a:gd name="connsiteY2" fmla="*/ 42380 h 84760"/>
                  <a:gd name="connsiteX3" fmla="*/ 42380 w 84760"/>
                  <a:gd name="connsiteY3" fmla="*/ 0 h 84760"/>
                  <a:gd name="connsiteX4" fmla="*/ 84760 w 84760"/>
                  <a:gd name="connsiteY4" fmla="*/ 42380 h 84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60" h="84760">
                    <a:moveTo>
                      <a:pt x="84760" y="42380"/>
                    </a:moveTo>
                    <a:cubicBezTo>
                      <a:pt x="84760" y="65786"/>
                      <a:pt x="65786" y="84761"/>
                      <a:pt x="42380" y="84761"/>
                    </a:cubicBezTo>
                    <a:cubicBezTo>
                      <a:pt x="18974" y="84761"/>
                      <a:pt x="0" y="65786"/>
                      <a:pt x="0" y="42380"/>
                    </a:cubicBezTo>
                    <a:cubicBezTo>
                      <a:pt x="0" y="18974"/>
                      <a:pt x="18974" y="0"/>
                      <a:pt x="42380" y="0"/>
                    </a:cubicBezTo>
                    <a:cubicBezTo>
                      <a:pt x="65786" y="0"/>
                      <a:pt x="84760" y="18974"/>
                      <a:pt x="84760" y="42380"/>
                    </a:cubicBezTo>
                    <a:close/>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47" name="Freeform: Shape 90">
                <a:extLst>
                  <a:ext uri="{FF2B5EF4-FFF2-40B4-BE49-F238E27FC236}">
                    <a16:creationId xmlns:a16="http://schemas.microsoft.com/office/drawing/2014/main" id="{A4B29F13-4E10-4733-ACAB-A662030F7B14}"/>
                  </a:ext>
                </a:extLst>
              </p:cNvPr>
              <p:cNvSpPr/>
              <p:nvPr/>
            </p:nvSpPr>
            <p:spPr>
              <a:xfrm>
                <a:off x="10136338" y="6499399"/>
                <a:ext cx="84760" cy="84760"/>
              </a:xfrm>
              <a:custGeom>
                <a:avLst/>
                <a:gdLst>
                  <a:gd name="connsiteX0" fmla="*/ 84761 w 84760"/>
                  <a:gd name="connsiteY0" fmla="*/ 42380 h 84760"/>
                  <a:gd name="connsiteX1" fmla="*/ 42380 w 84760"/>
                  <a:gd name="connsiteY1" fmla="*/ 84761 h 84760"/>
                  <a:gd name="connsiteX2" fmla="*/ 0 w 84760"/>
                  <a:gd name="connsiteY2" fmla="*/ 42380 h 84760"/>
                  <a:gd name="connsiteX3" fmla="*/ 42380 w 84760"/>
                  <a:gd name="connsiteY3" fmla="*/ 0 h 84760"/>
                  <a:gd name="connsiteX4" fmla="*/ 84761 w 84760"/>
                  <a:gd name="connsiteY4" fmla="*/ 42380 h 84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60" h="84760">
                    <a:moveTo>
                      <a:pt x="84761" y="42380"/>
                    </a:moveTo>
                    <a:cubicBezTo>
                      <a:pt x="84761" y="65786"/>
                      <a:pt x="65786" y="84761"/>
                      <a:pt x="42380" y="84761"/>
                    </a:cubicBezTo>
                    <a:cubicBezTo>
                      <a:pt x="18975" y="84761"/>
                      <a:pt x="0" y="65786"/>
                      <a:pt x="0" y="42380"/>
                    </a:cubicBezTo>
                    <a:cubicBezTo>
                      <a:pt x="0" y="18974"/>
                      <a:pt x="18975" y="0"/>
                      <a:pt x="42380" y="0"/>
                    </a:cubicBezTo>
                    <a:cubicBezTo>
                      <a:pt x="65786" y="0"/>
                      <a:pt x="84761" y="18974"/>
                      <a:pt x="84761" y="42380"/>
                    </a:cubicBezTo>
                    <a:close/>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48" name="Freeform: Shape 91">
                <a:extLst>
                  <a:ext uri="{FF2B5EF4-FFF2-40B4-BE49-F238E27FC236}">
                    <a16:creationId xmlns:a16="http://schemas.microsoft.com/office/drawing/2014/main" id="{BB0F6448-332D-4637-BADA-233DEA16D70D}"/>
                  </a:ext>
                </a:extLst>
              </p:cNvPr>
              <p:cNvSpPr/>
              <p:nvPr/>
            </p:nvSpPr>
            <p:spPr>
              <a:xfrm>
                <a:off x="11815533" y="6499399"/>
                <a:ext cx="84760" cy="84760"/>
              </a:xfrm>
              <a:custGeom>
                <a:avLst/>
                <a:gdLst>
                  <a:gd name="connsiteX0" fmla="*/ 84761 w 84760"/>
                  <a:gd name="connsiteY0" fmla="*/ 42380 h 84760"/>
                  <a:gd name="connsiteX1" fmla="*/ 42380 w 84760"/>
                  <a:gd name="connsiteY1" fmla="*/ 84761 h 84760"/>
                  <a:gd name="connsiteX2" fmla="*/ 0 w 84760"/>
                  <a:gd name="connsiteY2" fmla="*/ 42380 h 84760"/>
                  <a:gd name="connsiteX3" fmla="*/ 42380 w 84760"/>
                  <a:gd name="connsiteY3" fmla="*/ 0 h 84760"/>
                  <a:gd name="connsiteX4" fmla="*/ 84761 w 84760"/>
                  <a:gd name="connsiteY4" fmla="*/ 42380 h 84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60" h="84760">
                    <a:moveTo>
                      <a:pt x="84761" y="42380"/>
                    </a:moveTo>
                    <a:cubicBezTo>
                      <a:pt x="84761" y="65786"/>
                      <a:pt x="65786" y="84761"/>
                      <a:pt x="42380" y="84761"/>
                    </a:cubicBezTo>
                    <a:cubicBezTo>
                      <a:pt x="18975" y="84761"/>
                      <a:pt x="0" y="65786"/>
                      <a:pt x="0" y="42380"/>
                    </a:cubicBezTo>
                    <a:cubicBezTo>
                      <a:pt x="0" y="18974"/>
                      <a:pt x="18975" y="0"/>
                      <a:pt x="42380" y="0"/>
                    </a:cubicBezTo>
                    <a:cubicBezTo>
                      <a:pt x="65786" y="0"/>
                      <a:pt x="84761" y="18974"/>
                      <a:pt x="84761" y="42380"/>
                    </a:cubicBezTo>
                    <a:close/>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grpSp>
        <p:sp>
          <p:nvSpPr>
            <p:cNvPr id="83" name="Freeform: Shape 92">
              <a:extLst>
                <a:ext uri="{FF2B5EF4-FFF2-40B4-BE49-F238E27FC236}">
                  <a16:creationId xmlns:a16="http://schemas.microsoft.com/office/drawing/2014/main" id="{7D81CFF3-AC73-43A1-9402-F549E57E21E2}"/>
                </a:ext>
              </a:extLst>
            </p:cNvPr>
            <p:cNvSpPr/>
            <p:nvPr/>
          </p:nvSpPr>
          <p:spPr>
            <a:xfrm>
              <a:off x="5376917" y="4849194"/>
              <a:ext cx="36927" cy="36927"/>
            </a:xfrm>
            <a:custGeom>
              <a:avLst/>
              <a:gdLst>
                <a:gd name="connsiteX0" fmla="*/ 0 w 36927"/>
                <a:gd name="connsiteY0" fmla="*/ 0 h 36927"/>
                <a:gd name="connsiteX1" fmla="*/ 36927 w 36927"/>
                <a:gd name="connsiteY1" fmla="*/ 0 h 36927"/>
                <a:gd name="connsiteX2" fmla="*/ 36927 w 36927"/>
                <a:gd name="connsiteY2" fmla="*/ 36927 h 36927"/>
                <a:gd name="connsiteX3" fmla="*/ 0 w 36927"/>
                <a:gd name="connsiteY3" fmla="*/ 36927 h 36927"/>
              </a:gdLst>
              <a:ahLst/>
              <a:cxnLst>
                <a:cxn ang="0">
                  <a:pos x="connsiteX0" y="connsiteY0"/>
                </a:cxn>
                <a:cxn ang="0">
                  <a:pos x="connsiteX1" y="connsiteY1"/>
                </a:cxn>
                <a:cxn ang="0">
                  <a:pos x="connsiteX2" y="connsiteY2"/>
                </a:cxn>
                <a:cxn ang="0">
                  <a:pos x="connsiteX3" y="connsiteY3"/>
                </a:cxn>
              </a:cxnLst>
              <a:rect l="l" t="t" r="r" b="b"/>
              <a:pathLst>
                <a:path w="36927" h="36927">
                  <a:moveTo>
                    <a:pt x="0" y="0"/>
                  </a:moveTo>
                  <a:lnTo>
                    <a:pt x="36927" y="0"/>
                  </a:lnTo>
                  <a:lnTo>
                    <a:pt x="36927" y="36927"/>
                  </a:lnTo>
                  <a:lnTo>
                    <a:pt x="0" y="36927"/>
                  </a:lnTo>
                  <a:close/>
                </a:path>
              </a:pathLst>
            </a:custGeom>
            <a:solidFill>
              <a:schemeClr val="accent1"/>
            </a:solidFill>
            <a:ln w="6897" cap="flat">
              <a:noFill/>
              <a:prstDash val="solid"/>
              <a:miter/>
            </a:ln>
          </p:spPr>
          <p:txBody>
            <a:bodyPr rtlCol="0" anchor="ctr"/>
            <a:lstStyle/>
            <a:p>
              <a:endParaRPr lang="en-US" dirty="0">
                <a:latin typeface="Inter" panose="020B0502030000000004" pitchFamily="34" charset="0"/>
              </a:endParaRPr>
            </a:p>
          </p:txBody>
        </p:sp>
        <p:sp>
          <p:nvSpPr>
            <p:cNvPr id="84" name="Freeform: Shape 93">
              <a:extLst>
                <a:ext uri="{FF2B5EF4-FFF2-40B4-BE49-F238E27FC236}">
                  <a16:creationId xmlns:a16="http://schemas.microsoft.com/office/drawing/2014/main" id="{D32E1C7C-1DCF-4E4D-84D9-F5EE6577351E}"/>
                </a:ext>
              </a:extLst>
            </p:cNvPr>
            <p:cNvSpPr/>
            <p:nvPr/>
          </p:nvSpPr>
          <p:spPr>
            <a:xfrm>
              <a:off x="6224314" y="5715296"/>
              <a:ext cx="36927" cy="36927"/>
            </a:xfrm>
            <a:custGeom>
              <a:avLst/>
              <a:gdLst>
                <a:gd name="connsiteX0" fmla="*/ 0 w 36927"/>
                <a:gd name="connsiteY0" fmla="*/ 0 h 36927"/>
                <a:gd name="connsiteX1" fmla="*/ 36927 w 36927"/>
                <a:gd name="connsiteY1" fmla="*/ 0 h 36927"/>
                <a:gd name="connsiteX2" fmla="*/ 36927 w 36927"/>
                <a:gd name="connsiteY2" fmla="*/ 36927 h 36927"/>
                <a:gd name="connsiteX3" fmla="*/ 0 w 36927"/>
                <a:gd name="connsiteY3" fmla="*/ 36927 h 36927"/>
              </a:gdLst>
              <a:ahLst/>
              <a:cxnLst>
                <a:cxn ang="0">
                  <a:pos x="connsiteX0" y="connsiteY0"/>
                </a:cxn>
                <a:cxn ang="0">
                  <a:pos x="connsiteX1" y="connsiteY1"/>
                </a:cxn>
                <a:cxn ang="0">
                  <a:pos x="connsiteX2" y="connsiteY2"/>
                </a:cxn>
                <a:cxn ang="0">
                  <a:pos x="connsiteX3" y="connsiteY3"/>
                </a:cxn>
              </a:cxnLst>
              <a:rect l="l" t="t" r="r" b="b"/>
              <a:pathLst>
                <a:path w="36927" h="36927">
                  <a:moveTo>
                    <a:pt x="0" y="0"/>
                  </a:moveTo>
                  <a:lnTo>
                    <a:pt x="36927" y="0"/>
                  </a:lnTo>
                  <a:lnTo>
                    <a:pt x="36927" y="36927"/>
                  </a:lnTo>
                  <a:lnTo>
                    <a:pt x="0" y="36927"/>
                  </a:lnTo>
                  <a:close/>
                </a:path>
              </a:pathLst>
            </a:custGeom>
            <a:solidFill>
              <a:srgbClr val="27333B"/>
            </a:solidFill>
            <a:ln w="6897" cap="flat">
              <a:noFill/>
              <a:prstDash val="solid"/>
              <a:miter/>
            </a:ln>
          </p:spPr>
          <p:txBody>
            <a:bodyPr rtlCol="0" anchor="ctr"/>
            <a:lstStyle/>
            <a:p>
              <a:endParaRPr lang="en-US" dirty="0">
                <a:latin typeface="Inter" panose="020B0502030000000004" pitchFamily="34" charset="0"/>
              </a:endParaRPr>
            </a:p>
          </p:txBody>
        </p:sp>
        <p:sp>
          <p:nvSpPr>
            <p:cNvPr id="85" name="Freeform: Shape 94">
              <a:extLst>
                <a:ext uri="{FF2B5EF4-FFF2-40B4-BE49-F238E27FC236}">
                  <a16:creationId xmlns:a16="http://schemas.microsoft.com/office/drawing/2014/main" id="{80224DEA-28E1-4AA6-B1EE-08A0710A82B9}"/>
                </a:ext>
              </a:extLst>
            </p:cNvPr>
            <p:cNvSpPr/>
            <p:nvPr/>
          </p:nvSpPr>
          <p:spPr>
            <a:xfrm>
              <a:off x="5546438" y="6163118"/>
              <a:ext cx="36927" cy="36927"/>
            </a:xfrm>
            <a:custGeom>
              <a:avLst/>
              <a:gdLst>
                <a:gd name="connsiteX0" fmla="*/ 0 w 36927"/>
                <a:gd name="connsiteY0" fmla="*/ 0 h 36927"/>
                <a:gd name="connsiteX1" fmla="*/ 36927 w 36927"/>
                <a:gd name="connsiteY1" fmla="*/ 0 h 36927"/>
                <a:gd name="connsiteX2" fmla="*/ 36927 w 36927"/>
                <a:gd name="connsiteY2" fmla="*/ 36927 h 36927"/>
                <a:gd name="connsiteX3" fmla="*/ 0 w 36927"/>
                <a:gd name="connsiteY3" fmla="*/ 36927 h 36927"/>
              </a:gdLst>
              <a:ahLst/>
              <a:cxnLst>
                <a:cxn ang="0">
                  <a:pos x="connsiteX0" y="connsiteY0"/>
                </a:cxn>
                <a:cxn ang="0">
                  <a:pos x="connsiteX1" y="connsiteY1"/>
                </a:cxn>
                <a:cxn ang="0">
                  <a:pos x="connsiteX2" y="connsiteY2"/>
                </a:cxn>
                <a:cxn ang="0">
                  <a:pos x="connsiteX3" y="connsiteY3"/>
                </a:cxn>
              </a:cxnLst>
              <a:rect l="l" t="t" r="r" b="b"/>
              <a:pathLst>
                <a:path w="36927" h="36927">
                  <a:moveTo>
                    <a:pt x="0" y="0"/>
                  </a:moveTo>
                  <a:lnTo>
                    <a:pt x="36927" y="0"/>
                  </a:lnTo>
                  <a:lnTo>
                    <a:pt x="36927" y="36927"/>
                  </a:lnTo>
                  <a:lnTo>
                    <a:pt x="0" y="36927"/>
                  </a:lnTo>
                  <a:close/>
                </a:path>
              </a:pathLst>
            </a:custGeom>
            <a:solidFill>
              <a:srgbClr val="27333B"/>
            </a:solidFill>
            <a:ln w="6897" cap="flat">
              <a:noFill/>
              <a:prstDash val="solid"/>
              <a:miter/>
            </a:ln>
          </p:spPr>
          <p:txBody>
            <a:bodyPr rtlCol="0" anchor="ctr"/>
            <a:lstStyle/>
            <a:p>
              <a:endParaRPr lang="en-US" dirty="0">
                <a:latin typeface="Inter" panose="020B0502030000000004" pitchFamily="34" charset="0"/>
              </a:endParaRPr>
            </a:p>
          </p:txBody>
        </p:sp>
        <p:sp>
          <p:nvSpPr>
            <p:cNvPr id="86" name="Freeform: Shape 95">
              <a:extLst>
                <a:ext uri="{FF2B5EF4-FFF2-40B4-BE49-F238E27FC236}">
                  <a16:creationId xmlns:a16="http://schemas.microsoft.com/office/drawing/2014/main" id="{CE1A22B3-FDA3-400B-B166-D56E7B1E2593}"/>
                </a:ext>
              </a:extLst>
            </p:cNvPr>
            <p:cNvSpPr/>
            <p:nvPr/>
          </p:nvSpPr>
          <p:spPr>
            <a:xfrm>
              <a:off x="6097449" y="6326565"/>
              <a:ext cx="36927" cy="36927"/>
            </a:xfrm>
            <a:custGeom>
              <a:avLst/>
              <a:gdLst>
                <a:gd name="connsiteX0" fmla="*/ 0 w 36927"/>
                <a:gd name="connsiteY0" fmla="*/ 0 h 36927"/>
                <a:gd name="connsiteX1" fmla="*/ 36927 w 36927"/>
                <a:gd name="connsiteY1" fmla="*/ 0 h 36927"/>
                <a:gd name="connsiteX2" fmla="*/ 36927 w 36927"/>
                <a:gd name="connsiteY2" fmla="*/ 36927 h 36927"/>
                <a:gd name="connsiteX3" fmla="*/ 0 w 36927"/>
                <a:gd name="connsiteY3" fmla="*/ 36927 h 36927"/>
              </a:gdLst>
              <a:ahLst/>
              <a:cxnLst>
                <a:cxn ang="0">
                  <a:pos x="connsiteX0" y="connsiteY0"/>
                </a:cxn>
                <a:cxn ang="0">
                  <a:pos x="connsiteX1" y="connsiteY1"/>
                </a:cxn>
                <a:cxn ang="0">
                  <a:pos x="connsiteX2" y="connsiteY2"/>
                </a:cxn>
                <a:cxn ang="0">
                  <a:pos x="connsiteX3" y="connsiteY3"/>
                </a:cxn>
              </a:cxnLst>
              <a:rect l="l" t="t" r="r" b="b"/>
              <a:pathLst>
                <a:path w="36927" h="36927">
                  <a:moveTo>
                    <a:pt x="0" y="0"/>
                  </a:moveTo>
                  <a:lnTo>
                    <a:pt x="36927" y="0"/>
                  </a:lnTo>
                  <a:lnTo>
                    <a:pt x="36927" y="36927"/>
                  </a:lnTo>
                  <a:lnTo>
                    <a:pt x="0" y="36927"/>
                  </a:lnTo>
                  <a:close/>
                </a:path>
              </a:pathLst>
            </a:custGeom>
            <a:solidFill>
              <a:srgbClr val="27333B"/>
            </a:solidFill>
            <a:ln w="6897" cap="flat">
              <a:noFill/>
              <a:prstDash val="solid"/>
              <a:miter/>
            </a:ln>
          </p:spPr>
          <p:txBody>
            <a:bodyPr rtlCol="0" anchor="ctr"/>
            <a:lstStyle/>
            <a:p>
              <a:endParaRPr lang="en-US" dirty="0">
                <a:latin typeface="Inter" panose="020B0502030000000004" pitchFamily="34" charset="0"/>
              </a:endParaRPr>
            </a:p>
          </p:txBody>
        </p:sp>
        <p:sp>
          <p:nvSpPr>
            <p:cNvPr id="87" name="Freeform: Shape 96">
              <a:extLst>
                <a:ext uri="{FF2B5EF4-FFF2-40B4-BE49-F238E27FC236}">
                  <a16:creationId xmlns:a16="http://schemas.microsoft.com/office/drawing/2014/main" id="{6243566E-7078-4494-B2EC-1A7E22C58430}"/>
                </a:ext>
              </a:extLst>
            </p:cNvPr>
            <p:cNvSpPr/>
            <p:nvPr/>
          </p:nvSpPr>
          <p:spPr>
            <a:xfrm>
              <a:off x="7859403" y="5176156"/>
              <a:ext cx="36927" cy="36927"/>
            </a:xfrm>
            <a:custGeom>
              <a:avLst/>
              <a:gdLst>
                <a:gd name="connsiteX0" fmla="*/ 0 w 36927"/>
                <a:gd name="connsiteY0" fmla="*/ 0 h 36927"/>
                <a:gd name="connsiteX1" fmla="*/ 36927 w 36927"/>
                <a:gd name="connsiteY1" fmla="*/ 0 h 36927"/>
                <a:gd name="connsiteX2" fmla="*/ 36927 w 36927"/>
                <a:gd name="connsiteY2" fmla="*/ 36927 h 36927"/>
                <a:gd name="connsiteX3" fmla="*/ 0 w 36927"/>
                <a:gd name="connsiteY3" fmla="*/ 36927 h 36927"/>
              </a:gdLst>
              <a:ahLst/>
              <a:cxnLst>
                <a:cxn ang="0">
                  <a:pos x="connsiteX0" y="connsiteY0"/>
                </a:cxn>
                <a:cxn ang="0">
                  <a:pos x="connsiteX1" y="connsiteY1"/>
                </a:cxn>
                <a:cxn ang="0">
                  <a:pos x="connsiteX2" y="connsiteY2"/>
                </a:cxn>
                <a:cxn ang="0">
                  <a:pos x="connsiteX3" y="connsiteY3"/>
                </a:cxn>
              </a:cxnLst>
              <a:rect l="l" t="t" r="r" b="b"/>
              <a:pathLst>
                <a:path w="36927" h="36927">
                  <a:moveTo>
                    <a:pt x="0" y="0"/>
                  </a:moveTo>
                  <a:lnTo>
                    <a:pt x="36927" y="0"/>
                  </a:lnTo>
                  <a:lnTo>
                    <a:pt x="36927" y="36927"/>
                  </a:lnTo>
                  <a:lnTo>
                    <a:pt x="0" y="36927"/>
                  </a:lnTo>
                  <a:close/>
                </a:path>
              </a:pathLst>
            </a:custGeom>
            <a:solidFill>
              <a:srgbClr val="27333B"/>
            </a:solidFill>
            <a:ln w="6897" cap="flat">
              <a:noFill/>
              <a:prstDash val="solid"/>
              <a:miter/>
            </a:ln>
          </p:spPr>
          <p:txBody>
            <a:bodyPr rtlCol="0" anchor="ctr"/>
            <a:lstStyle/>
            <a:p>
              <a:endParaRPr lang="en-US" dirty="0">
                <a:latin typeface="Inter" panose="020B0502030000000004" pitchFamily="34" charset="0"/>
              </a:endParaRPr>
            </a:p>
          </p:txBody>
        </p:sp>
        <p:sp>
          <p:nvSpPr>
            <p:cNvPr id="88" name="Freeform: Shape 97">
              <a:extLst>
                <a:ext uri="{FF2B5EF4-FFF2-40B4-BE49-F238E27FC236}">
                  <a16:creationId xmlns:a16="http://schemas.microsoft.com/office/drawing/2014/main" id="{C99377CA-3614-4435-A75D-8B83524A08FD}"/>
                </a:ext>
              </a:extLst>
            </p:cNvPr>
            <p:cNvSpPr/>
            <p:nvPr/>
          </p:nvSpPr>
          <p:spPr>
            <a:xfrm>
              <a:off x="6787681" y="5182230"/>
              <a:ext cx="36927" cy="36927"/>
            </a:xfrm>
            <a:custGeom>
              <a:avLst/>
              <a:gdLst>
                <a:gd name="connsiteX0" fmla="*/ 0 w 36927"/>
                <a:gd name="connsiteY0" fmla="*/ 0 h 36927"/>
                <a:gd name="connsiteX1" fmla="*/ 36927 w 36927"/>
                <a:gd name="connsiteY1" fmla="*/ 0 h 36927"/>
                <a:gd name="connsiteX2" fmla="*/ 36927 w 36927"/>
                <a:gd name="connsiteY2" fmla="*/ 36927 h 36927"/>
                <a:gd name="connsiteX3" fmla="*/ 0 w 36927"/>
                <a:gd name="connsiteY3" fmla="*/ 36927 h 36927"/>
              </a:gdLst>
              <a:ahLst/>
              <a:cxnLst>
                <a:cxn ang="0">
                  <a:pos x="connsiteX0" y="connsiteY0"/>
                </a:cxn>
                <a:cxn ang="0">
                  <a:pos x="connsiteX1" y="connsiteY1"/>
                </a:cxn>
                <a:cxn ang="0">
                  <a:pos x="connsiteX2" y="connsiteY2"/>
                </a:cxn>
                <a:cxn ang="0">
                  <a:pos x="connsiteX3" y="connsiteY3"/>
                </a:cxn>
              </a:cxnLst>
              <a:rect l="l" t="t" r="r" b="b"/>
              <a:pathLst>
                <a:path w="36927" h="36927">
                  <a:moveTo>
                    <a:pt x="0" y="0"/>
                  </a:moveTo>
                  <a:lnTo>
                    <a:pt x="36927" y="0"/>
                  </a:lnTo>
                  <a:lnTo>
                    <a:pt x="36927" y="36927"/>
                  </a:lnTo>
                  <a:lnTo>
                    <a:pt x="0" y="36927"/>
                  </a:lnTo>
                  <a:close/>
                </a:path>
              </a:pathLst>
            </a:custGeom>
            <a:solidFill>
              <a:schemeClr val="accent1"/>
            </a:solidFill>
            <a:ln w="6897" cap="flat">
              <a:noFill/>
              <a:prstDash val="solid"/>
              <a:miter/>
            </a:ln>
          </p:spPr>
          <p:txBody>
            <a:bodyPr rtlCol="0" anchor="ctr"/>
            <a:lstStyle/>
            <a:p>
              <a:endParaRPr lang="en-US" dirty="0">
                <a:latin typeface="Inter" panose="020B0502030000000004" pitchFamily="34" charset="0"/>
              </a:endParaRPr>
            </a:p>
          </p:txBody>
        </p:sp>
        <p:sp>
          <p:nvSpPr>
            <p:cNvPr id="89" name="Freeform: Shape 98">
              <a:extLst>
                <a:ext uri="{FF2B5EF4-FFF2-40B4-BE49-F238E27FC236}">
                  <a16:creationId xmlns:a16="http://schemas.microsoft.com/office/drawing/2014/main" id="{47FB816B-6F9C-4479-84F4-A7E785AB8F1F}"/>
                </a:ext>
              </a:extLst>
            </p:cNvPr>
            <p:cNvSpPr/>
            <p:nvPr/>
          </p:nvSpPr>
          <p:spPr>
            <a:xfrm>
              <a:off x="7853329" y="6338644"/>
              <a:ext cx="36927" cy="36927"/>
            </a:xfrm>
            <a:custGeom>
              <a:avLst/>
              <a:gdLst>
                <a:gd name="connsiteX0" fmla="*/ 0 w 36927"/>
                <a:gd name="connsiteY0" fmla="*/ 0 h 36927"/>
                <a:gd name="connsiteX1" fmla="*/ 36927 w 36927"/>
                <a:gd name="connsiteY1" fmla="*/ 0 h 36927"/>
                <a:gd name="connsiteX2" fmla="*/ 36927 w 36927"/>
                <a:gd name="connsiteY2" fmla="*/ 36927 h 36927"/>
                <a:gd name="connsiteX3" fmla="*/ 0 w 36927"/>
                <a:gd name="connsiteY3" fmla="*/ 36927 h 36927"/>
              </a:gdLst>
              <a:ahLst/>
              <a:cxnLst>
                <a:cxn ang="0">
                  <a:pos x="connsiteX0" y="connsiteY0"/>
                </a:cxn>
                <a:cxn ang="0">
                  <a:pos x="connsiteX1" y="connsiteY1"/>
                </a:cxn>
                <a:cxn ang="0">
                  <a:pos x="connsiteX2" y="connsiteY2"/>
                </a:cxn>
                <a:cxn ang="0">
                  <a:pos x="connsiteX3" y="connsiteY3"/>
                </a:cxn>
              </a:cxnLst>
              <a:rect l="l" t="t" r="r" b="b"/>
              <a:pathLst>
                <a:path w="36927" h="36927">
                  <a:moveTo>
                    <a:pt x="0" y="0"/>
                  </a:moveTo>
                  <a:lnTo>
                    <a:pt x="36927" y="0"/>
                  </a:lnTo>
                  <a:lnTo>
                    <a:pt x="36927" y="36927"/>
                  </a:lnTo>
                  <a:lnTo>
                    <a:pt x="0" y="36927"/>
                  </a:lnTo>
                  <a:close/>
                </a:path>
              </a:pathLst>
            </a:custGeom>
            <a:solidFill>
              <a:schemeClr val="accent1"/>
            </a:solidFill>
            <a:ln w="6897" cap="flat">
              <a:noFill/>
              <a:prstDash val="solid"/>
              <a:miter/>
            </a:ln>
          </p:spPr>
          <p:txBody>
            <a:bodyPr rtlCol="0" anchor="ctr"/>
            <a:lstStyle/>
            <a:p>
              <a:endParaRPr lang="en-US" dirty="0">
                <a:latin typeface="Inter" panose="020B0502030000000004" pitchFamily="34" charset="0"/>
              </a:endParaRPr>
            </a:p>
          </p:txBody>
        </p:sp>
        <p:sp>
          <p:nvSpPr>
            <p:cNvPr id="90" name="Freeform: Shape 99">
              <a:extLst>
                <a:ext uri="{FF2B5EF4-FFF2-40B4-BE49-F238E27FC236}">
                  <a16:creationId xmlns:a16="http://schemas.microsoft.com/office/drawing/2014/main" id="{6314C29F-917D-4356-B558-415B71F7520A}"/>
                </a:ext>
              </a:extLst>
            </p:cNvPr>
            <p:cNvSpPr/>
            <p:nvPr/>
          </p:nvSpPr>
          <p:spPr>
            <a:xfrm>
              <a:off x="6999651" y="5757400"/>
              <a:ext cx="36927" cy="36927"/>
            </a:xfrm>
            <a:custGeom>
              <a:avLst/>
              <a:gdLst>
                <a:gd name="connsiteX0" fmla="*/ 0 w 36927"/>
                <a:gd name="connsiteY0" fmla="*/ 0 h 36927"/>
                <a:gd name="connsiteX1" fmla="*/ 36927 w 36927"/>
                <a:gd name="connsiteY1" fmla="*/ 0 h 36927"/>
                <a:gd name="connsiteX2" fmla="*/ 36927 w 36927"/>
                <a:gd name="connsiteY2" fmla="*/ 36927 h 36927"/>
                <a:gd name="connsiteX3" fmla="*/ 0 w 36927"/>
                <a:gd name="connsiteY3" fmla="*/ 36927 h 36927"/>
              </a:gdLst>
              <a:ahLst/>
              <a:cxnLst>
                <a:cxn ang="0">
                  <a:pos x="connsiteX0" y="connsiteY0"/>
                </a:cxn>
                <a:cxn ang="0">
                  <a:pos x="connsiteX1" y="connsiteY1"/>
                </a:cxn>
                <a:cxn ang="0">
                  <a:pos x="connsiteX2" y="connsiteY2"/>
                </a:cxn>
                <a:cxn ang="0">
                  <a:pos x="connsiteX3" y="connsiteY3"/>
                </a:cxn>
              </a:cxnLst>
              <a:rect l="l" t="t" r="r" b="b"/>
              <a:pathLst>
                <a:path w="36927" h="36927">
                  <a:moveTo>
                    <a:pt x="0" y="0"/>
                  </a:moveTo>
                  <a:lnTo>
                    <a:pt x="36927" y="0"/>
                  </a:lnTo>
                  <a:lnTo>
                    <a:pt x="36927" y="36927"/>
                  </a:lnTo>
                  <a:lnTo>
                    <a:pt x="0" y="36927"/>
                  </a:lnTo>
                  <a:close/>
                </a:path>
              </a:pathLst>
            </a:custGeom>
            <a:solidFill>
              <a:srgbClr val="27333B"/>
            </a:solidFill>
            <a:ln w="6897" cap="flat">
              <a:noFill/>
              <a:prstDash val="solid"/>
              <a:miter/>
            </a:ln>
          </p:spPr>
          <p:txBody>
            <a:bodyPr rtlCol="0" anchor="ctr"/>
            <a:lstStyle/>
            <a:p>
              <a:endParaRPr lang="en-US" dirty="0">
                <a:latin typeface="Inter" panose="020B0502030000000004" pitchFamily="34" charset="0"/>
              </a:endParaRPr>
            </a:p>
          </p:txBody>
        </p:sp>
        <p:sp>
          <p:nvSpPr>
            <p:cNvPr id="91" name="Freeform: Shape 100">
              <a:extLst>
                <a:ext uri="{FF2B5EF4-FFF2-40B4-BE49-F238E27FC236}">
                  <a16:creationId xmlns:a16="http://schemas.microsoft.com/office/drawing/2014/main" id="{44E06A9E-9B42-4E50-BE22-FC6354083EE7}"/>
                </a:ext>
              </a:extLst>
            </p:cNvPr>
            <p:cNvSpPr/>
            <p:nvPr/>
          </p:nvSpPr>
          <p:spPr>
            <a:xfrm>
              <a:off x="9718265" y="5472818"/>
              <a:ext cx="36927" cy="36927"/>
            </a:xfrm>
            <a:custGeom>
              <a:avLst/>
              <a:gdLst>
                <a:gd name="connsiteX0" fmla="*/ 0 w 36927"/>
                <a:gd name="connsiteY0" fmla="*/ 0 h 36927"/>
                <a:gd name="connsiteX1" fmla="*/ 36927 w 36927"/>
                <a:gd name="connsiteY1" fmla="*/ 0 h 36927"/>
                <a:gd name="connsiteX2" fmla="*/ 36927 w 36927"/>
                <a:gd name="connsiteY2" fmla="*/ 36927 h 36927"/>
                <a:gd name="connsiteX3" fmla="*/ 0 w 36927"/>
                <a:gd name="connsiteY3" fmla="*/ 36927 h 36927"/>
              </a:gdLst>
              <a:ahLst/>
              <a:cxnLst>
                <a:cxn ang="0">
                  <a:pos x="connsiteX0" y="connsiteY0"/>
                </a:cxn>
                <a:cxn ang="0">
                  <a:pos x="connsiteX1" y="connsiteY1"/>
                </a:cxn>
                <a:cxn ang="0">
                  <a:pos x="connsiteX2" y="connsiteY2"/>
                </a:cxn>
                <a:cxn ang="0">
                  <a:pos x="connsiteX3" y="connsiteY3"/>
                </a:cxn>
              </a:cxnLst>
              <a:rect l="l" t="t" r="r" b="b"/>
              <a:pathLst>
                <a:path w="36927" h="36927">
                  <a:moveTo>
                    <a:pt x="0" y="0"/>
                  </a:moveTo>
                  <a:lnTo>
                    <a:pt x="36927" y="0"/>
                  </a:lnTo>
                  <a:lnTo>
                    <a:pt x="36927" y="36927"/>
                  </a:lnTo>
                  <a:lnTo>
                    <a:pt x="0" y="36927"/>
                  </a:lnTo>
                  <a:close/>
                </a:path>
              </a:pathLst>
            </a:custGeom>
            <a:solidFill>
              <a:srgbClr val="27333B"/>
            </a:solidFill>
            <a:ln w="6897" cap="flat">
              <a:noFill/>
              <a:prstDash val="solid"/>
              <a:miter/>
            </a:ln>
          </p:spPr>
          <p:txBody>
            <a:bodyPr rtlCol="0" anchor="ctr"/>
            <a:lstStyle/>
            <a:p>
              <a:endParaRPr lang="en-US" dirty="0">
                <a:latin typeface="Inter" panose="020B0502030000000004" pitchFamily="34" charset="0"/>
              </a:endParaRPr>
            </a:p>
          </p:txBody>
        </p:sp>
        <p:sp>
          <p:nvSpPr>
            <p:cNvPr id="92" name="Freeform: Shape 101">
              <a:extLst>
                <a:ext uri="{FF2B5EF4-FFF2-40B4-BE49-F238E27FC236}">
                  <a16:creationId xmlns:a16="http://schemas.microsoft.com/office/drawing/2014/main" id="{E4C39452-3E04-4785-9176-D6B0DD272FF6}"/>
                </a:ext>
              </a:extLst>
            </p:cNvPr>
            <p:cNvSpPr/>
            <p:nvPr/>
          </p:nvSpPr>
          <p:spPr>
            <a:xfrm>
              <a:off x="10856526" y="5000562"/>
              <a:ext cx="36927" cy="36927"/>
            </a:xfrm>
            <a:custGeom>
              <a:avLst/>
              <a:gdLst>
                <a:gd name="connsiteX0" fmla="*/ 0 w 36927"/>
                <a:gd name="connsiteY0" fmla="*/ 0 h 36927"/>
                <a:gd name="connsiteX1" fmla="*/ 36927 w 36927"/>
                <a:gd name="connsiteY1" fmla="*/ 0 h 36927"/>
                <a:gd name="connsiteX2" fmla="*/ 36927 w 36927"/>
                <a:gd name="connsiteY2" fmla="*/ 36927 h 36927"/>
                <a:gd name="connsiteX3" fmla="*/ 0 w 36927"/>
                <a:gd name="connsiteY3" fmla="*/ 36927 h 36927"/>
              </a:gdLst>
              <a:ahLst/>
              <a:cxnLst>
                <a:cxn ang="0">
                  <a:pos x="connsiteX0" y="connsiteY0"/>
                </a:cxn>
                <a:cxn ang="0">
                  <a:pos x="connsiteX1" y="connsiteY1"/>
                </a:cxn>
                <a:cxn ang="0">
                  <a:pos x="connsiteX2" y="connsiteY2"/>
                </a:cxn>
                <a:cxn ang="0">
                  <a:pos x="connsiteX3" y="connsiteY3"/>
                </a:cxn>
              </a:cxnLst>
              <a:rect l="l" t="t" r="r" b="b"/>
              <a:pathLst>
                <a:path w="36927" h="36927">
                  <a:moveTo>
                    <a:pt x="0" y="0"/>
                  </a:moveTo>
                  <a:lnTo>
                    <a:pt x="36927" y="0"/>
                  </a:lnTo>
                  <a:lnTo>
                    <a:pt x="36927" y="36927"/>
                  </a:lnTo>
                  <a:lnTo>
                    <a:pt x="0" y="36927"/>
                  </a:lnTo>
                  <a:close/>
                </a:path>
              </a:pathLst>
            </a:custGeom>
            <a:solidFill>
              <a:schemeClr val="accent1"/>
            </a:solidFill>
            <a:ln w="6897" cap="flat">
              <a:noFill/>
              <a:prstDash val="solid"/>
              <a:miter/>
            </a:ln>
          </p:spPr>
          <p:txBody>
            <a:bodyPr rtlCol="0" anchor="ctr"/>
            <a:lstStyle/>
            <a:p>
              <a:endParaRPr lang="en-US" dirty="0">
                <a:latin typeface="Inter" panose="020B0502030000000004" pitchFamily="34" charset="0"/>
              </a:endParaRPr>
            </a:p>
          </p:txBody>
        </p:sp>
        <p:sp>
          <p:nvSpPr>
            <p:cNvPr id="93" name="Freeform: Shape 102">
              <a:extLst>
                <a:ext uri="{FF2B5EF4-FFF2-40B4-BE49-F238E27FC236}">
                  <a16:creationId xmlns:a16="http://schemas.microsoft.com/office/drawing/2014/main" id="{E85310C6-B4A3-4428-AEE7-FDE30C0E15A2}"/>
                </a:ext>
              </a:extLst>
            </p:cNvPr>
            <p:cNvSpPr/>
            <p:nvPr/>
          </p:nvSpPr>
          <p:spPr>
            <a:xfrm>
              <a:off x="11558905" y="5545499"/>
              <a:ext cx="36927" cy="36927"/>
            </a:xfrm>
            <a:custGeom>
              <a:avLst/>
              <a:gdLst>
                <a:gd name="connsiteX0" fmla="*/ 0 w 36927"/>
                <a:gd name="connsiteY0" fmla="*/ 0 h 36927"/>
                <a:gd name="connsiteX1" fmla="*/ 36927 w 36927"/>
                <a:gd name="connsiteY1" fmla="*/ 0 h 36927"/>
                <a:gd name="connsiteX2" fmla="*/ 36927 w 36927"/>
                <a:gd name="connsiteY2" fmla="*/ 36927 h 36927"/>
                <a:gd name="connsiteX3" fmla="*/ 0 w 36927"/>
                <a:gd name="connsiteY3" fmla="*/ 36927 h 36927"/>
              </a:gdLst>
              <a:ahLst/>
              <a:cxnLst>
                <a:cxn ang="0">
                  <a:pos x="connsiteX0" y="connsiteY0"/>
                </a:cxn>
                <a:cxn ang="0">
                  <a:pos x="connsiteX1" y="connsiteY1"/>
                </a:cxn>
                <a:cxn ang="0">
                  <a:pos x="connsiteX2" y="connsiteY2"/>
                </a:cxn>
                <a:cxn ang="0">
                  <a:pos x="connsiteX3" y="connsiteY3"/>
                </a:cxn>
              </a:cxnLst>
              <a:rect l="l" t="t" r="r" b="b"/>
              <a:pathLst>
                <a:path w="36927" h="36927">
                  <a:moveTo>
                    <a:pt x="0" y="0"/>
                  </a:moveTo>
                  <a:lnTo>
                    <a:pt x="36927" y="0"/>
                  </a:lnTo>
                  <a:lnTo>
                    <a:pt x="36927" y="36927"/>
                  </a:lnTo>
                  <a:lnTo>
                    <a:pt x="0" y="36927"/>
                  </a:lnTo>
                  <a:close/>
                </a:path>
              </a:pathLst>
            </a:custGeom>
            <a:solidFill>
              <a:srgbClr val="27333B"/>
            </a:solidFill>
            <a:ln w="6897" cap="flat">
              <a:noFill/>
              <a:prstDash val="solid"/>
              <a:miter/>
            </a:ln>
          </p:spPr>
          <p:txBody>
            <a:bodyPr rtlCol="0" anchor="ctr"/>
            <a:lstStyle/>
            <a:p>
              <a:endParaRPr lang="en-US" dirty="0">
                <a:latin typeface="Inter" panose="020B0502030000000004" pitchFamily="34" charset="0"/>
              </a:endParaRPr>
            </a:p>
          </p:txBody>
        </p:sp>
        <p:sp>
          <p:nvSpPr>
            <p:cNvPr id="94" name="Freeform: Shape 103">
              <a:extLst>
                <a:ext uri="{FF2B5EF4-FFF2-40B4-BE49-F238E27FC236}">
                  <a16:creationId xmlns:a16="http://schemas.microsoft.com/office/drawing/2014/main" id="{81D258C5-9BCB-4380-86BE-18461FAACE70}"/>
                </a:ext>
              </a:extLst>
            </p:cNvPr>
            <p:cNvSpPr/>
            <p:nvPr/>
          </p:nvSpPr>
          <p:spPr>
            <a:xfrm>
              <a:off x="8694997" y="5351751"/>
              <a:ext cx="36927" cy="36927"/>
            </a:xfrm>
            <a:custGeom>
              <a:avLst/>
              <a:gdLst>
                <a:gd name="connsiteX0" fmla="*/ 0 w 36927"/>
                <a:gd name="connsiteY0" fmla="*/ 0 h 36927"/>
                <a:gd name="connsiteX1" fmla="*/ 36927 w 36927"/>
                <a:gd name="connsiteY1" fmla="*/ 0 h 36927"/>
                <a:gd name="connsiteX2" fmla="*/ 36927 w 36927"/>
                <a:gd name="connsiteY2" fmla="*/ 36927 h 36927"/>
                <a:gd name="connsiteX3" fmla="*/ 0 w 36927"/>
                <a:gd name="connsiteY3" fmla="*/ 36927 h 36927"/>
              </a:gdLst>
              <a:ahLst/>
              <a:cxnLst>
                <a:cxn ang="0">
                  <a:pos x="connsiteX0" y="connsiteY0"/>
                </a:cxn>
                <a:cxn ang="0">
                  <a:pos x="connsiteX1" y="connsiteY1"/>
                </a:cxn>
                <a:cxn ang="0">
                  <a:pos x="connsiteX2" y="connsiteY2"/>
                </a:cxn>
                <a:cxn ang="0">
                  <a:pos x="connsiteX3" y="connsiteY3"/>
                </a:cxn>
              </a:cxnLst>
              <a:rect l="l" t="t" r="r" b="b"/>
              <a:pathLst>
                <a:path w="36927" h="36927">
                  <a:moveTo>
                    <a:pt x="0" y="0"/>
                  </a:moveTo>
                  <a:lnTo>
                    <a:pt x="36927" y="0"/>
                  </a:lnTo>
                  <a:lnTo>
                    <a:pt x="36927" y="36927"/>
                  </a:lnTo>
                  <a:lnTo>
                    <a:pt x="0" y="36927"/>
                  </a:lnTo>
                  <a:close/>
                </a:path>
              </a:pathLst>
            </a:custGeom>
            <a:solidFill>
              <a:schemeClr val="accent1"/>
            </a:solidFill>
            <a:ln w="6897" cap="flat">
              <a:noFill/>
              <a:prstDash val="solid"/>
              <a:miter/>
            </a:ln>
          </p:spPr>
          <p:txBody>
            <a:bodyPr rtlCol="0" anchor="ctr"/>
            <a:lstStyle/>
            <a:p>
              <a:endParaRPr lang="en-US" dirty="0">
                <a:latin typeface="Inter" panose="020B0502030000000004" pitchFamily="34" charset="0"/>
              </a:endParaRPr>
            </a:p>
          </p:txBody>
        </p:sp>
        <p:sp>
          <p:nvSpPr>
            <p:cNvPr id="95" name="Freeform: Shape 104">
              <a:extLst>
                <a:ext uri="{FF2B5EF4-FFF2-40B4-BE49-F238E27FC236}">
                  <a16:creationId xmlns:a16="http://schemas.microsoft.com/office/drawing/2014/main" id="{EE88F79E-2F65-4881-9F82-A98637DC6F03}"/>
                </a:ext>
              </a:extLst>
            </p:cNvPr>
            <p:cNvSpPr/>
            <p:nvPr/>
          </p:nvSpPr>
          <p:spPr>
            <a:xfrm>
              <a:off x="9445762" y="4758360"/>
              <a:ext cx="36927" cy="36927"/>
            </a:xfrm>
            <a:custGeom>
              <a:avLst/>
              <a:gdLst>
                <a:gd name="connsiteX0" fmla="*/ 0 w 36927"/>
                <a:gd name="connsiteY0" fmla="*/ 0 h 36927"/>
                <a:gd name="connsiteX1" fmla="*/ 36928 w 36927"/>
                <a:gd name="connsiteY1" fmla="*/ 0 h 36927"/>
                <a:gd name="connsiteX2" fmla="*/ 36928 w 36927"/>
                <a:gd name="connsiteY2" fmla="*/ 36927 h 36927"/>
                <a:gd name="connsiteX3" fmla="*/ 0 w 36927"/>
                <a:gd name="connsiteY3" fmla="*/ 36927 h 36927"/>
              </a:gdLst>
              <a:ahLst/>
              <a:cxnLst>
                <a:cxn ang="0">
                  <a:pos x="connsiteX0" y="connsiteY0"/>
                </a:cxn>
                <a:cxn ang="0">
                  <a:pos x="connsiteX1" y="connsiteY1"/>
                </a:cxn>
                <a:cxn ang="0">
                  <a:pos x="connsiteX2" y="connsiteY2"/>
                </a:cxn>
                <a:cxn ang="0">
                  <a:pos x="connsiteX3" y="connsiteY3"/>
                </a:cxn>
              </a:cxnLst>
              <a:rect l="l" t="t" r="r" b="b"/>
              <a:pathLst>
                <a:path w="36927" h="36927">
                  <a:moveTo>
                    <a:pt x="0" y="0"/>
                  </a:moveTo>
                  <a:lnTo>
                    <a:pt x="36928" y="0"/>
                  </a:lnTo>
                  <a:lnTo>
                    <a:pt x="36928" y="36927"/>
                  </a:lnTo>
                  <a:lnTo>
                    <a:pt x="0" y="36927"/>
                  </a:lnTo>
                  <a:close/>
                </a:path>
              </a:pathLst>
            </a:custGeom>
            <a:solidFill>
              <a:schemeClr val="accent1"/>
            </a:solidFill>
            <a:ln w="6897" cap="flat">
              <a:noFill/>
              <a:prstDash val="solid"/>
              <a:miter/>
            </a:ln>
          </p:spPr>
          <p:txBody>
            <a:bodyPr rtlCol="0" anchor="ctr"/>
            <a:lstStyle/>
            <a:p>
              <a:endParaRPr lang="en-US" dirty="0">
                <a:latin typeface="Inter" panose="020B0502030000000004" pitchFamily="34" charset="0"/>
              </a:endParaRPr>
            </a:p>
          </p:txBody>
        </p:sp>
        <p:sp>
          <p:nvSpPr>
            <p:cNvPr id="96" name="Freeform: Shape 105">
              <a:extLst>
                <a:ext uri="{FF2B5EF4-FFF2-40B4-BE49-F238E27FC236}">
                  <a16:creationId xmlns:a16="http://schemas.microsoft.com/office/drawing/2014/main" id="{CE8B9AA5-7998-406F-935F-32B0C7592A51}"/>
                </a:ext>
              </a:extLst>
            </p:cNvPr>
            <p:cNvSpPr/>
            <p:nvPr/>
          </p:nvSpPr>
          <p:spPr>
            <a:xfrm>
              <a:off x="10275282" y="5981449"/>
              <a:ext cx="36927" cy="36927"/>
            </a:xfrm>
            <a:custGeom>
              <a:avLst/>
              <a:gdLst>
                <a:gd name="connsiteX0" fmla="*/ 0 w 36927"/>
                <a:gd name="connsiteY0" fmla="*/ 0 h 36927"/>
                <a:gd name="connsiteX1" fmla="*/ 36927 w 36927"/>
                <a:gd name="connsiteY1" fmla="*/ 0 h 36927"/>
                <a:gd name="connsiteX2" fmla="*/ 36927 w 36927"/>
                <a:gd name="connsiteY2" fmla="*/ 36927 h 36927"/>
                <a:gd name="connsiteX3" fmla="*/ 0 w 36927"/>
                <a:gd name="connsiteY3" fmla="*/ 36927 h 36927"/>
              </a:gdLst>
              <a:ahLst/>
              <a:cxnLst>
                <a:cxn ang="0">
                  <a:pos x="connsiteX0" y="connsiteY0"/>
                </a:cxn>
                <a:cxn ang="0">
                  <a:pos x="connsiteX1" y="connsiteY1"/>
                </a:cxn>
                <a:cxn ang="0">
                  <a:pos x="connsiteX2" y="connsiteY2"/>
                </a:cxn>
                <a:cxn ang="0">
                  <a:pos x="connsiteX3" y="connsiteY3"/>
                </a:cxn>
              </a:cxnLst>
              <a:rect l="l" t="t" r="r" b="b"/>
              <a:pathLst>
                <a:path w="36927" h="36927">
                  <a:moveTo>
                    <a:pt x="0" y="0"/>
                  </a:moveTo>
                  <a:lnTo>
                    <a:pt x="36927" y="0"/>
                  </a:lnTo>
                  <a:lnTo>
                    <a:pt x="36927" y="36927"/>
                  </a:lnTo>
                  <a:lnTo>
                    <a:pt x="0" y="36927"/>
                  </a:lnTo>
                  <a:close/>
                </a:path>
              </a:pathLst>
            </a:custGeom>
            <a:solidFill>
              <a:srgbClr val="27333B"/>
            </a:solidFill>
            <a:ln w="6897" cap="flat">
              <a:noFill/>
              <a:prstDash val="solid"/>
              <a:miter/>
            </a:ln>
          </p:spPr>
          <p:txBody>
            <a:bodyPr rtlCol="0" anchor="ctr"/>
            <a:lstStyle/>
            <a:p>
              <a:endParaRPr lang="en-US" dirty="0">
                <a:latin typeface="Inter" panose="020B0502030000000004" pitchFamily="34" charset="0"/>
              </a:endParaRPr>
            </a:p>
          </p:txBody>
        </p:sp>
        <p:sp>
          <p:nvSpPr>
            <p:cNvPr id="97" name="Freeform: Shape 106">
              <a:extLst>
                <a:ext uri="{FF2B5EF4-FFF2-40B4-BE49-F238E27FC236}">
                  <a16:creationId xmlns:a16="http://schemas.microsoft.com/office/drawing/2014/main" id="{58B40C90-5D3E-4571-99C9-FCFD1C45B7EE}"/>
                </a:ext>
              </a:extLst>
            </p:cNvPr>
            <p:cNvSpPr/>
            <p:nvPr/>
          </p:nvSpPr>
          <p:spPr>
            <a:xfrm>
              <a:off x="3445166" y="5738971"/>
              <a:ext cx="36927" cy="36927"/>
            </a:xfrm>
            <a:custGeom>
              <a:avLst/>
              <a:gdLst>
                <a:gd name="connsiteX0" fmla="*/ 0 w 36927"/>
                <a:gd name="connsiteY0" fmla="*/ 0 h 36927"/>
                <a:gd name="connsiteX1" fmla="*/ 36928 w 36927"/>
                <a:gd name="connsiteY1" fmla="*/ 0 h 36927"/>
                <a:gd name="connsiteX2" fmla="*/ 36928 w 36927"/>
                <a:gd name="connsiteY2" fmla="*/ 36927 h 36927"/>
                <a:gd name="connsiteX3" fmla="*/ 0 w 36927"/>
                <a:gd name="connsiteY3" fmla="*/ 36927 h 36927"/>
              </a:gdLst>
              <a:ahLst/>
              <a:cxnLst>
                <a:cxn ang="0">
                  <a:pos x="connsiteX0" y="connsiteY0"/>
                </a:cxn>
                <a:cxn ang="0">
                  <a:pos x="connsiteX1" y="connsiteY1"/>
                </a:cxn>
                <a:cxn ang="0">
                  <a:pos x="connsiteX2" y="connsiteY2"/>
                </a:cxn>
                <a:cxn ang="0">
                  <a:pos x="connsiteX3" y="connsiteY3"/>
                </a:cxn>
              </a:cxnLst>
              <a:rect l="l" t="t" r="r" b="b"/>
              <a:pathLst>
                <a:path w="36927" h="36927">
                  <a:moveTo>
                    <a:pt x="0" y="0"/>
                  </a:moveTo>
                  <a:lnTo>
                    <a:pt x="36928" y="0"/>
                  </a:lnTo>
                  <a:lnTo>
                    <a:pt x="36928" y="36927"/>
                  </a:lnTo>
                  <a:lnTo>
                    <a:pt x="0" y="36927"/>
                  </a:lnTo>
                  <a:close/>
                </a:path>
              </a:pathLst>
            </a:custGeom>
            <a:solidFill>
              <a:schemeClr val="accent1"/>
            </a:solidFill>
            <a:ln w="6897" cap="flat">
              <a:noFill/>
              <a:prstDash val="solid"/>
              <a:miter/>
            </a:ln>
          </p:spPr>
          <p:txBody>
            <a:bodyPr rtlCol="0" anchor="ctr"/>
            <a:lstStyle/>
            <a:p>
              <a:endParaRPr lang="en-US" dirty="0">
                <a:latin typeface="Inter" panose="020B0502030000000004" pitchFamily="34" charset="0"/>
              </a:endParaRPr>
            </a:p>
          </p:txBody>
        </p:sp>
        <p:sp>
          <p:nvSpPr>
            <p:cNvPr id="98" name="Freeform: Shape 107">
              <a:extLst>
                <a:ext uri="{FF2B5EF4-FFF2-40B4-BE49-F238E27FC236}">
                  <a16:creationId xmlns:a16="http://schemas.microsoft.com/office/drawing/2014/main" id="{61F34BA8-761F-4389-8BEE-1A8ECF639EB6}"/>
                </a:ext>
              </a:extLst>
            </p:cNvPr>
            <p:cNvSpPr/>
            <p:nvPr/>
          </p:nvSpPr>
          <p:spPr>
            <a:xfrm>
              <a:off x="2434530" y="6242080"/>
              <a:ext cx="36927" cy="36927"/>
            </a:xfrm>
            <a:custGeom>
              <a:avLst/>
              <a:gdLst>
                <a:gd name="connsiteX0" fmla="*/ 0 w 36927"/>
                <a:gd name="connsiteY0" fmla="*/ 0 h 36927"/>
                <a:gd name="connsiteX1" fmla="*/ 36927 w 36927"/>
                <a:gd name="connsiteY1" fmla="*/ 0 h 36927"/>
                <a:gd name="connsiteX2" fmla="*/ 36927 w 36927"/>
                <a:gd name="connsiteY2" fmla="*/ 36927 h 36927"/>
                <a:gd name="connsiteX3" fmla="*/ 0 w 36927"/>
                <a:gd name="connsiteY3" fmla="*/ 36927 h 36927"/>
              </a:gdLst>
              <a:ahLst/>
              <a:cxnLst>
                <a:cxn ang="0">
                  <a:pos x="connsiteX0" y="connsiteY0"/>
                </a:cxn>
                <a:cxn ang="0">
                  <a:pos x="connsiteX1" y="connsiteY1"/>
                </a:cxn>
                <a:cxn ang="0">
                  <a:pos x="connsiteX2" y="connsiteY2"/>
                </a:cxn>
                <a:cxn ang="0">
                  <a:pos x="connsiteX3" y="connsiteY3"/>
                </a:cxn>
              </a:cxnLst>
              <a:rect l="l" t="t" r="r" b="b"/>
              <a:pathLst>
                <a:path w="36927" h="36927">
                  <a:moveTo>
                    <a:pt x="0" y="0"/>
                  </a:moveTo>
                  <a:lnTo>
                    <a:pt x="36927" y="0"/>
                  </a:lnTo>
                  <a:lnTo>
                    <a:pt x="36927" y="36927"/>
                  </a:lnTo>
                  <a:lnTo>
                    <a:pt x="0" y="36927"/>
                  </a:lnTo>
                  <a:close/>
                </a:path>
              </a:pathLst>
            </a:custGeom>
            <a:solidFill>
              <a:schemeClr val="accent1"/>
            </a:solidFill>
            <a:ln w="6897" cap="flat">
              <a:noFill/>
              <a:prstDash val="solid"/>
              <a:miter/>
            </a:ln>
          </p:spPr>
          <p:txBody>
            <a:bodyPr rtlCol="0" anchor="ctr"/>
            <a:lstStyle/>
            <a:p>
              <a:endParaRPr lang="en-US" dirty="0">
                <a:latin typeface="Inter" panose="020B0502030000000004" pitchFamily="34" charset="0"/>
              </a:endParaRPr>
            </a:p>
          </p:txBody>
        </p:sp>
        <p:sp>
          <p:nvSpPr>
            <p:cNvPr id="99" name="Freeform: Shape 108">
              <a:extLst>
                <a:ext uri="{FF2B5EF4-FFF2-40B4-BE49-F238E27FC236}">
                  <a16:creationId xmlns:a16="http://schemas.microsoft.com/office/drawing/2014/main" id="{54E8CC96-6BA4-4F2E-9448-CD1600AEEBD7}"/>
                </a:ext>
              </a:extLst>
            </p:cNvPr>
            <p:cNvSpPr/>
            <p:nvPr/>
          </p:nvSpPr>
          <p:spPr>
            <a:xfrm>
              <a:off x="1228419" y="5291218"/>
              <a:ext cx="36927" cy="36927"/>
            </a:xfrm>
            <a:custGeom>
              <a:avLst/>
              <a:gdLst>
                <a:gd name="connsiteX0" fmla="*/ 0 w 36927"/>
                <a:gd name="connsiteY0" fmla="*/ 0 h 36927"/>
                <a:gd name="connsiteX1" fmla="*/ 36927 w 36927"/>
                <a:gd name="connsiteY1" fmla="*/ 0 h 36927"/>
                <a:gd name="connsiteX2" fmla="*/ 36927 w 36927"/>
                <a:gd name="connsiteY2" fmla="*/ 36927 h 36927"/>
                <a:gd name="connsiteX3" fmla="*/ 0 w 36927"/>
                <a:gd name="connsiteY3" fmla="*/ 36927 h 36927"/>
              </a:gdLst>
              <a:ahLst/>
              <a:cxnLst>
                <a:cxn ang="0">
                  <a:pos x="connsiteX0" y="connsiteY0"/>
                </a:cxn>
                <a:cxn ang="0">
                  <a:pos x="connsiteX1" y="connsiteY1"/>
                </a:cxn>
                <a:cxn ang="0">
                  <a:pos x="connsiteX2" y="connsiteY2"/>
                </a:cxn>
                <a:cxn ang="0">
                  <a:pos x="connsiteX3" y="connsiteY3"/>
                </a:cxn>
              </a:cxnLst>
              <a:rect l="l" t="t" r="r" b="b"/>
              <a:pathLst>
                <a:path w="36927" h="36927">
                  <a:moveTo>
                    <a:pt x="0" y="0"/>
                  </a:moveTo>
                  <a:lnTo>
                    <a:pt x="36927" y="0"/>
                  </a:lnTo>
                  <a:lnTo>
                    <a:pt x="36927" y="36927"/>
                  </a:lnTo>
                  <a:lnTo>
                    <a:pt x="0" y="36927"/>
                  </a:lnTo>
                  <a:close/>
                </a:path>
              </a:pathLst>
            </a:custGeom>
            <a:solidFill>
              <a:schemeClr val="accent1"/>
            </a:solidFill>
            <a:ln w="6897" cap="flat">
              <a:noFill/>
              <a:prstDash val="solid"/>
              <a:miter/>
            </a:ln>
          </p:spPr>
          <p:txBody>
            <a:bodyPr rtlCol="0" anchor="ctr"/>
            <a:lstStyle/>
            <a:p>
              <a:endParaRPr lang="en-US" dirty="0">
                <a:latin typeface="Inter" panose="020B0502030000000004" pitchFamily="34" charset="0"/>
              </a:endParaRPr>
            </a:p>
          </p:txBody>
        </p:sp>
        <p:sp>
          <p:nvSpPr>
            <p:cNvPr id="100" name="Freeform: Shape 109">
              <a:extLst>
                <a:ext uri="{FF2B5EF4-FFF2-40B4-BE49-F238E27FC236}">
                  <a16:creationId xmlns:a16="http://schemas.microsoft.com/office/drawing/2014/main" id="{63F2F0F6-06A3-4855-9CAA-C12F7FE11E68}"/>
                </a:ext>
              </a:extLst>
            </p:cNvPr>
            <p:cNvSpPr/>
            <p:nvPr/>
          </p:nvSpPr>
          <p:spPr>
            <a:xfrm>
              <a:off x="1997130" y="5551849"/>
              <a:ext cx="36927" cy="36927"/>
            </a:xfrm>
            <a:custGeom>
              <a:avLst/>
              <a:gdLst>
                <a:gd name="connsiteX0" fmla="*/ 0 w 36927"/>
                <a:gd name="connsiteY0" fmla="*/ 0 h 36927"/>
                <a:gd name="connsiteX1" fmla="*/ 36927 w 36927"/>
                <a:gd name="connsiteY1" fmla="*/ 0 h 36927"/>
                <a:gd name="connsiteX2" fmla="*/ 36927 w 36927"/>
                <a:gd name="connsiteY2" fmla="*/ 36927 h 36927"/>
                <a:gd name="connsiteX3" fmla="*/ 0 w 36927"/>
                <a:gd name="connsiteY3" fmla="*/ 36927 h 36927"/>
              </a:gdLst>
              <a:ahLst/>
              <a:cxnLst>
                <a:cxn ang="0">
                  <a:pos x="connsiteX0" y="connsiteY0"/>
                </a:cxn>
                <a:cxn ang="0">
                  <a:pos x="connsiteX1" y="connsiteY1"/>
                </a:cxn>
                <a:cxn ang="0">
                  <a:pos x="connsiteX2" y="connsiteY2"/>
                </a:cxn>
                <a:cxn ang="0">
                  <a:pos x="connsiteX3" y="connsiteY3"/>
                </a:cxn>
              </a:cxnLst>
              <a:rect l="l" t="t" r="r" b="b"/>
              <a:pathLst>
                <a:path w="36927" h="36927">
                  <a:moveTo>
                    <a:pt x="0" y="0"/>
                  </a:moveTo>
                  <a:lnTo>
                    <a:pt x="36927" y="0"/>
                  </a:lnTo>
                  <a:lnTo>
                    <a:pt x="36927" y="36927"/>
                  </a:lnTo>
                  <a:lnTo>
                    <a:pt x="0" y="36927"/>
                  </a:lnTo>
                  <a:close/>
                </a:path>
              </a:pathLst>
            </a:custGeom>
            <a:solidFill>
              <a:schemeClr val="accent1"/>
            </a:solidFill>
            <a:ln w="6897" cap="flat">
              <a:noFill/>
              <a:prstDash val="solid"/>
              <a:miter/>
            </a:ln>
          </p:spPr>
          <p:txBody>
            <a:bodyPr rtlCol="0" anchor="ctr"/>
            <a:lstStyle/>
            <a:p>
              <a:endParaRPr lang="en-US" dirty="0">
                <a:latin typeface="Inter" panose="020B0502030000000004" pitchFamily="34" charset="0"/>
              </a:endParaRPr>
            </a:p>
          </p:txBody>
        </p:sp>
        <p:sp>
          <p:nvSpPr>
            <p:cNvPr id="101" name="Freeform: Shape 110">
              <a:extLst>
                <a:ext uri="{FF2B5EF4-FFF2-40B4-BE49-F238E27FC236}">
                  <a16:creationId xmlns:a16="http://schemas.microsoft.com/office/drawing/2014/main" id="{7DA88064-8AA8-41AC-9046-D44645517F54}"/>
                </a:ext>
              </a:extLst>
            </p:cNvPr>
            <p:cNvSpPr/>
            <p:nvPr/>
          </p:nvSpPr>
          <p:spPr>
            <a:xfrm>
              <a:off x="3445443" y="5036868"/>
              <a:ext cx="36927" cy="36927"/>
            </a:xfrm>
            <a:custGeom>
              <a:avLst/>
              <a:gdLst>
                <a:gd name="connsiteX0" fmla="*/ 0 w 36927"/>
                <a:gd name="connsiteY0" fmla="*/ 0 h 36927"/>
                <a:gd name="connsiteX1" fmla="*/ 36927 w 36927"/>
                <a:gd name="connsiteY1" fmla="*/ 0 h 36927"/>
                <a:gd name="connsiteX2" fmla="*/ 36927 w 36927"/>
                <a:gd name="connsiteY2" fmla="*/ 36927 h 36927"/>
                <a:gd name="connsiteX3" fmla="*/ 0 w 36927"/>
                <a:gd name="connsiteY3" fmla="*/ 36927 h 36927"/>
              </a:gdLst>
              <a:ahLst/>
              <a:cxnLst>
                <a:cxn ang="0">
                  <a:pos x="connsiteX0" y="connsiteY0"/>
                </a:cxn>
                <a:cxn ang="0">
                  <a:pos x="connsiteX1" y="connsiteY1"/>
                </a:cxn>
                <a:cxn ang="0">
                  <a:pos x="connsiteX2" y="connsiteY2"/>
                </a:cxn>
                <a:cxn ang="0">
                  <a:pos x="connsiteX3" y="connsiteY3"/>
                </a:cxn>
              </a:cxnLst>
              <a:rect l="l" t="t" r="r" b="b"/>
              <a:pathLst>
                <a:path w="36927" h="36927">
                  <a:moveTo>
                    <a:pt x="0" y="0"/>
                  </a:moveTo>
                  <a:lnTo>
                    <a:pt x="36927" y="0"/>
                  </a:lnTo>
                  <a:lnTo>
                    <a:pt x="36927" y="36927"/>
                  </a:lnTo>
                  <a:lnTo>
                    <a:pt x="0" y="36927"/>
                  </a:lnTo>
                  <a:close/>
                </a:path>
              </a:pathLst>
            </a:custGeom>
            <a:solidFill>
              <a:srgbClr val="27333B"/>
            </a:solidFill>
            <a:ln w="6897" cap="flat">
              <a:noFill/>
              <a:prstDash val="solid"/>
              <a:miter/>
            </a:ln>
          </p:spPr>
          <p:txBody>
            <a:bodyPr rtlCol="0" anchor="ctr"/>
            <a:lstStyle/>
            <a:p>
              <a:endParaRPr lang="en-US" dirty="0">
                <a:latin typeface="Inter" panose="020B0502030000000004" pitchFamily="34" charset="0"/>
              </a:endParaRPr>
            </a:p>
          </p:txBody>
        </p:sp>
        <p:sp>
          <p:nvSpPr>
            <p:cNvPr id="102" name="Freeform: Shape 111">
              <a:extLst>
                <a:ext uri="{FF2B5EF4-FFF2-40B4-BE49-F238E27FC236}">
                  <a16:creationId xmlns:a16="http://schemas.microsoft.com/office/drawing/2014/main" id="{917E806E-CBF3-4E03-B62E-9BE8B1F7A9F1}"/>
                </a:ext>
              </a:extLst>
            </p:cNvPr>
            <p:cNvSpPr/>
            <p:nvPr/>
          </p:nvSpPr>
          <p:spPr>
            <a:xfrm>
              <a:off x="2694885" y="5497321"/>
              <a:ext cx="36927" cy="36927"/>
            </a:xfrm>
            <a:custGeom>
              <a:avLst/>
              <a:gdLst>
                <a:gd name="connsiteX0" fmla="*/ 0 w 36927"/>
                <a:gd name="connsiteY0" fmla="*/ 0 h 36927"/>
                <a:gd name="connsiteX1" fmla="*/ 36927 w 36927"/>
                <a:gd name="connsiteY1" fmla="*/ 0 h 36927"/>
                <a:gd name="connsiteX2" fmla="*/ 36927 w 36927"/>
                <a:gd name="connsiteY2" fmla="*/ 36927 h 36927"/>
                <a:gd name="connsiteX3" fmla="*/ 0 w 36927"/>
                <a:gd name="connsiteY3" fmla="*/ 36927 h 36927"/>
              </a:gdLst>
              <a:ahLst/>
              <a:cxnLst>
                <a:cxn ang="0">
                  <a:pos x="connsiteX0" y="connsiteY0"/>
                </a:cxn>
                <a:cxn ang="0">
                  <a:pos x="connsiteX1" y="connsiteY1"/>
                </a:cxn>
                <a:cxn ang="0">
                  <a:pos x="connsiteX2" y="connsiteY2"/>
                </a:cxn>
                <a:cxn ang="0">
                  <a:pos x="connsiteX3" y="connsiteY3"/>
                </a:cxn>
              </a:cxnLst>
              <a:rect l="l" t="t" r="r" b="b"/>
              <a:pathLst>
                <a:path w="36927" h="36927">
                  <a:moveTo>
                    <a:pt x="0" y="0"/>
                  </a:moveTo>
                  <a:lnTo>
                    <a:pt x="36927" y="0"/>
                  </a:lnTo>
                  <a:lnTo>
                    <a:pt x="36927" y="36927"/>
                  </a:lnTo>
                  <a:lnTo>
                    <a:pt x="0" y="36927"/>
                  </a:lnTo>
                  <a:close/>
                </a:path>
              </a:pathLst>
            </a:custGeom>
            <a:solidFill>
              <a:srgbClr val="27333B"/>
            </a:solidFill>
            <a:ln w="6897" cap="flat">
              <a:noFill/>
              <a:prstDash val="solid"/>
              <a:miter/>
            </a:ln>
          </p:spPr>
          <p:txBody>
            <a:bodyPr rtlCol="0" anchor="ctr"/>
            <a:lstStyle/>
            <a:p>
              <a:endParaRPr lang="en-US" dirty="0">
                <a:latin typeface="Inter" panose="020B0502030000000004" pitchFamily="34" charset="0"/>
              </a:endParaRPr>
            </a:p>
          </p:txBody>
        </p:sp>
        <p:sp>
          <p:nvSpPr>
            <p:cNvPr id="103" name="Freeform: Shape 112">
              <a:extLst>
                <a:ext uri="{FF2B5EF4-FFF2-40B4-BE49-F238E27FC236}">
                  <a16:creationId xmlns:a16="http://schemas.microsoft.com/office/drawing/2014/main" id="{941AED76-48CC-4743-A30E-3B89643B5EA5}"/>
                </a:ext>
              </a:extLst>
            </p:cNvPr>
            <p:cNvSpPr/>
            <p:nvPr/>
          </p:nvSpPr>
          <p:spPr>
            <a:xfrm>
              <a:off x="1906572" y="5993528"/>
              <a:ext cx="36927" cy="36927"/>
            </a:xfrm>
            <a:custGeom>
              <a:avLst/>
              <a:gdLst>
                <a:gd name="connsiteX0" fmla="*/ 0 w 36927"/>
                <a:gd name="connsiteY0" fmla="*/ 0 h 36927"/>
                <a:gd name="connsiteX1" fmla="*/ 36927 w 36927"/>
                <a:gd name="connsiteY1" fmla="*/ 0 h 36927"/>
                <a:gd name="connsiteX2" fmla="*/ 36927 w 36927"/>
                <a:gd name="connsiteY2" fmla="*/ 36927 h 36927"/>
                <a:gd name="connsiteX3" fmla="*/ 0 w 36927"/>
                <a:gd name="connsiteY3" fmla="*/ 36927 h 36927"/>
              </a:gdLst>
              <a:ahLst/>
              <a:cxnLst>
                <a:cxn ang="0">
                  <a:pos x="connsiteX0" y="connsiteY0"/>
                </a:cxn>
                <a:cxn ang="0">
                  <a:pos x="connsiteX1" y="connsiteY1"/>
                </a:cxn>
                <a:cxn ang="0">
                  <a:pos x="connsiteX2" y="connsiteY2"/>
                </a:cxn>
                <a:cxn ang="0">
                  <a:pos x="connsiteX3" y="connsiteY3"/>
                </a:cxn>
              </a:cxnLst>
              <a:rect l="l" t="t" r="r" b="b"/>
              <a:pathLst>
                <a:path w="36927" h="36927">
                  <a:moveTo>
                    <a:pt x="0" y="0"/>
                  </a:moveTo>
                  <a:lnTo>
                    <a:pt x="36927" y="0"/>
                  </a:lnTo>
                  <a:lnTo>
                    <a:pt x="36927" y="36927"/>
                  </a:lnTo>
                  <a:lnTo>
                    <a:pt x="0" y="36927"/>
                  </a:lnTo>
                  <a:close/>
                </a:path>
              </a:pathLst>
            </a:custGeom>
            <a:solidFill>
              <a:srgbClr val="27333B"/>
            </a:solidFill>
            <a:ln w="6897" cap="flat">
              <a:noFill/>
              <a:prstDash val="solid"/>
              <a:miter/>
            </a:ln>
          </p:spPr>
          <p:txBody>
            <a:bodyPr rtlCol="0" anchor="ctr"/>
            <a:lstStyle/>
            <a:p>
              <a:endParaRPr lang="en-US" dirty="0">
                <a:latin typeface="Inter" panose="020B0502030000000004" pitchFamily="34" charset="0"/>
              </a:endParaRPr>
            </a:p>
          </p:txBody>
        </p:sp>
        <p:sp>
          <p:nvSpPr>
            <p:cNvPr id="104" name="Freeform: Shape 113">
              <a:extLst>
                <a:ext uri="{FF2B5EF4-FFF2-40B4-BE49-F238E27FC236}">
                  <a16:creationId xmlns:a16="http://schemas.microsoft.com/office/drawing/2014/main" id="{00088195-DA4B-4D02-B09E-EB2E060211C4}"/>
                </a:ext>
              </a:extLst>
            </p:cNvPr>
            <p:cNvSpPr/>
            <p:nvPr/>
          </p:nvSpPr>
          <p:spPr>
            <a:xfrm>
              <a:off x="962059" y="5799780"/>
              <a:ext cx="36927" cy="36927"/>
            </a:xfrm>
            <a:custGeom>
              <a:avLst/>
              <a:gdLst>
                <a:gd name="connsiteX0" fmla="*/ 0 w 36927"/>
                <a:gd name="connsiteY0" fmla="*/ 0 h 36927"/>
                <a:gd name="connsiteX1" fmla="*/ 36927 w 36927"/>
                <a:gd name="connsiteY1" fmla="*/ 0 h 36927"/>
                <a:gd name="connsiteX2" fmla="*/ 36927 w 36927"/>
                <a:gd name="connsiteY2" fmla="*/ 36927 h 36927"/>
                <a:gd name="connsiteX3" fmla="*/ 0 w 36927"/>
                <a:gd name="connsiteY3" fmla="*/ 36927 h 36927"/>
              </a:gdLst>
              <a:ahLst/>
              <a:cxnLst>
                <a:cxn ang="0">
                  <a:pos x="connsiteX0" y="connsiteY0"/>
                </a:cxn>
                <a:cxn ang="0">
                  <a:pos x="connsiteX1" y="connsiteY1"/>
                </a:cxn>
                <a:cxn ang="0">
                  <a:pos x="connsiteX2" y="connsiteY2"/>
                </a:cxn>
                <a:cxn ang="0">
                  <a:pos x="connsiteX3" y="connsiteY3"/>
                </a:cxn>
              </a:cxnLst>
              <a:rect l="l" t="t" r="r" b="b"/>
              <a:pathLst>
                <a:path w="36927" h="36927">
                  <a:moveTo>
                    <a:pt x="0" y="0"/>
                  </a:moveTo>
                  <a:lnTo>
                    <a:pt x="36927" y="0"/>
                  </a:lnTo>
                  <a:lnTo>
                    <a:pt x="36927" y="36927"/>
                  </a:lnTo>
                  <a:lnTo>
                    <a:pt x="0" y="36927"/>
                  </a:lnTo>
                  <a:close/>
                </a:path>
              </a:pathLst>
            </a:custGeom>
            <a:solidFill>
              <a:srgbClr val="27333B"/>
            </a:solidFill>
            <a:ln w="6897" cap="flat">
              <a:noFill/>
              <a:prstDash val="solid"/>
              <a:miter/>
            </a:ln>
          </p:spPr>
          <p:txBody>
            <a:bodyPr rtlCol="0" anchor="ctr"/>
            <a:lstStyle/>
            <a:p>
              <a:endParaRPr lang="en-US" dirty="0">
                <a:latin typeface="Inter" panose="020B0502030000000004" pitchFamily="34" charset="0"/>
              </a:endParaRPr>
            </a:p>
          </p:txBody>
        </p:sp>
        <p:sp>
          <p:nvSpPr>
            <p:cNvPr id="105" name="Freeform: Shape 114">
              <a:extLst>
                <a:ext uri="{FF2B5EF4-FFF2-40B4-BE49-F238E27FC236}">
                  <a16:creationId xmlns:a16="http://schemas.microsoft.com/office/drawing/2014/main" id="{0BF62FC3-9EF6-4C54-9E34-BBC4175AD3E5}"/>
                </a:ext>
              </a:extLst>
            </p:cNvPr>
            <p:cNvSpPr/>
            <p:nvPr/>
          </p:nvSpPr>
          <p:spPr>
            <a:xfrm>
              <a:off x="7447680" y="4758360"/>
              <a:ext cx="36927" cy="36927"/>
            </a:xfrm>
            <a:custGeom>
              <a:avLst/>
              <a:gdLst>
                <a:gd name="connsiteX0" fmla="*/ 0 w 36927"/>
                <a:gd name="connsiteY0" fmla="*/ 0 h 36927"/>
                <a:gd name="connsiteX1" fmla="*/ 36927 w 36927"/>
                <a:gd name="connsiteY1" fmla="*/ 0 h 36927"/>
                <a:gd name="connsiteX2" fmla="*/ 36927 w 36927"/>
                <a:gd name="connsiteY2" fmla="*/ 36927 h 36927"/>
                <a:gd name="connsiteX3" fmla="*/ 0 w 36927"/>
                <a:gd name="connsiteY3" fmla="*/ 36927 h 36927"/>
              </a:gdLst>
              <a:ahLst/>
              <a:cxnLst>
                <a:cxn ang="0">
                  <a:pos x="connsiteX0" y="connsiteY0"/>
                </a:cxn>
                <a:cxn ang="0">
                  <a:pos x="connsiteX1" y="connsiteY1"/>
                </a:cxn>
                <a:cxn ang="0">
                  <a:pos x="connsiteX2" y="connsiteY2"/>
                </a:cxn>
                <a:cxn ang="0">
                  <a:pos x="connsiteX3" y="connsiteY3"/>
                </a:cxn>
              </a:cxnLst>
              <a:rect l="l" t="t" r="r" b="b"/>
              <a:pathLst>
                <a:path w="36927" h="36927">
                  <a:moveTo>
                    <a:pt x="0" y="0"/>
                  </a:moveTo>
                  <a:lnTo>
                    <a:pt x="36927" y="0"/>
                  </a:lnTo>
                  <a:lnTo>
                    <a:pt x="36927" y="36927"/>
                  </a:lnTo>
                  <a:lnTo>
                    <a:pt x="0" y="36927"/>
                  </a:lnTo>
                  <a:close/>
                </a:path>
              </a:pathLst>
            </a:custGeom>
            <a:solidFill>
              <a:srgbClr val="27333B"/>
            </a:solidFill>
            <a:ln w="6897" cap="flat">
              <a:noFill/>
              <a:prstDash val="solid"/>
              <a:miter/>
            </a:ln>
          </p:spPr>
          <p:txBody>
            <a:bodyPr rtlCol="0" anchor="ctr"/>
            <a:lstStyle/>
            <a:p>
              <a:endParaRPr lang="en-US" dirty="0">
                <a:latin typeface="Inter" panose="020B0502030000000004" pitchFamily="34" charset="0"/>
              </a:endParaRPr>
            </a:p>
          </p:txBody>
        </p:sp>
        <p:sp>
          <p:nvSpPr>
            <p:cNvPr id="106" name="Freeform: Shape 115">
              <a:extLst>
                <a:ext uri="{FF2B5EF4-FFF2-40B4-BE49-F238E27FC236}">
                  <a16:creationId xmlns:a16="http://schemas.microsoft.com/office/drawing/2014/main" id="{9701FB5C-555F-49BD-B36F-7DBC36502AEF}"/>
                </a:ext>
              </a:extLst>
            </p:cNvPr>
            <p:cNvSpPr/>
            <p:nvPr/>
          </p:nvSpPr>
          <p:spPr>
            <a:xfrm>
              <a:off x="4753293" y="5236690"/>
              <a:ext cx="36927" cy="36927"/>
            </a:xfrm>
            <a:custGeom>
              <a:avLst/>
              <a:gdLst>
                <a:gd name="connsiteX0" fmla="*/ 0 w 36927"/>
                <a:gd name="connsiteY0" fmla="*/ 0 h 36927"/>
                <a:gd name="connsiteX1" fmla="*/ 36927 w 36927"/>
                <a:gd name="connsiteY1" fmla="*/ 0 h 36927"/>
                <a:gd name="connsiteX2" fmla="*/ 36927 w 36927"/>
                <a:gd name="connsiteY2" fmla="*/ 36927 h 36927"/>
                <a:gd name="connsiteX3" fmla="*/ 0 w 36927"/>
                <a:gd name="connsiteY3" fmla="*/ 36927 h 36927"/>
              </a:gdLst>
              <a:ahLst/>
              <a:cxnLst>
                <a:cxn ang="0">
                  <a:pos x="connsiteX0" y="connsiteY0"/>
                </a:cxn>
                <a:cxn ang="0">
                  <a:pos x="connsiteX1" y="connsiteY1"/>
                </a:cxn>
                <a:cxn ang="0">
                  <a:pos x="connsiteX2" y="connsiteY2"/>
                </a:cxn>
                <a:cxn ang="0">
                  <a:pos x="connsiteX3" y="connsiteY3"/>
                </a:cxn>
              </a:cxnLst>
              <a:rect l="l" t="t" r="r" b="b"/>
              <a:pathLst>
                <a:path w="36927" h="36927">
                  <a:moveTo>
                    <a:pt x="0" y="0"/>
                  </a:moveTo>
                  <a:lnTo>
                    <a:pt x="36927" y="0"/>
                  </a:lnTo>
                  <a:lnTo>
                    <a:pt x="36927" y="36927"/>
                  </a:lnTo>
                  <a:lnTo>
                    <a:pt x="0" y="36927"/>
                  </a:lnTo>
                  <a:close/>
                </a:path>
              </a:pathLst>
            </a:custGeom>
            <a:solidFill>
              <a:srgbClr val="27333B"/>
            </a:solidFill>
            <a:ln w="6897" cap="flat">
              <a:noFill/>
              <a:prstDash val="solid"/>
              <a:miter/>
            </a:ln>
          </p:spPr>
          <p:txBody>
            <a:bodyPr rtlCol="0" anchor="ctr"/>
            <a:lstStyle/>
            <a:p>
              <a:endParaRPr lang="en-US" dirty="0">
                <a:latin typeface="Inter" panose="020B0502030000000004" pitchFamily="34" charset="0"/>
              </a:endParaRPr>
            </a:p>
          </p:txBody>
        </p:sp>
        <p:grpSp>
          <p:nvGrpSpPr>
            <p:cNvPr id="107" name="Graphic 3">
              <a:extLst>
                <a:ext uri="{FF2B5EF4-FFF2-40B4-BE49-F238E27FC236}">
                  <a16:creationId xmlns:a16="http://schemas.microsoft.com/office/drawing/2014/main" id="{ADE15F31-4326-49CB-BFB5-32DC5B2EE1D5}"/>
                </a:ext>
              </a:extLst>
            </p:cNvPr>
            <p:cNvGrpSpPr/>
            <p:nvPr/>
          </p:nvGrpSpPr>
          <p:grpSpPr>
            <a:xfrm>
              <a:off x="2562706" y="5810686"/>
              <a:ext cx="843255" cy="742412"/>
              <a:chOff x="2562706" y="5810686"/>
              <a:chExt cx="843255" cy="742412"/>
            </a:xfrm>
            <a:noFill/>
          </p:grpSpPr>
          <p:sp>
            <p:nvSpPr>
              <p:cNvPr id="121" name="Freeform: Shape 123">
                <a:extLst>
                  <a:ext uri="{FF2B5EF4-FFF2-40B4-BE49-F238E27FC236}">
                    <a16:creationId xmlns:a16="http://schemas.microsoft.com/office/drawing/2014/main" id="{532E0C70-6695-4309-B294-193931168714}"/>
                  </a:ext>
                </a:extLst>
              </p:cNvPr>
              <p:cNvSpPr/>
              <p:nvPr/>
            </p:nvSpPr>
            <p:spPr>
              <a:xfrm>
                <a:off x="2675352" y="5944039"/>
                <a:ext cx="63708" cy="600224"/>
              </a:xfrm>
              <a:custGeom>
                <a:avLst/>
                <a:gdLst>
                  <a:gd name="connsiteX0" fmla="*/ 63708 w 63708"/>
                  <a:gd name="connsiteY0" fmla="*/ 0 h 600224"/>
                  <a:gd name="connsiteX1" fmla="*/ 63708 w 63708"/>
                  <a:gd name="connsiteY1" fmla="*/ 164482 h 600224"/>
                  <a:gd name="connsiteX2" fmla="*/ 0 w 63708"/>
                  <a:gd name="connsiteY2" fmla="*/ 600225 h 600224"/>
                </a:gdLst>
                <a:ahLst/>
                <a:cxnLst>
                  <a:cxn ang="0">
                    <a:pos x="connsiteX0" y="connsiteY0"/>
                  </a:cxn>
                  <a:cxn ang="0">
                    <a:pos x="connsiteX1" y="connsiteY1"/>
                  </a:cxn>
                  <a:cxn ang="0">
                    <a:pos x="connsiteX2" y="connsiteY2"/>
                  </a:cxn>
                </a:cxnLst>
                <a:rect l="l" t="t" r="r" b="b"/>
                <a:pathLst>
                  <a:path w="63708" h="600224">
                    <a:moveTo>
                      <a:pt x="63708" y="0"/>
                    </a:moveTo>
                    <a:lnTo>
                      <a:pt x="63708" y="164482"/>
                    </a:lnTo>
                    <a:lnTo>
                      <a:pt x="0" y="600225"/>
                    </a:lnTo>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22" name="Freeform: Shape 124">
                <a:extLst>
                  <a:ext uri="{FF2B5EF4-FFF2-40B4-BE49-F238E27FC236}">
                    <a16:creationId xmlns:a16="http://schemas.microsoft.com/office/drawing/2014/main" id="{F2227DD2-1F0F-4602-90F7-ECEFD7E4D831}"/>
                  </a:ext>
                </a:extLst>
              </p:cNvPr>
              <p:cNvSpPr/>
              <p:nvPr/>
            </p:nvSpPr>
            <p:spPr>
              <a:xfrm>
                <a:off x="2927286" y="5944039"/>
                <a:ext cx="75580" cy="604642"/>
              </a:xfrm>
              <a:custGeom>
                <a:avLst/>
                <a:gdLst>
                  <a:gd name="connsiteX0" fmla="*/ 75580 w 75580"/>
                  <a:gd name="connsiteY0" fmla="*/ 604643 h 604642"/>
                  <a:gd name="connsiteX1" fmla="*/ 0 w 75580"/>
                  <a:gd name="connsiteY1" fmla="*/ 148193 h 604642"/>
                  <a:gd name="connsiteX2" fmla="*/ 0 w 75580"/>
                  <a:gd name="connsiteY2" fmla="*/ 0 h 604642"/>
                </a:gdLst>
                <a:ahLst/>
                <a:cxnLst>
                  <a:cxn ang="0">
                    <a:pos x="connsiteX0" y="connsiteY0"/>
                  </a:cxn>
                  <a:cxn ang="0">
                    <a:pos x="connsiteX1" y="connsiteY1"/>
                  </a:cxn>
                  <a:cxn ang="0">
                    <a:pos x="connsiteX2" y="connsiteY2"/>
                  </a:cxn>
                </a:cxnLst>
                <a:rect l="l" t="t" r="r" b="b"/>
                <a:pathLst>
                  <a:path w="75580" h="604642">
                    <a:moveTo>
                      <a:pt x="75580" y="604643"/>
                    </a:moveTo>
                    <a:lnTo>
                      <a:pt x="0" y="148193"/>
                    </a:lnTo>
                    <a:lnTo>
                      <a:pt x="0" y="0"/>
                    </a:lnTo>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23" name="Freeform: Shape 125">
                <a:extLst>
                  <a:ext uri="{FF2B5EF4-FFF2-40B4-BE49-F238E27FC236}">
                    <a16:creationId xmlns:a16="http://schemas.microsoft.com/office/drawing/2014/main" id="{0EB42D4B-1284-47D4-AC3C-64165AA3ECE4}"/>
                  </a:ext>
                </a:extLst>
              </p:cNvPr>
              <p:cNvSpPr/>
              <p:nvPr/>
            </p:nvSpPr>
            <p:spPr>
              <a:xfrm>
                <a:off x="2562706" y="6553099"/>
                <a:ext cx="546870" cy="6902"/>
              </a:xfrm>
              <a:custGeom>
                <a:avLst/>
                <a:gdLst>
                  <a:gd name="connsiteX0" fmla="*/ 546870 w 546870"/>
                  <a:gd name="connsiteY0" fmla="*/ 0 h 6902"/>
                  <a:gd name="connsiteX1" fmla="*/ 0 w 546870"/>
                  <a:gd name="connsiteY1" fmla="*/ 0 h 6902"/>
                </a:gdLst>
                <a:ahLst/>
                <a:cxnLst>
                  <a:cxn ang="0">
                    <a:pos x="connsiteX0" y="connsiteY0"/>
                  </a:cxn>
                  <a:cxn ang="0">
                    <a:pos x="connsiteX1" y="connsiteY1"/>
                  </a:cxn>
                </a:cxnLst>
                <a:rect l="l" t="t" r="r" b="b"/>
                <a:pathLst>
                  <a:path w="546870" h="6902">
                    <a:moveTo>
                      <a:pt x="546870" y="0"/>
                    </a:moveTo>
                    <a:lnTo>
                      <a:pt x="0"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24" name="Freeform: Shape 126">
                <a:extLst>
                  <a:ext uri="{FF2B5EF4-FFF2-40B4-BE49-F238E27FC236}">
                    <a16:creationId xmlns:a16="http://schemas.microsoft.com/office/drawing/2014/main" id="{9C3E42CF-02B9-49F7-A48B-70A6487FEDC3}"/>
                  </a:ext>
                </a:extLst>
              </p:cNvPr>
              <p:cNvSpPr/>
              <p:nvPr/>
            </p:nvSpPr>
            <p:spPr>
              <a:xfrm>
                <a:off x="2721321" y="6283425"/>
                <a:ext cx="274090" cy="262287"/>
              </a:xfrm>
              <a:custGeom>
                <a:avLst/>
                <a:gdLst>
                  <a:gd name="connsiteX0" fmla="*/ 274091 w 274090"/>
                  <a:gd name="connsiteY0" fmla="*/ 262288 h 262287"/>
                  <a:gd name="connsiteX1" fmla="*/ 0 w 274090"/>
                  <a:gd name="connsiteY1" fmla="*/ 0 h 262287"/>
                </a:gdLst>
                <a:ahLst/>
                <a:cxnLst>
                  <a:cxn ang="0">
                    <a:pos x="connsiteX0" y="connsiteY0"/>
                  </a:cxn>
                  <a:cxn ang="0">
                    <a:pos x="connsiteX1" y="connsiteY1"/>
                  </a:cxn>
                </a:cxnLst>
                <a:rect l="l" t="t" r="r" b="b"/>
                <a:pathLst>
                  <a:path w="274090" h="262287">
                    <a:moveTo>
                      <a:pt x="274091" y="262288"/>
                    </a:moveTo>
                    <a:lnTo>
                      <a:pt x="0"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25" name="Freeform: Shape 127">
                <a:extLst>
                  <a:ext uri="{FF2B5EF4-FFF2-40B4-BE49-F238E27FC236}">
                    <a16:creationId xmlns:a16="http://schemas.microsoft.com/office/drawing/2014/main" id="{807CD5AB-8E13-4F35-9AAB-79AABF58F99C}"/>
                  </a:ext>
                </a:extLst>
              </p:cNvPr>
              <p:cNvSpPr/>
              <p:nvPr/>
            </p:nvSpPr>
            <p:spPr>
              <a:xfrm>
                <a:off x="2712417" y="6280457"/>
                <a:ext cx="243030" cy="6902"/>
              </a:xfrm>
              <a:custGeom>
                <a:avLst/>
                <a:gdLst>
                  <a:gd name="connsiteX0" fmla="*/ 0 w 243030"/>
                  <a:gd name="connsiteY0" fmla="*/ 0 h 6902"/>
                  <a:gd name="connsiteX1" fmla="*/ 243030 w 243030"/>
                  <a:gd name="connsiteY1" fmla="*/ 0 h 6902"/>
                </a:gdLst>
                <a:ahLst/>
                <a:cxnLst>
                  <a:cxn ang="0">
                    <a:pos x="connsiteX0" y="connsiteY0"/>
                  </a:cxn>
                  <a:cxn ang="0">
                    <a:pos x="connsiteX1" y="connsiteY1"/>
                  </a:cxn>
                </a:cxnLst>
                <a:rect l="l" t="t" r="r" b="b"/>
                <a:pathLst>
                  <a:path w="243030" h="6902">
                    <a:moveTo>
                      <a:pt x="0" y="0"/>
                    </a:moveTo>
                    <a:lnTo>
                      <a:pt x="243030"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26" name="Freeform: Shape 128">
                <a:extLst>
                  <a:ext uri="{FF2B5EF4-FFF2-40B4-BE49-F238E27FC236}">
                    <a16:creationId xmlns:a16="http://schemas.microsoft.com/office/drawing/2014/main" id="{850AF38C-D294-4CD5-9597-4E1F4E406B15}"/>
                  </a:ext>
                </a:extLst>
              </p:cNvPr>
              <p:cNvSpPr/>
              <p:nvPr/>
            </p:nvSpPr>
            <p:spPr>
              <a:xfrm>
                <a:off x="2749482" y="6089263"/>
                <a:ext cx="204446" cy="183808"/>
              </a:xfrm>
              <a:custGeom>
                <a:avLst/>
                <a:gdLst>
                  <a:gd name="connsiteX0" fmla="*/ 204447 w 204446"/>
                  <a:gd name="connsiteY0" fmla="*/ 183809 h 183808"/>
                  <a:gd name="connsiteX1" fmla="*/ 0 w 204446"/>
                  <a:gd name="connsiteY1" fmla="*/ 0 h 183808"/>
                </a:gdLst>
                <a:ahLst/>
                <a:cxnLst>
                  <a:cxn ang="0">
                    <a:pos x="connsiteX0" y="connsiteY0"/>
                  </a:cxn>
                  <a:cxn ang="0">
                    <a:pos x="connsiteX1" y="connsiteY1"/>
                  </a:cxn>
                </a:cxnLst>
                <a:rect l="l" t="t" r="r" b="b"/>
                <a:pathLst>
                  <a:path w="204446" h="183808">
                    <a:moveTo>
                      <a:pt x="204447" y="183809"/>
                    </a:moveTo>
                    <a:lnTo>
                      <a:pt x="0"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27" name="Freeform: Shape 129">
                <a:extLst>
                  <a:ext uri="{FF2B5EF4-FFF2-40B4-BE49-F238E27FC236}">
                    <a16:creationId xmlns:a16="http://schemas.microsoft.com/office/drawing/2014/main" id="{88F17F63-4C49-4545-86B4-F11DCF10E62F}"/>
                  </a:ext>
                </a:extLst>
              </p:cNvPr>
              <p:cNvSpPr/>
              <p:nvPr/>
            </p:nvSpPr>
            <p:spPr>
              <a:xfrm>
                <a:off x="2724220" y="6092231"/>
                <a:ext cx="203066" cy="182290"/>
              </a:xfrm>
              <a:custGeom>
                <a:avLst/>
                <a:gdLst>
                  <a:gd name="connsiteX0" fmla="*/ 0 w 203066"/>
                  <a:gd name="connsiteY0" fmla="*/ 182290 h 182290"/>
                  <a:gd name="connsiteX1" fmla="*/ 203066 w 203066"/>
                  <a:gd name="connsiteY1" fmla="*/ 0 h 182290"/>
                </a:gdLst>
                <a:ahLst/>
                <a:cxnLst>
                  <a:cxn ang="0">
                    <a:pos x="connsiteX0" y="connsiteY0"/>
                  </a:cxn>
                  <a:cxn ang="0">
                    <a:pos x="connsiteX1" y="connsiteY1"/>
                  </a:cxn>
                </a:cxnLst>
                <a:rect l="l" t="t" r="r" b="b"/>
                <a:pathLst>
                  <a:path w="203066" h="182290">
                    <a:moveTo>
                      <a:pt x="0" y="182290"/>
                    </a:moveTo>
                    <a:lnTo>
                      <a:pt x="203066"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28" name="Freeform: Shape 130">
                <a:extLst>
                  <a:ext uri="{FF2B5EF4-FFF2-40B4-BE49-F238E27FC236}">
                    <a16:creationId xmlns:a16="http://schemas.microsoft.com/office/drawing/2014/main" id="{0CBCC72E-90B9-48C6-8BFB-4FCA7568929E}"/>
                  </a:ext>
                </a:extLst>
              </p:cNvPr>
              <p:cNvSpPr/>
              <p:nvPr/>
            </p:nvSpPr>
            <p:spPr>
              <a:xfrm>
                <a:off x="2733124" y="5936653"/>
                <a:ext cx="195611" cy="149642"/>
              </a:xfrm>
              <a:custGeom>
                <a:avLst/>
                <a:gdLst>
                  <a:gd name="connsiteX0" fmla="*/ 195612 w 195611"/>
                  <a:gd name="connsiteY0" fmla="*/ 149642 h 149642"/>
                  <a:gd name="connsiteX1" fmla="*/ 0 w 195611"/>
                  <a:gd name="connsiteY1" fmla="*/ 0 h 149642"/>
                </a:gdLst>
                <a:ahLst/>
                <a:cxnLst>
                  <a:cxn ang="0">
                    <a:pos x="connsiteX0" y="connsiteY0"/>
                  </a:cxn>
                  <a:cxn ang="0">
                    <a:pos x="connsiteX1" y="connsiteY1"/>
                  </a:cxn>
                </a:cxnLst>
                <a:rect l="l" t="t" r="r" b="b"/>
                <a:pathLst>
                  <a:path w="195611" h="149642">
                    <a:moveTo>
                      <a:pt x="195612" y="149642"/>
                    </a:moveTo>
                    <a:lnTo>
                      <a:pt x="0"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29" name="Freeform: Shape 131">
                <a:extLst>
                  <a:ext uri="{FF2B5EF4-FFF2-40B4-BE49-F238E27FC236}">
                    <a16:creationId xmlns:a16="http://schemas.microsoft.com/office/drawing/2014/main" id="{B00C6DEB-B55B-4396-99FA-D5807BF6F2E5}"/>
                  </a:ext>
                </a:extLst>
              </p:cNvPr>
              <p:cNvSpPr/>
              <p:nvPr/>
            </p:nvSpPr>
            <p:spPr>
              <a:xfrm>
                <a:off x="2599771" y="5933685"/>
                <a:ext cx="669800" cy="237094"/>
              </a:xfrm>
              <a:custGeom>
                <a:avLst/>
                <a:gdLst>
                  <a:gd name="connsiteX0" fmla="*/ 0 w 669800"/>
                  <a:gd name="connsiteY0" fmla="*/ 53355 h 237094"/>
                  <a:gd name="connsiteX1" fmla="*/ 0 w 669800"/>
                  <a:gd name="connsiteY1" fmla="*/ 0 h 237094"/>
                  <a:gd name="connsiteX2" fmla="*/ 669801 w 669800"/>
                  <a:gd name="connsiteY2" fmla="*/ 0 h 237094"/>
                  <a:gd name="connsiteX3" fmla="*/ 669801 w 669800"/>
                  <a:gd name="connsiteY3" fmla="*/ 137839 h 237094"/>
                  <a:gd name="connsiteX4" fmla="*/ 512773 w 669800"/>
                  <a:gd name="connsiteY4" fmla="*/ 237094 h 2370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800" h="237094">
                    <a:moveTo>
                      <a:pt x="0" y="53355"/>
                    </a:moveTo>
                    <a:lnTo>
                      <a:pt x="0" y="0"/>
                    </a:lnTo>
                    <a:lnTo>
                      <a:pt x="669801" y="0"/>
                    </a:lnTo>
                    <a:lnTo>
                      <a:pt x="669801" y="137839"/>
                    </a:lnTo>
                    <a:lnTo>
                      <a:pt x="512773" y="237094"/>
                    </a:lnTo>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30" name="Freeform: Shape 132">
                <a:extLst>
                  <a:ext uri="{FF2B5EF4-FFF2-40B4-BE49-F238E27FC236}">
                    <a16:creationId xmlns:a16="http://schemas.microsoft.com/office/drawing/2014/main" id="{BA336A1B-A96D-4740-9402-C47C3460AF30}"/>
                  </a:ext>
                </a:extLst>
              </p:cNvPr>
              <p:cNvSpPr/>
              <p:nvPr/>
            </p:nvSpPr>
            <p:spPr>
              <a:xfrm>
                <a:off x="2740578" y="5810686"/>
                <a:ext cx="293417" cy="122585"/>
              </a:xfrm>
              <a:custGeom>
                <a:avLst/>
                <a:gdLst>
                  <a:gd name="connsiteX0" fmla="*/ 293417 w 293417"/>
                  <a:gd name="connsiteY0" fmla="*/ 122585 h 122585"/>
                  <a:gd name="connsiteX1" fmla="*/ 293417 w 293417"/>
                  <a:gd name="connsiteY1" fmla="*/ 68126 h 122585"/>
                  <a:gd name="connsiteX2" fmla="*/ 188157 w 293417"/>
                  <a:gd name="connsiteY2" fmla="*/ 0 h 122585"/>
                  <a:gd name="connsiteX3" fmla="*/ 0 w 293417"/>
                  <a:gd name="connsiteY3" fmla="*/ 0 h 122585"/>
                  <a:gd name="connsiteX4" fmla="*/ 0 w 293417"/>
                  <a:gd name="connsiteY4" fmla="*/ 117063 h 122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417" h="122585">
                    <a:moveTo>
                      <a:pt x="293417" y="122585"/>
                    </a:moveTo>
                    <a:lnTo>
                      <a:pt x="293417" y="68126"/>
                    </a:lnTo>
                    <a:lnTo>
                      <a:pt x="188157" y="0"/>
                    </a:lnTo>
                    <a:lnTo>
                      <a:pt x="0" y="0"/>
                    </a:lnTo>
                    <a:lnTo>
                      <a:pt x="0" y="117063"/>
                    </a:lnTo>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31" name="Freeform: Shape 133">
                <a:extLst>
                  <a:ext uri="{FF2B5EF4-FFF2-40B4-BE49-F238E27FC236}">
                    <a16:creationId xmlns:a16="http://schemas.microsoft.com/office/drawing/2014/main" id="{9E7D4109-3DF3-4AB2-A80B-3E7BB89834D4}"/>
                  </a:ext>
                </a:extLst>
              </p:cNvPr>
              <p:cNvSpPr/>
              <p:nvPr/>
            </p:nvSpPr>
            <p:spPr>
              <a:xfrm>
                <a:off x="2816159" y="5878812"/>
                <a:ext cx="108159" cy="6902"/>
              </a:xfrm>
              <a:custGeom>
                <a:avLst/>
                <a:gdLst>
                  <a:gd name="connsiteX0" fmla="*/ 0 w 108159"/>
                  <a:gd name="connsiteY0" fmla="*/ 0 h 6902"/>
                  <a:gd name="connsiteX1" fmla="*/ 108159 w 108159"/>
                  <a:gd name="connsiteY1" fmla="*/ 0 h 6902"/>
                </a:gdLst>
                <a:ahLst/>
                <a:cxnLst>
                  <a:cxn ang="0">
                    <a:pos x="connsiteX0" y="connsiteY0"/>
                  </a:cxn>
                  <a:cxn ang="0">
                    <a:pos x="connsiteX1" y="connsiteY1"/>
                  </a:cxn>
                </a:cxnLst>
                <a:rect l="l" t="t" r="r" b="b"/>
                <a:pathLst>
                  <a:path w="108159" h="6902">
                    <a:moveTo>
                      <a:pt x="0" y="0"/>
                    </a:moveTo>
                    <a:lnTo>
                      <a:pt x="108159"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32" name="Freeform: Shape 134">
                <a:extLst>
                  <a:ext uri="{FF2B5EF4-FFF2-40B4-BE49-F238E27FC236}">
                    <a16:creationId xmlns:a16="http://schemas.microsoft.com/office/drawing/2014/main" id="{0F67A6A7-4006-4ACC-956C-F345C0797BE2}"/>
                  </a:ext>
                </a:extLst>
              </p:cNvPr>
              <p:cNvSpPr/>
              <p:nvPr/>
            </p:nvSpPr>
            <p:spPr>
              <a:xfrm>
                <a:off x="2742028" y="5938103"/>
                <a:ext cx="191194" cy="157096"/>
              </a:xfrm>
              <a:custGeom>
                <a:avLst/>
                <a:gdLst>
                  <a:gd name="connsiteX0" fmla="*/ 191194 w 191194"/>
                  <a:gd name="connsiteY0" fmla="*/ 0 h 157096"/>
                  <a:gd name="connsiteX1" fmla="*/ 0 w 191194"/>
                  <a:gd name="connsiteY1" fmla="*/ 157097 h 157096"/>
                </a:gdLst>
                <a:ahLst/>
                <a:cxnLst>
                  <a:cxn ang="0">
                    <a:pos x="connsiteX0" y="connsiteY0"/>
                  </a:cxn>
                  <a:cxn ang="0">
                    <a:pos x="connsiteX1" y="connsiteY1"/>
                  </a:cxn>
                </a:cxnLst>
                <a:rect l="l" t="t" r="r" b="b"/>
                <a:pathLst>
                  <a:path w="191194" h="157096">
                    <a:moveTo>
                      <a:pt x="191194" y="0"/>
                    </a:moveTo>
                    <a:lnTo>
                      <a:pt x="0" y="157097"/>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33" name="Freeform: Shape 135">
                <a:extLst>
                  <a:ext uri="{FF2B5EF4-FFF2-40B4-BE49-F238E27FC236}">
                    <a16:creationId xmlns:a16="http://schemas.microsoft.com/office/drawing/2014/main" id="{DE315EB7-C1A6-45D6-8184-6C5D037A93C5}"/>
                  </a:ext>
                </a:extLst>
              </p:cNvPr>
              <p:cNvSpPr/>
              <p:nvPr/>
            </p:nvSpPr>
            <p:spPr>
              <a:xfrm>
                <a:off x="2684255" y="6286393"/>
                <a:ext cx="271191" cy="260769"/>
              </a:xfrm>
              <a:custGeom>
                <a:avLst/>
                <a:gdLst>
                  <a:gd name="connsiteX0" fmla="*/ 271192 w 271191"/>
                  <a:gd name="connsiteY0" fmla="*/ 0 h 260769"/>
                  <a:gd name="connsiteX1" fmla="*/ 0 w 271191"/>
                  <a:gd name="connsiteY1" fmla="*/ 260769 h 260769"/>
                </a:gdLst>
                <a:ahLst/>
                <a:cxnLst>
                  <a:cxn ang="0">
                    <a:pos x="connsiteX0" y="connsiteY0"/>
                  </a:cxn>
                  <a:cxn ang="0">
                    <a:pos x="connsiteX1" y="connsiteY1"/>
                  </a:cxn>
                </a:cxnLst>
                <a:rect l="l" t="t" r="r" b="b"/>
                <a:pathLst>
                  <a:path w="271191" h="260769">
                    <a:moveTo>
                      <a:pt x="271192" y="0"/>
                    </a:moveTo>
                    <a:lnTo>
                      <a:pt x="0" y="260769"/>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34" name="Freeform: Shape 136">
                <a:extLst>
                  <a:ext uri="{FF2B5EF4-FFF2-40B4-BE49-F238E27FC236}">
                    <a16:creationId xmlns:a16="http://schemas.microsoft.com/office/drawing/2014/main" id="{34CC10C5-0F88-4FC2-B87F-A472E79F438E}"/>
                  </a:ext>
                </a:extLst>
              </p:cNvPr>
              <p:cNvSpPr/>
              <p:nvPr/>
            </p:nvSpPr>
            <p:spPr>
              <a:xfrm>
                <a:off x="2739060" y="6089263"/>
                <a:ext cx="177872" cy="6902"/>
              </a:xfrm>
              <a:custGeom>
                <a:avLst/>
                <a:gdLst>
                  <a:gd name="connsiteX0" fmla="*/ 0 w 177872"/>
                  <a:gd name="connsiteY0" fmla="*/ 0 h 6902"/>
                  <a:gd name="connsiteX1" fmla="*/ 177873 w 177872"/>
                  <a:gd name="connsiteY1" fmla="*/ 0 h 6902"/>
                </a:gdLst>
                <a:ahLst/>
                <a:cxnLst>
                  <a:cxn ang="0">
                    <a:pos x="connsiteX0" y="connsiteY0"/>
                  </a:cxn>
                  <a:cxn ang="0">
                    <a:pos x="connsiteX1" y="connsiteY1"/>
                  </a:cxn>
                </a:cxnLst>
                <a:rect l="l" t="t" r="r" b="b"/>
                <a:pathLst>
                  <a:path w="177872" h="6902">
                    <a:moveTo>
                      <a:pt x="0" y="0"/>
                    </a:moveTo>
                    <a:lnTo>
                      <a:pt x="177873"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35" name="Freeform: Shape 137">
                <a:extLst>
                  <a:ext uri="{FF2B5EF4-FFF2-40B4-BE49-F238E27FC236}">
                    <a16:creationId xmlns:a16="http://schemas.microsoft.com/office/drawing/2014/main" id="{C447318B-20A0-4675-8045-83B5DD25DB52}"/>
                  </a:ext>
                </a:extLst>
              </p:cNvPr>
              <p:cNvSpPr/>
              <p:nvPr/>
            </p:nvSpPr>
            <p:spPr>
              <a:xfrm>
                <a:off x="3119929" y="6166362"/>
                <a:ext cx="286031" cy="185119"/>
              </a:xfrm>
              <a:custGeom>
                <a:avLst/>
                <a:gdLst>
                  <a:gd name="connsiteX0" fmla="*/ 0 w 286031"/>
                  <a:gd name="connsiteY0" fmla="*/ 0 h 185119"/>
                  <a:gd name="connsiteX1" fmla="*/ 286032 w 286031"/>
                  <a:gd name="connsiteY1" fmla="*/ 0 h 185119"/>
                  <a:gd name="connsiteX2" fmla="*/ 286032 w 286031"/>
                  <a:gd name="connsiteY2" fmla="*/ 185120 h 185119"/>
                  <a:gd name="connsiteX3" fmla="*/ 0 w 286031"/>
                  <a:gd name="connsiteY3" fmla="*/ 185120 h 185119"/>
                </a:gdLst>
                <a:ahLst/>
                <a:cxnLst>
                  <a:cxn ang="0">
                    <a:pos x="connsiteX0" y="connsiteY0"/>
                  </a:cxn>
                  <a:cxn ang="0">
                    <a:pos x="connsiteX1" y="connsiteY1"/>
                  </a:cxn>
                  <a:cxn ang="0">
                    <a:pos x="connsiteX2" y="connsiteY2"/>
                  </a:cxn>
                  <a:cxn ang="0">
                    <a:pos x="connsiteX3" y="connsiteY3"/>
                  </a:cxn>
                </a:cxnLst>
                <a:rect l="l" t="t" r="r" b="b"/>
                <a:pathLst>
                  <a:path w="286031" h="185119">
                    <a:moveTo>
                      <a:pt x="0" y="0"/>
                    </a:moveTo>
                    <a:lnTo>
                      <a:pt x="286032" y="0"/>
                    </a:lnTo>
                    <a:lnTo>
                      <a:pt x="286032" y="185120"/>
                    </a:lnTo>
                    <a:lnTo>
                      <a:pt x="0" y="185120"/>
                    </a:lnTo>
                    <a:close/>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36" name="Freeform: Shape 138">
                <a:extLst>
                  <a:ext uri="{FF2B5EF4-FFF2-40B4-BE49-F238E27FC236}">
                    <a16:creationId xmlns:a16="http://schemas.microsoft.com/office/drawing/2014/main" id="{6B457077-2628-4C25-BEFE-F7BFB671C170}"/>
                  </a:ext>
                </a:extLst>
              </p:cNvPr>
              <p:cNvSpPr/>
              <p:nvPr/>
            </p:nvSpPr>
            <p:spPr>
              <a:xfrm>
                <a:off x="3269572" y="6071524"/>
                <a:ext cx="127485" cy="94837"/>
              </a:xfrm>
              <a:custGeom>
                <a:avLst/>
                <a:gdLst>
                  <a:gd name="connsiteX0" fmla="*/ 0 w 127485"/>
                  <a:gd name="connsiteY0" fmla="*/ 0 h 94837"/>
                  <a:gd name="connsiteX1" fmla="*/ 127486 w 127485"/>
                  <a:gd name="connsiteY1" fmla="*/ 94838 h 94837"/>
                </a:gdLst>
                <a:ahLst/>
                <a:cxnLst>
                  <a:cxn ang="0">
                    <a:pos x="connsiteX0" y="connsiteY0"/>
                  </a:cxn>
                  <a:cxn ang="0">
                    <a:pos x="connsiteX1" y="connsiteY1"/>
                  </a:cxn>
                </a:cxnLst>
                <a:rect l="l" t="t" r="r" b="b"/>
                <a:pathLst>
                  <a:path w="127485" h="94837">
                    <a:moveTo>
                      <a:pt x="0" y="0"/>
                    </a:moveTo>
                    <a:lnTo>
                      <a:pt x="127486" y="94838"/>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37" name="Freeform: Shape 139">
                <a:extLst>
                  <a:ext uri="{FF2B5EF4-FFF2-40B4-BE49-F238E27FC236}">
                    <a16:creationId xmlns:a16="http://schemas.microsoft.com/office/drawing/2014/main" id="{A2C013DB-EF56-4E7F-A8CB-E5F7F203EFFE}"/>
                  </a:ext>
                </a:extLst>
              </p:cNvPr>
              <p:cNvSpPr/>
              <p:nvPr/>
            </p:nvSpPr>
            <p:spPr>
              <a:xfrm>
                <a:off x="3334798" y="6212262"/>
                <a:ext cx="6902" cy="99324"/>
              </a:xfrm>
              <a:custGeom>
                <a:avLst/>
                <a:gdLst>
                  <a:gd name="connsiteX0" fmla="*/ 0 w 6902"/>
                  <a:gd name="connsiteY0" fmla="*/ 0 h 99324"/>
                  <a:gd name="connsiteX1" fmla="*/ 0 w 6902"/>
                  <a:gd name="connsiteY1" fmla="*/ 99324 h 99324"/>
                </a:gdLst>
                <a:ahLst/>
                <a:cxnLst>
                  <a:cxn ang="0">
                    <a:pos x="connsiteX0" y="connsiteY0"/>
                  </a:cxn>
                  <a:cxn ang="0">
                    <a:pos x="connsiteX1" y="connsiteY1"/>
                  </a:cxn>
                </a:cxnLst>
                <a:rect l="l" t="t" r="r" b="b"/>
                <a:pathLst>
                  <a:path w="6902" h="99324">
                    <a:moveTo>
                      <a:pt x="0" y="0"/>
                    </a:moveTo>
                    <a:lnTo>
                      <a:pt x="0" y="99324"/>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38" name="Freeform: Shape 140">
                <a:extLst>
                  <a:ext uri="{FF2B5EF4-FFF2-40B4-BE49-F238E27FC236}">
                    <a16:creationId xmlns:a16="http://schemas.microsoft.com/office/drawing/2014/main" id="{DB294D83-E0C1-4748-B13F-9D703E047A0D}"/>
                  </a:ext>
                </a:extLst>
              </p:cNvPr>
              <p:cNvSpPr/>
              <p:nvPr/>
            </p:nvSpPr>
            <p:spPr>
              <a:xfrm>
                <a:off x="3269572" y="6212262"/>
                <a:ext cx="6902" cy="99324"/>
              </a:xfrm>
              <a:custGeom>
                <a:avLst/>
                <a:gdLst>
                  <a:gd name="connsiteX0" fmla="*/ 0 w 6902"/>
                  <a:gd name="connsiteY0" fmla="*/ 0 h 99324"/>
                  <a:gd name="connsiteX1" fmla="*/ 0 w 6902"/>
                  <a:gd name="connsiteY1" fmla="*/ 99324 h 99324"/>
                </a:gdLst>
                <a:ahLst/>
                <a:cxnLst>
                  <a:cxn ang="0">
                    <a:pos x="connsiteX0" y="connsiteY0"/>
                  </a:cxn>
                  <a:cxn ang="0">
                    <a:pos x="connsiteX1" y="connsiteY1"/>
                  </a:cxn>
                </a:cxnLst>
                <a:rect l="l" t="t" r="r" b="b"/>
                <a:pathLst>
                  <a:path w="6902" h="99324">
                    <a:moveTo>
                      <a:pt x="0" y="0"/>
                    </a:moveTo>
                    <a:lnTo>
                      <a:pt x="0" y="99324"/>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39" name="Freeform: Shape 141">
                <a:extLst>
                  <a:ext uri="{FF2B5EF4-FFF2-40B4-BE49-F238E27FC236}">
                    <a16:creationId xmlns:a16="http://schemas.microsoft.com/office/drawing/2014/main" id="{D5138C60-1B7D-41DE-8D23-1AF7B2022258}"/>
                  </a:ext>
                </a:extLst>
              </p:cNvPr>
              <p:cNvSpPr/>
              <p:nvPr/>
            </p:nvSpPr>
            <p:spPr>
              <a:xfrm>
                <a:off x="3204414" y="6212262"/>
                <a:ext cx="6902" cy="99324"/>
              </a:xfrm>
              <a:custGeom>
                <a:avLst/>
                <a:gdLst>
                  <a:gd name="connsiteX0" fmla="*/ 0 w 6902"/>
                  <a:gd name="connsiteY0" fmla="*/ 0 h 99324"/>
                  <a:gd name="connsiteX1" fmla="*/ 0 w 6902"/>
                  <a:gd name="connsiteY1" fmla="*/ 99324 h 99324"/>
                </a:gdLst>
                <a:ahLst/>
                <a:cxnLst>
                  <a:cxn ang="0">
                    <a:pos x="connsiteX0" y="connsiteY0"/>
                  </a:cxn>
                  <a:cxn ang="0">
                    <a:pos x="connsiteX1" y="connsiteY1"/>
                  </a:cxn>
                </a:cxnLst>
                <a:rect l="l" t="t" r="r" b="b"/>
                <a:pathLst>
                  <a:path w="6902" h="99324">
                    <a:moveTo>
                      <a:pt x="0" y="0"/>
                    </a:moveTo>
                    <a:lnTo>
                      <a:pt x="0" y="99324"/>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grpSp>
        <p:sp>
          <p:nvSpPr>
            <p:cNvPr id="108" name="Freeform: Shape 142">
              <a:extLst>
                <a:ext uri="{FF2B5EF4-FFF2-40B4-BE49-F238E27FC236}">
                  <a16:creationId xmlns:a16="http://schemas.microsoft.com/office/drawing/2014/main" id="{B22412CB-8A50-454B-9DB2-68507C73B283}"/>
                </a:ext>
              </a:extLst>
            </p:cNvPr>
            <p:cNvSpPr/>
            <p:nvPr/>
          </p:nvSpPr>
          <p:spPr>
            <a:xfrm>
              <a:off x="559861" y="6208121"/>
              <a:ext cx="990965" cy="325927"/>
            </a:xfrm>
            <a:custGeom>
              <a:avLst/>
              <a:gdLst>
                <a:gd name="connsiteX0" fmla="*/ 884324 w 990965"/>
                <a:gd name="connsiteY0" fmla="*/ 323995 h 325927"/>
                <a:gd name="connsiteX1" fmla="*/ 990965 w 990965"/>
                <a:gd name="connsiteY1" fmla="*/ 0 h 325927"/>
                <a:gd name="connsiteX2" fmla="*/ 883841 w 990965"/>
                <a:gd name="connsiteY2" fmla="*/ 0 h 325927"/>
                <a:gd name="connsiteX3" fmla="*/ 842358 w 990965"/>
                <a:gd name="connsiteY3" fmla="*/ 41552 h 325927"/>
                <a:gd name="connsiteX4" fmla="*/ 0 w 990965"/>
                <a:gd name="connsiteY4" fmla="*/ 41552 h 325927"/>
                <a:gd name="connsiteX5" fmla="*/ 82966 w 990965"/>
                <a:gd name="connsiteY5" fmla="*/ 325927 h 325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0965" h="325927">
                  <a:moveTo>
                    <a:pt x="884324" y="323995"/>
                  </a:moveTo>
                  <a:lnTo>
                    <a:pt x="990965" y="0"/>
                  </a:lnTo>
                  <a:lnTo>
                    <a:pt x="883841" y="0"/>
                  </a:lnTo>
                  <a:lnTo>
                    <a:pt x="842358" y="41552"/>
                  </a:lnTo>
                  <a:lnTo>
                    <a:pt x="0" y="41552"/>
                  </a:lnTo>
                  <a:lnTo>
                    <a:pt x="82966" y="325927"/>
                  </a:lnTo>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09" name="Freeform: Shape 143">
              <a:extLst>
                <a:ext uri="{FF2B5EF4-FFF2-40B4-BE49-F238E27FC236}">
                  <a16:creationId xmlns:a16="http://schemas.microsoft.com/office/drawing/2014/main" id="{CCEDD0AA-F5F2-445F-B183-CC7E6B6477BD}"/>
                </a:ext>
              </a:extLst>
            </p:cNvPr>
            <p:cNvSpPr/>
            <p:nvPr/>
          </p:nvSpPr>
          <p:spPr>
            <a:xfrm>
              <a:off x="710884" y="6127088"/>
              <a:ext cx="251727" cy="124517"/>
            </a:xfrm>
            <a:custGeom>
              <a:avLst/>
              <a:gdLst>
                <a:gd name="connsiteX0" fmla="*/ 0 w 251727"/>
                <a:gd name="connsiteY0" fmla="*/ 124518 h 124517"/>
                <a:gd name="connsiteX1" fmla="*/ 51353 w 251727"/>
                <a:gd name="connsiteY1" fmla="*/ 0 h 124517"/>
                <a:gd name="connsiteX2" fmla="*/ 224049 w 251727"/>
                <a:gd name="connsiteY2" fmla="*/ 0 h 124517"/>
                <a:gd name="connsiteX3" fmla="*/ 251727 w 251727"/>
                <a:gd name="connsiteY3" fmla="*/ 116649 h 124517"/>
              </a:gdLst>
              <a:ahLst/>
              <a:cxnLst>
                <a:cxn ang="0">
                  <a:pos x="connsiteX0" y="connsiteY0"/>
                </a:cxn>
                <a:cxn ang="0">
                  <a:pos x="connsiteX1" y="connsiteY1"/>
                </a:cxn>
                <a:cxn ang="0">
                  <a:pos x="connsiteX2" y="connsiteY2"/>
                </a:cxn>
                <a:cxn ang="0">
                  <a:pos x="connsiteX3" y="connsiteY3"/>
                </a:cxn>
              </a:cxnLst>
              <a:rect l="l" t="t" r="r" b="b"/>
              <a:pathLst>
                <a:path w="251727" h="124517">
                  <a:moveTo>
                    <a:pt x="0" y="124518"/>
                  </a:moveTo>
                  <a:lnTo>
                    <a:pt x="51353" y="0"/>
                  </a:lnTo>
                  <a:lnTo>
                    <a:pt x="224049" y="0"/>
                  </a:lnTo>
                  <a:lnTo>
                    <a:pt x="251727" y="116649"/>
                  </a:lnTo>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10" name="Freeform: Shape 144">
              <a:extLst>
                <a:ext uri="{FF2B5EF4-FFF2-40B4-BE49-F238E27FC236}">
                  <a16:creationId xmlns:a16="http://schemas.microsoft.com/office/drawing/2014/main" id="{C2B14927-4B64-4C28-897B-544C128D07F9}"/>
                </a:ext>
              </a:extLst>
            </p:cNvPr>
            <p:cNvSpPr/>
            <p:nvPr/>
          </p:nvSpPr>
          <p:spPr>
            <a:xfrm>
              <a:off x="807171" y="6022863"/>
              <a:ext cx="81033" cy="92905"/>
            </a:xfrm>
            <a:custGeom>
              <a:avLst/>
              <a:gdLst>
                <a:gd name="connsiteX0" fmla="*/ 0 w 81033"/>
                <a:gd name="connsiteY0" fmla="*/ 92905 h 92905"/>
                <a:gd name="connsiteX1" fmla="*/ 0 w 81033"/>
                <a:gd name="connsiteY1" fmla="*/ 0 h 92905"/>
                <a:gd name="connsiteX2" fmla="*/ 81033 w 81033"/>
                <a:gd name="connsiteY2" fmla="*/ 0 h 92905"/>
                <a:gd name="connsiteX3" fmla="*/ 81033 w 81033"/>
                <a:gd name="connsiteY3" fmla="*/ 90903 h 92905"/>
              </a:gdLst>
              <a:ahLst/>
              <a:cxnLst>
                <a:cxn ang="0">
                  <a:pos x="connsiteX0" y="connsiteY0"/>
                </a:cxn>
                <a:cxn ang="0">
                  <a:pos x="connsiteX1" y="connsiteY1"/>
                </a:cxn>
                <a:cxn ang="0">
                  <a:pos x="connsiteX2" y="connsiteY2"/>
                </a:cxn>
                <a:cxn ang="0">
                  <a:pos x="connsiteX3" y="connsiteY3"/>
                </a:cxn>
              </a:cxnLst>
              <a:rect l="l" t="t" r="r" b="b"/>
              <a:pathLst>
                <a:path w="81033" h="92905">
                  <a:moveTo>
                    <a:pt x="0" y="92905"/>
                  </a:moveTo>
                  <a:lnTo>
                    <a:pt x="0" y="0"/>
                  </a:lnTo>
                  <a:lnTo>
                    <a:pt x="81033" y="0"/>
                  </a:lnTo>
                  <a:lnTo>
                    <a:pt x="81033" y="90903"/>
                  </a:lnTo>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11" name="Freeform: Shape 145">
              <a:extLst>
                <a:ext uri="{FF2B5EF4-FFF2-40B4-BE49-F238E27FC236}">
                  <a16:creationId xmlns:a16="http://schemas.microsoft.com/office/drawing/2014/main" id="{6BD48F3D-D2F0-4083-9EFB-75CF75F52535}"/>
                </a:ext>
              </a:extLst>
            </p:cNvPr>
            <p:cNvSpPr/>
            <p:nvPr/>
          </p:nvSpPr>
          <p:spPr>
            <a:xfrm>
              <a:off x="815109" y="6073250"/>
              <a:ext cx="67159" cy="6902"/>
            </a:xfrm>
            <a:custGeom>
              <a:avLst/>
              <a:gdLst>
                <a:gd name="connsiteX0" fmla="*/ 67160 w 67159"/>
                <a:gd name="connsiteY0" fmla="*/ 0 h 6902"/>
                <a:gd name="connsiteX1" fmla="*/ 0 w 67159"/>
                <a:gd name="connsiteY1" fmla="*/ 0 h 6902"/>
              </a:gdLst>
              <a:ahLst/>
              <a:cxnLst>
                <a:cxn ang="0">
                  <a:pos x="connsiteX0" y="connsiteY0"/>
                </a:cxn>
                <a:cxn ang="0">
                  <a:pos x="connsiteX1" y="connsiteY1"/>
                </a:cxn>
              </a:cxnLst>
              <a:rect l="l" t="t" r="r" b="b"/>
              <a:pathLst>
                <a:path w="67159" h="6902">
                  <a:moveTo>
                    <a:pt x="67160" y="0"/>
                  </a:moveTo>
                  <a:lnTo>
                    <a:pt x="0"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12" name="Freeform: Shape 146">
              <a:extLst>
                <a:ext uri="{FF2B5EF4-FFF2-40B4-BE49-F238E27FC236}">
                  <a16:creationId xmlns:a16="http://schemas.microsoft.com/office/drawing/2014/main" id="{BC9A7419-4C18-4AAE-BEA7-9CC584567F86}"/>
                </a:ext>
              </a:extLst>
            </p:cNvPr>
            <p:cNvSpPr/>
            <p:nvPr/>
          </p:nvSpPr>
          <p:spPr>
            <a:xfrm>
              <a:off x="1316976" y="5888472"/>
              <a:ext cx="103396" cy="23747"/>
            </a:xfrm>
            <a:custGeom>
              <a:avLst/>
              <a:gdLst>
                <a:gd name="connsiteX0" fmla="*/ 0 w 103396"/>
                <a:gd name="connsiteY0" fmla="*/ 15327 h 23747"/>
                <a:gd name="connsiteX1" fmla="*/ 51698 w 103396"/>
                <a:gd name="connsiteY1" fmla="*/ 13946 h 23747"/>
                <a:gd name="connsiteX2" fmla="*/ 103397 w 103396"/>
                <a:gd name="connsiteY2" fmla="*/ 23747 h 23747"/>
              </a:gdLst>
              <a:ahLst/>
              <a:cxnLst>
                <a:cxn ang="0">
                  <a:pos x="connsiteX0" y="connsiteY0"/>
                </a:cxn>
                <a:cxn ang="0">
                  <a:pos x="connsiteX1" y="connsiteY1"/>
                </a:cxn>
                <a:cxn ang="0">
                  <a:pos x="connsiteX2" y="connsiteY2"/>
                </a:cxn>
              </a:cxnLst>
              <a:rect l="l" t="t" r="r" b="b"/>
              <a:pathLst>
                <a:path w="103396" h="23747">
                  <a:moveTo>
                    <a:pt x="0" y="15327"/>
                  </a:moveTo>
                  <a:cubicBezTo>
                    <a:pt x="0" y="15327"/>
                    <a:pt x="18153" y="-18219"/>
                    <a:pt x="51698" y="13946"/>
                  </a:cubicBezTo>
                  <a:cubicBezTo>
                    <a:pt x="51698" y="13946"/>
                    <a:pt x="79653" y="-16769"/>
                    <a:pt x="103397" y="23747"/>
                  </a:cubicBezTo>
                </a:path>
              </a:pathLst>
            </a:custGeom>
            <a:noFill/>
            <a:ln w="10346" cap="rnd">
              <a:solidFill>
                <a:srgbClr val="27333B"/>
              </a:solidFill>
              <a:prstDash val="solid"/>
              <a:round/>
            </a:ln>
          </p:spPr>
          <p:txBody>
            <a:bodyPr rtlCol="0" anchor="ctr"/>
            <a:lstStyle/>
            <a:p>
              <a:endParaRPr lang="en-US" dirty="0">
                <a:latin typeface="Inter" panose="020B0502030000000004" pitchFamily="34" charset="0"/>
              </a:endParaRPr>
            </a:p>
          </p:txBody>
        </p:sp>
        <p:sp>
          <p:nvSpPr>
            <p:cNvPr id="113" name="Freeform: Shape 147">
              <a:extLst>
                <a:ext uri="{FF2B5EF4-FFF2-40B4-BE49-F238E27FC236}">
                  <a16:creationId xmlns:a16="http://schemas.microsoft.com/office/drawing/2014/main" id="{0A6B29E6-A3A8-43AF-8E00-0A040E0B8880}"/>
                </a:ext>
              </a:extLst>
            </p:cNvPr>
            <p:cNvSpPr/>
            <p:nvPr/>
          </p:nvSpPr>
          <p:spPr>
            <a:xfrm>
              <a:off x="234210" y="5853238"/>
              <a:ext cx="83517" cy="19223"/>
            </a:xfrm>
            <a:custGeom>
              <a:avLst/>
              <a:gdLst>
                <a:gd name="connsiteX0" fmla="*/ 0 w 83517"/>
                <a:gd name="connsiteY0" fmla="*/ 12390 h 19223"/>
                <a:gd name="connsiteX1" fmla="*/ 41759 w 83517"/>
                <a:gd name="connsiteY1" fmla="*/ 11286 h 19223"/>
                <a:gd name="connsiteX2" fmla="*/ 83518 w 83517"/>
                <a:gd name="connsiteY2" fmla="*/ 19223 h 19223"/>
              </a:gdLst>
              <a:ahLst/>
              <a:cxnLst>
                <a:cxn ang="0">
                  <a:pos x="connsiteX0" y="connsiteY0"/>
                </a:cxn>
                <a:cxn ang="0">
                  <a:pos x="connsiteX1" y="connsiteY1"/>
                </a:cxn>
                <a:cxn ang="0">
                  <a:pos x="connsiteX2" y="connsiteY2"/>
                </a:cxn>
              </a:cxnLst>
              <a:rect l="l" t="t" r="r" b="b"/>
              <a:pathLst>
                <a:path w="83517" h="19223">
                  <a:moveTo>
                    <a:pt x="0" y="12390"/>
                  </a:moveTo>
                  <a:cubicBezTo>
                    <a:pt x="0" y="12390"/>
                    <a:pt x="14702" y="-14736"/>
                    <a:pt x="41759" y="11286"/>
                  </a:cubicBezTo>
                  <a:cubicBezTo>
                    <a:pt x="41759" y="11286"/>
                    <a:pt x="64330" y="-13563"/>
                    <a:pt x="83518" y="19223"/>
                  </a:cubicBezTo>
                </a:path>
              </a:pathLst>
            </a:custGeom>
            <a:noFill/>
            <a:ln w="10346" cap="rnd">
              <a:solidFill>
                <a:srgbClr val="27333B"/>
              </a:solidFill>
              <a:prstDash val="solid"/>
              <a:round/>
            </a:ln>
          </p:spPr>
          <p:txBody>
            <a:bodyPr rtlCol="0" anchor="ctr"/>
            <a:lstStyle/>
            <a:p>
              <a:endParaRPr lang="en-US" dirty="0">
                <a:latin typeface="Inter" panose="020B0502030000000004" pitchFamily="34" charset="0"/>
              </a:endParaRPr>
            </a:p>
          </p:txBody>
        </p:sp>
        <p:sp>
          <p:nvSpPr>
            <p:cNvPr id="114" name="Freeform: Shape 148">
              <a:extLst>
                <a:ext uri="{FF2B5EF4-FFF2-40B4-BE49-F238E27FC236}">
                  <a16:creationId xmlns:a16="http://schemas.microsoft.com/office/drawing/2014/main" id="{AAF85DC7-17D2-4DBA-AEA9-031B94DEBC70}"/>
                </a:ext>
              </a:extLst>
            </p:cNvPr>
            <p:cNvSpPr/>
            <p:nvPr/>
          </p:nvSpPr>
          <p:spPr>
            <a:xfrm>
              <a:off x="1416162" y="5844292"/>
              <a:ext cx="106157" cy="21749"/>
            </a:xfrm>
            <a:custGeom>
              <a:avLst/>
              <a:gdLst>
                <a:gd name="connsiteX0" fmla="*/ 0 w 106157"/>
                <a:gd name="connsiteY0" fmla="*/ 21750 h 21749"/>
                <a:gd name="connsiteX1" fmla="*/ 51698 w 106157"/>
                <a:gd name="connsiteY1" fmla="*/ 21750 h 21749"/>
                <a:gd name="connsiteX2" fmla="*/ 106158 w 106157"/>
                <a:gd name="connsiteY2" fmla="*/ 21750 h 21749"/>
              </a:gdLst>
              <a:ahLst/>
              <a:cxnLst>
                <a:cxn ang="0">
                  <a:pos x="connsiteX0" y="connsiteY0"/>
                </a:cxn>
                <a:cxn ang="0">
                  <a:pos x="connsiteX1" y="connsiteY1"/>
                </a:cxn>
                <a:cxn ang="0">
                  <a:pos x="connsiteX2" y="connsiteY2"/>
                </a:cxn>
              </a:cxnLst>
              <a:rect l="l" t="t" r="r" b="b"/>
              <a:pathLst>
                <a:path w="106157" h="21749">
                  <a:moveTo>
                    <a:pt x="0" y="21750"/>
                  </a:moveTo>
                  <a:cubicBezTo>
                    <a:pt x="0" y="21750"/>
                    <a:pt x="32165" y="-27187"/>
                    <a:pt x="51698" y="21750"/>
                  </a:cubicBezTo>
                  <a:cubicBezTo>
                    <a:pt x="51698" y="21750"/>
                    <a:pt x="85244" y="-18767"/>
                    <a:pt x="106158" y="21750"/>
                  </a:cubicBezTo>
                </a:path>
              </a:pathLst>
            </a:custGeom>
            <a:noFill/>
            <a:ln w="10346" cap="rnd">
              <a:solidFill>
                <a:srgbClr val="27333B"/>
              </a:solidFill>
              <a:prstDash val="solid"/>
              <a:round/>
            </a:ln>
          </p:spPr>
          <p:txBody>
            <a:bodyPr rtlCol="0" anchor="ctr"/>
            <a:lstStyle/>
            <a:p>
              <a:endParaRPr lang="en-US" dirty="0">
                <a:latin typeface="Inter" panose="020B0502030000000004" pitchFamily="34" charset="0"/>
              </a:endParaRPr>
            </a:p>
          </p:txBody>
        </p:sp>
        <p:sp>
          <p:nvSpPr>
            <p:cNvPr id="115" name="Freeform: Shape 149">
              <a:extLst>
                <a:ext uri="{FF2B5EF4-FFF2-40B4-BE49-F238E27FC236}">
                  <a16:creationId xmlns:a16="http://schemas.microsoft.com/office/drawing/2014/main" id="{4EF06171-989A-4541-AE10-6C0D96F7586C}"/>
                </a:ext>
              </a:extLst>
            </p:cNvPr>
            <p:cNvSpPr/>
            <p:nvPr/>
          </p:nvSpPr>
          <p:spPr>
            <a:xfrm>
              <a:off x="535220" y="6464473"/>
              <a:ext cx="1009118" cy="79328"/>
            </a:xfrm>
            <a:custGeom>
              <a:avLst/>
              <a:gdLst>
                <a:gd name="connsiteX0" fmla="*/ 1009118 w 1009118"/>
                <a:gd name="connsiteY0" fmla="*/ 26574 h 79328"/>
                <a:gd name="connsiteX1" fmla="*/ 828899 w 1009118"/>
                <a:gd name="connsiteY1" fmla="*/ 25677 h 79328"/>
                <a:gd name="connsiteX2" fmla="*/ 682708 w 1009118"/>
                <a:gd name="connsiteY2" fmla="*/ 25677 h 79328"/>
                <a:gd name="connsiteX3" fmla="*/ 542384 w 1009118"/>
                <a:gd name="connsiteY3" fmla="*/ 15806 h 79328"/>
                <a:gd name="connsiteX4" fmla="*/ 349671 w 1009118"/>
                <a:gd name="connsiteY4" fmla="*/ 11872 h 79328"/>
                <a:gd name="connsiteX5" fmla="*/ 187674 w 1009118"/>
                <a:gd name="connsiteY5" fmla="*/ 0 h 79328"/>
                <a:gd name="connsiteX6" fmla="*/ 0 w 1009118"/>
                <a:gd name="connsiteY6" fmla="*/ 17739 h 79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9118" h="79328">
                  <a:moveTo>
                    <a:pt x="1009118" y="26574"/>
                  </a:moveTo>
                  <a:cubicBezTo>
                    <a:pt x="955763" y="145156"/>
                    <a:pt x="828899" y="25677"/>
                    <a:pt x="828899" y="25677"/>
                  </a:cubicBezTo>
                  <a:cubicBezTo>
                    <a:pt x="751869" y="138322"/>
                    <a:pt x="682708" y="25677"/>
                    <a:pt x="682708" y="25677"/>
                  </a:cubicBezTo>
                  <a:cubicBezTo>
                    <a:pt x="583936" y="140255"/>
                    <a:pt x="542384" y="15806"/>
                    <a:pt x="542384" y="15806"/>
                  </a:cubicBezTo>
                  <a:cubicBezTo>
                    <a:pt x="437676" y="134388"/>
                    <a:pt x="349671" y="11872"/>
                    <a:pt x="349671" y="11872"/>
                  </a:cubicBezTo>
                  <a:cubicBezTo>
                    <a:pt x="248897" y="148193"/>
                    <a:pt x="187674" y="0"/>
                    <a:pt x="187674" y="0"/>
                  </a:cubicBezTo>
                  <a:cubicBezTo>
                    <a:pt x="187674" y="0"/>
                    <a:pt x="120514" y="166001"/>
                    <a:pt x="0" y="17739"/>
                  </a:cubicBezTo>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16" name="Freeform: Shape 150">
              <a:extLst>
                <a:ext uri="{FF2B5EF4-FFF2-40B4-BE49-F238E27FC236}">
                  <a16:creationId xmlns:a16="http://schemas.microsoft.com/office/drawing/2014/main" id="{7CAEA693-7498-4AE9-BD00-89BF88366F7E}"/>
                </a:ext>
              </a:extLst>
            </p:cNvPr>
            <p:cNvSpPr/>
            <p:nvPr/>
          </p:nvSpPr>
          <p:spPr>
            <a:xfrm>
              <a:off x="423196" y="6540053"/>
              <a:ext cx="1039488" cy="118597"/>
            </a:xfrm>
            <a:custGeom>
              <a:avLst/>
              <a:gdLst>
                <a:gd name="connsiteX0" fmla="*/ 1039488 w 1039488"/>
                <a:gd name="connsiteY0" fmla="*/ 76132 h 118597"/>
                <a:gd name="connsiteX1" fmla="*/ 881633 w 1039488"/>
                <a:gd name="connsiteY1" fmla="*/ 54804 h 118597"/>
                <a:gd name="connsiteX2" fmla="*/ 721568 w 1039488"/>
                <a:gd name="connsiteY2" fmla="*/ 46936 h 118597"/>
                <a:gd name="connsiteX3" fmla="*/ 528855 w 1039488"/>
                <a:gd name="connsiteY3" fmla="*/ 58808 h 118597"/>
                <a:gd name="connsiteX4" fmla="*/ 384597 w 1039488"/>
                <a:gd name="connsiteY4" fmla="*/ 58808 h 118597"/>
                <a:gd name="connsiteX5" fmla="*/ 232470 w 1039488"/>
                <a:gd name="connsiteY5" fmla="*/ 46936 h 118597"/>
                <a:gd name="connsiteX6" fmla="*/ 0 w 1039488"/>
                <a:gd name="connsiteY6" fmla="*/ 0 h 118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9488" h="118597">
                  <a:moveTo>
                    <a:pt x="1039488" y="76132"/>
                  </a:moveTo>
                  <a:cubicBezTo>
                    <a:pt x="938715" y="182842"/>
                    <a:pt x="881633" y="54804"/>
                    <a:pt x="881633" y="54804"/>
                  </a:cubicBezTo>
                  <a:cubicBezTo>
                    <a:pt x="790729" y="163447"/>
                    <a:pt x="721568" y="46936"/>
                    <a:pt x="721568" y="46936"/>
                  </a:cubicBezTo>
                  <a:cubicBezTo>
                    <a:pt x="604091" y="195888"/>
                    <a:pt x="528855" y="58808"/>
                    <a:pt x="528855" y="58808"/>
                  </a:cubicBezTo>
                  <a:cubicBezTo>
                    <a:pt x="436019" y="175388"/>
                    <a:pt x="384597" y="58808"/>
                    <a:pt x="384597" y="58808"/>
                  </a:cubicBezTo>
                  <a:cubicBezTo>
                    <a:pt x="301631" y="157580"/>
                    <a:pt x="232470" y="46936"/>
                    <a:pt x="232470" y="46936"/>
                  </a:cubicBezTo>
                  <a:cubicBezTo>
                    <a:pt x="232470" y="46936"/>
                    <a:pt x="136114" y="212246"/>
                    <a:pt x="0" y="0"/>
                  </a:cubicBezTo>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17" name="Freeform: Shape 151">
              <a:extLst>
                <a:ext uri="{FF2B5EF4-FFF2-40B4-BE49-F238E27FC236}">
                  <a16:creationId xmlns:a16="http://schemas.microsoft.com/office/drawing/2014/main" id="{3B33E479-6B3B-4905-9832-AEF3E11ED8F1}"/>
                </a:ext>
              </a:extLst>
            </p:cNvPr>
            <p:cNvSpPr/>
            <p:nvPr/>
          </p:nvSpPr>
          <p:spPr>
            <a:xfrm>
              <a:off x="458812" y="6075735"/>
              <a:ext cx="189675" cy="6902"/>
            </a:xfrm>
            <a:custGeom>
              <a:avLst/>
              <a:gdLst>
                <a:gd name="connsiteX0" fmla="*/ 189676 w 189675"/>
                <a:gd name="connsiteY0" fmla="*/ 0 h 6902"/>
                <a:gd name="connsiteX1" fmla="*/ 0 w 189675"/>
                <a:gd name="connsiteY1" fmla="*/ 0 h 6902"/>
              </a:gdLst>
              <a:ahLst/>
              <a:cxnLst>
                <a:cxn ang="0">
                  <a:pos x="connsiteX0" y="connsiteY0"/>
                </a:cxn>
                <a:cxn ang="0">
                  <a:pos x="connsiteX1" y="connsiteY1"/>
                </a:cxn>
              </a:cxnLst>
              <a:rect l="l" t="t" r="r" b="b"/>
              <a:pathLst>
                <a:path w="189675" h="6902">
                  <a:moveTo>
                    <a:pt x="189676" y="0"/>
                  </a:moveTo>
                  <a:lnTo>
                    <a:pt x="0" y="0"/>
                  </a:lnTo>
                </a:path>
              </a:pathLst>
            </a:custGeom>
            <a:ln w="10346" cap="flat">
              <a:solidFill>
                <a:schemeClr val="accent1"/>
              </a:solidFill>
              <a:prstDash val="solid"/>
              <a:miter/>
            </a:ln>
          </p:spPr>
          <p:txBody>
            <a:bodyPr rtlCol="0" anchor="ctr"/>
            <a:lstStyle/>
            <a:p>
              <a:endParaRPr lang="en-US" dirty="0">
                <a:latin typeface="Inter" panose="020B0502030000000004" pitchFamily="34" charset="0"/>
              </a:endParaRPr>
            </a:p>
          </p:txBody>
        </p:sp>
        <p:sp>
          <p:nvSpPr>
            <p:cNvPr id="118" name="Freeform: Shape 152">
              <a:extLst>
                <a:ext uri="{FF2B5EF4-FFF2-40B4-BE49-F238E27FC236}">
                  <a16:creationId xmlns:a16="http://schemas.microsoft.com/office/drawing/2014/main" id="{2906E8ED-160D-454E-A6ED-1C517590F222}"/>
                </a:ext>
              </a:extLst>
            </p:cNvPr>
            <p:cNvSpPr/>
            <p:nvPr/>
          </p:nvSpPr>
          <p:spPr>
            <a:xfrm>
              <a:off x="579326" y="5998705"/>
              <a:ext cx="140324" cy="6902"/>
            </a:xfrm>
            <a:custGeom>
              <a:avLst/>
              <a:gdLst>
                <a:gd name="connsiteX0" fmla="*/ 140324 w 140324"/>
                <a:gd name="connsiteY0" fmla="*/ 0 h 6902"/>
                <a:gd name="connsiteX1" fmla="*/ 0 w 140324"/>
                <a:gd name="connsiteY1" fmla="*/ 0 h 6902"/>
              </a:gdLst>
              <a:ahLst/>
              <a:cxnLst>
                <a:cxn ang="0">
                  <a:pos x="connsiteX0" y="connsiteY0"/>
                </a:cxn>
                <a:cxn ang="0">
                  <a:pos x="connsiteX1" y="connsiteY1"/>
                </a:cxn>
              </a:cxnLst>
              <a:rect l="l" t="t" r="r" b="b"/>
              <a:pathLst>
                <a:path w="140324" h="6902">
                  <a:moveTo>
                    <a:pt x="140324" y="0"/>
                  </a:moveTo>
                  <a:lnTo>
                    <a:pt x="0" y="0"/>
                  </a:lnTo>
                </a:path>
              </a:pathLst>
            </a:custGeom>
            <a:ln w="10346" cap="flat">
              <a:solidFill>
                <a:schemeClr val="accent1"/>
              </a:solidFill>
              <a:prstDash val="solid"/>
              <a:miter/>
            </a:ln>
          </p:spPr>
          <p:txBody>
            <a:bodyPr rtlCol="0" anchor="ctr"/>
            <a:lstStyle/>
            <a:p>
              <a:endParaRPr lang="en-US" dirty="0">
                <a:latin typeface="Inter" panose="020B0502030000000004" pitchFamily="34" charset="0"/>
              </a:endParaRPr>
            </a:p>
          </p:txBody>
        </p:sp>
        <p:sp>
          <p:nvSpPr>
            <p:cNvPr id="119" name="Freeform: Shape 153">
              <a:extLst>
                <a:ext uri="{FF2B5EF4-FFF2-40B4-BE49-F238E27FC236}">
                  <a16:creationId xmlns:a16="http://schemas.microsoft.com/office/drawing/2014/main" id="{A133ECA1-DFB2-4AA8-8DBB-4D66182BAB90}"/>
                </a:ext>
              </a:extLst>
            </p:cNvPr>
            <p:cNvSpPr/>
            <p:nvPr/>
          </p:nvSpPr>
          <p:spPr>
            <a:xfrm>
              <a:off x="505816" y="5998705"/>
              <a:ext cx="39964" cy="6902"/>
            </a:xfrm>
            <a:custGeom>
              <a:avLst/>
              <a:gdLst>
                <a:gd name="connsiteX0" fmla="*/ 39964 w 39964"/>
                <a:gd name="connsiteY0" fmla="*/ 0 h 6902"/>
                <a:gd name="connsiteX1" fmla="*/ 0 w 39964"/>
                <a:gd name="connsiteY1" fmla="*/ 0 h 6902"/>
              </a:gdLst>
              <a:ahLst/>
              <a:cxnLst>
                <a:cxn ang="0">
                  <a:pos x="connsiteX0" y="connsiteY0"/>
                </a:cxn>
                <a:cxn ang="0">
                  <a:pos x="connsiteX1" y="connsiteY1"/>
                </a:cxn>
              </a:cxnLst>
              <a:rect l="l" t="t" r="r" b="b"/>
              <a:pathLst>
                <a:path w="39964" h="6902">
                  <a:moveTo>
                    <a:pt x="39964" y="0"/>
                  </a:moveTo>
                  <a:lnTo>
                    <a:pt x="0" y="0"/>
                  </a:lnTo>
                </a:path>
              </a:pathLst>
            </a:custGeom>
            <a:ln w="10346" cap="flat">
              <a:solidFill>
                <a:schemeClr val="accent1"/>
              </a:solidFill>
              <a:prstDash val="solid"/>
              <a:miter/>
            </a:ln>
          </p:spPr>
          <p:txBody>
            <a:bodyPr rtlCol="0" anchor="ctr"/>
            <a:lstStyle/>
            <a:p>
              <a:endParaRPr lang="en-US" dirty="0">
                <a:latin typeface="Inter" panose="020B0502030000000004" pitchFamily="34" charset="0"/>
              </a:endParaRPr>
            </a:p>
          </p:txBody>
        </p:sp>
        <p:sp>
          <p:nvSpPr>
            <p:cNvPr id="120" name="Freeform: Shape 154">
              <a:extLst>
                <a:ext uri="{FF2B5EF4-FFF2-40B4-BE49-F238E27FC236}">
                  <a16:creationId xmlns:a16="http://schemas.microsoft.com/office/drawing/2014/main" id="{CC0AFBD2-D25F-4A45-B12A-4A283295A3EB}"/>
                </a:ext>
              </a:extLst>
            </p:cNvPr>
            <p:cNvSpPr/>
            <p:nvPr/>
          </p:nvSpPr>
          <p:spPr>
            <a:xfrm>
              <a:off x="592647" y="6333191"/>
              <a:ext cx="789141" cy="6902"/>
            </a:xfrm>
            <a:custGeom>
              <a:avLst/>
              <a:gdLst>
                <a:gd name="connsiteX0" fmla="*/ 789141 w 789141"/>
                <a:gd name="connsiteY0" fmla="*/ 0 h 6902"/>
                <a:gd name="connsiteX1" fmla="*/ 0 w 789141"/>
                <a:gd name="connsiteY1" fmla="*/ 0 h 6902"/>
              </a:gdLst>
              <a:ahLst/>
              <a:cxnLst>
                <a:cxn ang="0">
                  <a:pos x="connsiteX0" y="connsiteY0"/>
                </a:cxn>
                <a:cxn ang="0">
                  <a:pos x="connsiteX1" y="connsiteY1"/>
                </a:cxn>
              </a:cxnLst>
              <a:rect l="l" t="t" r="r" b="b"/>
              <a:pathLst>
                <a:path w="789141" h="6902">
                  <a:moveTo>
                    <a:pt x="789141" y="0"/>
                  </a:moveTo>
                  <a:lnTo>
                    <a:pt x="0"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grpSp>
      <p:sp>
        <p:nvSpPr>
          <p:cNvPr id="149" name="Rectangle 148"/>
          <p:cNvSpPr/>
          <p:nvPr userDrawn="1"/>
        </p:nvSpPr>
        <p:spPr>
          <a:xfrm>
            <a:off x="0" y="6636879"/>
            <a:ext cx="12192000" cy="1993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0" name="Rectangle 149"/>
          <p:cNvSpPr/>
          <p:nvPr userDrawn="1"/>
        </p:nvSpPr>
        <p:spPr>
          <a:xfrm>
            <a:off x="0" y="6658650"/>
            <a:ext cx="12192000" cy="1993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FD68E64B-DBB2-02DC-4C84-6F427D4C8B09}"/>
              </a:ext>
            </a:extLst>
          </p:cNvPr>
          <p:cNvSpPr>
            <a:spLocks noGrp="1"/>
          </p:cNvSpPr>
          <p:nvPr>
            <p:ph type="title" hasCustomPrompt="1"/>
          </p:nvPr>
        </p:nvSpPr>
        <p:spPr>
          <a:xfrm>
            <a:off x="3058583" y="2358008"/>
            <a:ext cx="6074834" cy="1352780"/>
          </a:xfrm>
        </p:spPr>
        <p:txBody>
          <a:bodyPr tIns="0" bIns="0">
            <a:noAutofit/>
          </a:bodyPr>
          <a:lstStyle>
            <a:lvl1pPr algn="ctr">
              <a:lnSpc>
                <a:spcPct val="100000"/>
              </a:lnSpc>
              <a:defRPr lang="en-US" sz="4400" kern="1200" dirty="0">
                <a:solidFill>
                  <a:schemeClr val="accent1"/>
                </a:solidFill>
                <a:latin typeface="+mj-lt"/>
                <a:ea typeface="+mj-ea"/>
                <a:cs typeface="+mj-cs"/>
              </a:defRPr>
            </a:lvl1pPr>
          </a:lstStyle>
          <a:p>
            <a:r>
              <a:rPr lang="en-US"/>
              <a:t>CLICK TO EDIT MASTER TITLE</a:t>
            </a:r>
            <a:endParaRPr lang="en-US" dirty="0"/>
          </a:p>
        </p:txBody>
      </p:sp>
      <p:sp>
        <p:nvSpPr>
          <p:cNvPr id="10" name="Text Placeholder 15">
            <a:extLst>
              <a:ext uri="{FF2B5EF4-FFF2-40B4-BE49-F238E27FC236}">
                <a16:creationId xmlns:a16="http://schemas.microsoft.com/office/drawing/2014/main" id="{631535FA-E3B2-50B5-223D-48D295A2F677}"/>
              </a:ext>
            </a:extLst>
          </p:cNvPr>
          <p:cNvSpPr>
            <a:spLocks noGrp="1"/>
          </p:cNvSpPr>
          <p:nvPr>
            <p:ph type="body" sz="quarter" idx="10" hasCustomPrompt="1"/>
          </p:nvPr>
        </p:nvSpPr>
        <p:spPr>
          <a:xfrm>
            <a:off x="3042825" y="3804409"/>
            <a:ext cx="6106350" cy="514557"/>
          </a:xfrm>
        </p:spPr>
        <p:txBody>
          <a:bodyPr anchor="ctr"/>
          <a:lstStyle>
            <a:lvl1pPr marL="0" indent="0" algn="ctr">
              <a:lnSpc>
                <a:spcPct val="100000"/>
              </a:lnSpc>
              <a:buNone/>
              <a:defRPr lang="en-US" sz="1400" kern="1200" dirty="0">
                <a:solidFill>
                  <a:schemeClr val="tx2"/>
                </a:solidFill>
                <a:latin typeface="+mn-lt"/>
                <a:ea typeface="+mn-ea"/>
                <a:cs typeface="+mn-cs"/>
              </a:defRPr>
            </a:lvl1pPr>
            <a:lvl2pPr marL="457200" indent="0">
              <a:buNone/>
              <a:defRPr>
                <a:solidFill>
                  <a:schemeClr val="accent1"/>
                </a:solidFill>
              </a:defRPr>
            </a:lvl2pPr>
          </a:lstStyle>
          <a:p>
            <a:pPr lvl="0"/>
            <a:r>
              <a:rPr lang="en-US"/>
              <a:t>Click To Edit Master Text Styles</a:t>
            </a:r>
            <a:endParaRPr lang="en-US" dirty="0"/>
          </a:p>
        </p:txBody>
      </p:sp>
    </p:spTree>
    <p:extLst>
      <p:ext uri="{BB962C8B-B14F-4D97-AF65-F5344CB8AC3E}">
        <p14:creationId xmlns:p14="http://schemas.microsoft.com/office/powerpoint/2010/main" val="3702949939"/>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 Layout 5">
    <p:spTree>
      <p:nvGrpSpPr>
        <p:cNvPr id="1" name=""/>
        <p:cNvGrpSpPr/>
        <p:nvPr/>
      </p:nvGrpSpPr>
      <p:grpSpPr>
        <a:xfrm>
          <a:off x="0" y="0"/>
          <a:ext cx="0" cy="0"/>
          <a:chOff x="0" y="0"/>
          <a:chExt cx="0" cy="0"/>
        </a:xfrm>
      </p:grpSpPr>
      <p:sp>
        <p:nvSpPr>
          <p:cNvPr id="5" name="Rectangle 4"/>
          <p:cNvSpPr/>
          <p:nvPr userDrawn="1"/>
        </p:nvSpPr>
        <p:spPr>
          <a:xfrm>
            <a:off x="0" y="0"/>
            <a:ext cx="762000" cy="11534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Footer Placeholder 1"/>
          <p:cNvSpPr>
            <a:spLocks noGrp="1"/>
          </p:cNvSpPr>
          <p:nvPr>
            <p:ph type="ftr" sz="quarter" idx="10"/>
          </p:nvPr>
        </p:nvSpPr>
        <p:spPr/>
        <p:txBody>
          <a:bodyPr/>
          <a:lstStyle/>
          <a:p>
            <a:r>
              <a:rPr lang="en-US" dirty="0"/>
              <a:t>© TTL, 2024</a:t>
            </a:r>
          </a:p>
        </p:txBody>
      </p:sp>
      <p:sp>
        <p:nvSpPr>
          <p:cNvPr id="3" name="Slide Number Placeholder 2"/>
          <p:cNvSpPr>
            <a:spLocks noGrp="1"/>
          </p:cNvSpPr>
          <p:nvPr>
            <p:ph type="sldNum" sz="quarter" idx="11"/>
          </p:nvPr>
        </p:nvSpPr>
        <p:spPr/>
        <p:txBody>
          <a:bodyPr/>
          <a:lstStyle/>
          <a:p>
            <a:fld id="{16B1AA92-C1D1-48D9-91AA-E32C484270C7}" type="slidenum">
              <a:rPr lang="en-US" smtClean="0"/>
              <a:pPr/>
              <a:t>‹#›</a:t>
            </a:fld>
            <a:endParaRPr lang="en-US"/>
          </a:p>
        </p:txBody>
      </p:sp>
      <p:sp>
        <p:nvSpPr>
          <p:cNvPr id="4" name="Title 3"/>
          <p:cNvSpPr>
            <a:spLocks noGrp="1"/>
          </p:cNvSpPr>
          <p:nvPr>
            <p:ph type="title" hasCustomPrompt="1"/>
          </p:nvPr>
        </p:nvSpPr>
        <p:spPr>
          <a:xfrm>
            <a:off x="536665" y="684494"/>
            <a:ext cx="11122702" cy="624226"/>
          </a:xfrm>
        </p:spPr>
        <p:txBody>
          <a:bodyPr/>
          <a:lstStyle>
            <a:lvl1pPr>
              <a:lnSpc>
                <a:spcPct val="100000"/>
              </a:lnSpc>
              <a:defRPr/>
            </a:lvl1pPr>
          </a:lstStyle>
          <a:p>
            <a:r>
              <a:rPr lang="en-US"/>
              <a:t>CLICK TO EDIT MASTER TITLE STYLE</a:t>
            </a:r>
          </a:p>
        </p:txBody>
      </p:sp>
      <p:sp>
        <p:nvSpPr>
          <p:cNvPr id="18" name="Freeform 17"/>
          <p:cNvSpPr/>
          <p:nvPr userDrawn="1"/>
        </p:nvSpPr>
        <p:spPr>
          <a:xfrm>
            <a:off x="0" y="803166"/>
            <a:ext cx="419725" cy="510146"/>
          </a:xfrm>
          <a:custGeom>
            <a:avLst/>
            <a:gdLst>
              <a:gd name="connsiteX0" fmla="*/ 0 w 5240804"/>
              <a:gd name="connsiteY0" fmla="*/ 0 h 1371602"/>
              <a:gd name="connsiteX1" fmla="*/ 5240804 w 5240804"/>
              <a:gd name="connsiteY1" fmla="*/ 0 h 1371602"/>
              <a:gd name="connsiteX2" fmla="*/ 4897904 w 5240804"/>
              <a:gd name="connsiteY2" fmla="*/ 1371602 h 1371602"/>
              <a:gd name="connsiteX3" fmla="*/ 0 w 5240804"/>
              <a:gd name="connsiteY3" fmla="*/ 1371602 h 1371602"/>
              <a:gd name="connsiteX0" fmla="*/ 0 w 5240804"/>
              <a:gd name="connsiteY0" fmla="*/ 0 h 1371602"/>
              <a:gd name="connsiteX1" fmla="*/ 5240804 w 5240804"/>
              <a:gd name="connsiteY1" fmla="*/ 0 h 1371602"/>
              <a:gd name="connsiteX2" fmla="*/ 4070266 w 5240804"/>
              <a:gd name="connsiteY2" fmla="*/ 1371602 h 1371602"/>
              <a:gd name="connsiteX3" fmla="*/ 0 w 5240804"/>
              <a:gd name="connsiteY3" fmla="*/ 1371602 h 1371602"/>
              <a:gd name="connsiteX4" fmla="*/ 0 w 5240804"/>
              <a:gd name="connsiteY4" fmla="*/ 0 h 1371602"/>
              <a:gd name="connsiteX0" fmla="*/ 0 w 5240804"/>
              <a:gd name="connsiteY0" fmla="*/ 0 h 1371602"/>
              <a:gd name="connsiteX1" fmla="*/ 5240804 w 5240804"/>
              <a:gd name="connsiteY1" fmla="*/ 0 h 1371602"/>
              <a:gd name="connsiteX2" fmla="*/ 3311726 w 5240804"/>
              <a:gd name="connsiteY2" fmla="*/ 1345993 h 1371602"/>
              <a:gd name="connsiteX3" fmla="*/ 0 w 5240804"/>
              <a:gd name="connsiteY3" fmla="*/ 1371602 h 1371602"/>
              <a:gd name="connsiteX4" fmla="*/ 0 w 5240804"/>
              <a:gd name="connsiteY4" fmla="*/ 0 h 1371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40804" h="1371602">
                <a:moveTo>
                  <a:pt x="0" y="0"/>
                </a:moveTo>
                <a:lnTo>
                  <a:pt x="5240804" y="0"/>
                </a:lnTo>
                <a:lnTo>
                  <a:pt x="3311726" y="1345993"/>
                </a:lnTo>
                <a:lnTo>
                  <a:pt x="0" y="1371602"/>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9" name="Text Placeholder 6">
            <a:extLst>
              <a:ext uri="{FF2B5EF4-FFF2-40B4-BE49-F238E27FC236}">
                <a16:creationId xmlns:a16="http://schemas.microsoft.com/office/drawing/2014/main" id="{5F560CAB-3B03-6A01-5176-4873228F5CB4}"/>
              </a:ext>
            </a:extLst>
          </p:cNvPr>
          <p:cNvSpPr>
            <a:spLocks noGrp="1"/>
          </p:cNvSpPr>
          <p:nvPr>
            <p:ph type="body" sz="quarter" idx="18" hasCustomPrompt="1"/>
          </p:nvPr>
        </p:nvSpPr>
        <p:spPr>
          <a:xfrm>
            <a:off x="536665" y="1811909"/>
            <a:ext cx="5085931" cy="1728557"/>
          </a:xfrm>
        </p:spPr>
        <p:txBody>
          <a:bodyPr tIns="0"/>
          <a:lstStyle>
            <a:lvl1pPr marL="0" indent="0" algn="l">
              <a:buNone/>
              <a:defRPr lang="en-US" sz="1200" kern="1200" dirty="0">
                <a:solidFill>
                  <a:schemeClr val="tx1">
                    <a:lumMod val="65000"/>
                    <a:lumOff val="35000"/>
                  </a:schemeClr>
                </a:solidFill>
                <a:latin typeface="+mn-lt"/>
                <a:ea typeface="+mn-ea"/>
                <a:cs typeface="+mn-cs"/>
              </a:defRPr>
            </a:lvl1pPr>
          </a:lstStyle>
          <a:p>
            <a:pPr lvl="0"/>
            <a:r>
              <a:rPr lang="en-US"/>
              <a:t>Click to edit master text styles</a:t>
            </a:r>
            <a:endParaRPr lang="en-US" dirty="0"/>
          </a:p>
        </p:txBody>
      </p:sp>
      <p:sp>
        <p:nvSpPr>
          <p:cNvPr id="20" name="Text Placeholder 6">
            <a:extLst>
              <a:ext uri="{FF2B5EF4-FFF2-40B4-BE49-F238E27FC236}">
                <a16:creationId xmlns:a16="http://schemas.microsoft.com/office/drawing/2014/main" id="{5F560CAB-3B03-6A01-5176-4873228F5CB4}"/>
              </a:ext>
            </a:extLst>
          </p:cNvPr>
          <p:cNvSpPr>
            <a:spLocks noGrp="1"/>
          </p:cNvSpPr>
          <p:nvPr>
            <p:ph type="body" sz="quarter" idx="19" hasCustomPrompt="1"/>
          </p:nvPr>
        </p:nvSpPr>
        <p:spPr>
          <a:xfrm>
            <a:off x="627997" y="4390343"/>
            <a:ext cx="1869335" cy="1492297"/>
          </a:xfrm>
        </p:spPr>
        <p:txBody>
          <a:bodyPr tIns="0"/>
          <a:lstStyle>
            <a:lvl1pPr marL="0" indent="0" algn="l">
              <a:buNone/>
              <a:defRPr lang="en-US" sz="1200" kern="1200" dirty="0">
                <a:solidFill>
                  <a:schemeClr val="tx1">
                    <a:lumMod val="65000"/>
                    <a:lumOff val="35000"/>
                  </a:schemeClr>
                </a:solidFill>
                <a:latin typeface="+mn-lt"/>
                <a:ea typeface="+mn-ea"/>
                <a:cs typeface="+mn-cs"/>
              </a:defRPr>
            </a:lvl1pPr>
          </a:lstStyle>
          <a:p>
            <a:pPr lvl="0"/>
            <a:r>
              <a:rPr lang="en-US"/>
              <a:t>Click to edit master text styles</a:t>
            </a:r>
            <a:endParaRPr lang="en-US" dirty="0"/>
          </a:p>
        </p:txBody>
      </p:sp>
      <p:sp>
        <p:nvSpPr>
          <p:cNvPr id="21" name="Text Placeholder 6">
            <a:extLst>
              <a:ext uri="{FF2B5EF4-FFF2-40B4-BE49-F238E27FC236}">
                <a16:creationId xmlns:a16="http://schemas.microsoft.com/office/drawing/2014/main" id="{5F560CAB-3B03-6A01-5176-4873228F5CB4}"/>
              </a:ext>
            </a:extLst>
          </p:cNvPr>
          <p:cNvSpPr>
            <a:spLocks noGrp="1"/>
          </p:cNvSpPr>
          <p:nvPr>
            <p:ph type="body" sz="quarter" idx="20" hasCustomPrompt="1"/>
          </p:nvPr>
        </p:nvSpPr>
        <p:spPr>
          <a:xfrm>
            <a:off x="627997" y="4049873"/>
            <a:ext cx="1869335" cy="294558"/>
          </a:xfrm>
        </p:spPr>
        <p:txBody>
          <a:bodyPr tIns="0" anchor="ctr"/>
          <a:lstStyle>
            <a:lvl1pPr marL="0" indent="0" algn="l">
              <a:lnSpc>
                <a:spcPct val="100000"/>
              </a:lnSpc>
              <a:buNone/>
              <a:defRPr lang="en-US" sz="1600" kern="1200" dirty="0">
                <a:solidFill>
                  <a:schemeClr val="tx1">
                    <a:lumMod val="85000"/>
                    <a:lumOff val="15000"/>
                  </a:schemeClr>
                </a:solidFill>
                <a:latin typeface="+mn-lt"/>
                <a:ea typeface="Inter" panose="020B0502030000000004" pitchFamily="34" charset="0"/>
                <a:cs typeface="Heebo Medium" panose="00000600000000000000" pitchFamily="2" charset="-79"/>
              </a:defRPr>
            </a:lvl1pPr>
          </a:lstStyle>
          <a:p>
            <a:pPr lvl="0"/>
            <a:r>
              <a:rPr lang="en-US"/>
              <a:t>Click Text Styles</a:t>
            </a:r>
            <a:endParaRPr lang="en-US" dirty="0"/>
          </a:p>
        </p:txBody>
      </p:sp>
      <p:sp>
        <p:nvSpPr>
          <p:cNvPr id="22" name="Text Placeholder 6">
            <a:extLst>
              <a:ext uri="{FF2B5EF4-FFF2-40B4-BE49-F238E27FC236}">
                <a16:creationId xmlns:a16="http://schemas.microsoft.com/office/drawing/2014/main" id="{5F560CAB-3B03-6A01-5176-4873228F5CB4}"/>
              </a:ext>
            </a:extLst>
          </p:cNvPr>
          <p:cNvSpPr>
            <a:spLocks noGrp="1"/>
          </p:cNvSpPr>
          <p:nvPr>
            <p:ph type="body" sz="quarter" idx="21" hasCustomPrompt="1"/>
          </p:nvPr>
        </p:nvSpPr>
        <p:spPr>
          <a:xfrm>
            <a:off x="627996" y="3649365"/>
            <a:ext cx="1869335" cy="294558"/>
          </a:xfrm>
        </p:spPr>
        <p:txBody>
          <a:bodyPr tIns="0" anchor="ctr"/>
          <a:lstStyle>
            <a:lvl1pPr marL="0" indent="0" algn="l">
              <a:lnSpc>
                <a:spcPct val="100000"/>
              </a:lnSpc>
              <a:buNone/>
              <a:defRPr lang="en-US" sz="2400" b="1" kern="1200" dirty="0">
                <a:solidFill>
                  <a:schemeClr val="accent1"/>
                </a:solidFill>
                <a:latin typeface="+mj-lt"/>
                <a:ea typeface="Inter" panose="020B0502030000000004" pitchFamily="34" charset="0"/>
                <a:cs typeface="Heebo Black" panose="00000A00000000000000" pitchFamily="2" charset="-79"/>
              </a:defRPr>
            </a:lvl1pPr>
          </a:lstStyle>
          <a:p>
            <a:pPr lvl="0"/>
            <a:r>
              <a:rPr lang="en-US"/>
              <a:t>Text</a:t>
            </a:r>
            <a:endParaRPr lang="en-US" dirty="0"/>
          </a:p>
        </p:txBody>
      </p:sp>
      <p:sp>
        <p:nvSpPr>
          <p:cNvPr id="23" name="Text Placeholder 6">
            <a:extLst>
              <a:ext uri="{FF2B5EF4-FFF2-40B4-BE49-F238E27FC236}">
                <a16:creationId xmlns:a16="http://schemas.microsoft.com/office/drawing/2014/main" id="{5F560CAB-3B03-6A01-5176-4873228F5CB4}"/>
              </a:ext>
            </a:extLst>
          </p:cNvPr>
          <p:cNvSpPr>
            <a:spLocks noGrp="1"/>
          </p:cNvSpPr>
          <p:nvPr>
            <p:ph type="body" sz="quarter" idx="22" hasCustomPrompt="1"/>
          </p:nvPr>
        </p:nvSpPr>
        <p:spPr>
          <a:xfrm>
            <a:off x="3309588" y="4375098"/>
            <a:ext cx="1869335" cy="1492297"/>
          </a:xfrm>
        </p:spPr>
        <p:txBody>
          <a:bodyPr tIns="0"/>
          <a:lstStyle>
            <a:lvl1pPr marL="0" indent="0" algn="l">
              <a:buNone/>
              <a:defRPr lang="en-US" sz="1200" kern="1200" dirty="0">
                <a:solidFill>
                  <a:schemeClr val="tx1">
                    <a:lumMod val="65000"/>
                    <a:lumOff val="35000"/>
                  </a:schemeClr>
                </a:solidFill>
                <a:latin typeface="+mn-lt"/>
                <a:ea typeface="+mn-ea"/>
                <a:cs typeface="+mn-cs"/>
              </a:defRPr>
            </a:lvl1pPr>
          </a:lstStyle>
          <a:p>
            <a:pPr lvl="0"/>
            <a:r>
              <a:rPr lang="en-US"/>
              <a:t>Click to edit master text styles</a:t>
            </a:r>
            <a:endParaRPr lang="en-US" dirty="0"/>
          </a:p>
        </p:txBody>
      </p:sp>
      <p:sp>
        <p:nvSpPr>
          <p:cNvPr id="24" name="Text Placeholder 6">
            <a:extLst>
              <a:ext uri="{FF2B5EF4-FFF2-40B4-BE49-F238E27FC236}">
                <a16:creationId xmlns:a16="http://schemas.microsoft.com/office/drawing/2014/main" id="{5F560CAB-3B03-6A01-5176-4873228F5CB4}"/>
              </a:ext>
            </a:extLst>
          </p:cNvPr>
          <p:cNvSpPr>
            <a:spLocks noGrp="1"/>
          </p:cNvSpPr>
          <p:nvPr>
            <p:ph type="body" sz="quarter" idx="23" hasCustomPrompt="1"/>
          </p:nvPr>
        </p:nvSpPr>
        <p:spPr>
          <a:xfrm>
            <a:off x="3309588" y="4034628"/>
            <a:ext cx="1869335" cy="294558"/>
          </a:xfrm>
        </p:spPr>
        <p:txBody>
          <a:bodyPr tIns="0" anchor="ctr"/>
          <a:lstStyle>
            <a:lvl1pPr marL="0" indent="0" algn="l">
              <a:lnSpc>
                <a:spcPct val="100000"/>
              </a:lnSpc>
              <a:buNone/>
              <a:defRPr lang="en-US" sz="1600" kern="1200" dirty="0">
                <a:solidFill>
                  <a:schemeClr val="tx1">
                    <a:lumMod val="85000"/>
                    <a:lumOff val="15000"/>
                  </a:schemeClr>
                </a:solidFill>
                <a:latin typeface="+mn-lt"/>
                <a:ea typeface="Inter" panose="020B0502030000000004" pitchFamily="34" charset="0"/>
                <a:cs typeface="Heebo Medium" panose="00000600000000000000" pitchFamily="2" charset="-79"/>
              </a:defRPr>
            </a:lvl1pPr>
          </a:lstStyle>
          <a:p>
            <a:pPr lvl="0"/>
            <a:r>
              <a:rPr lang="en-US"/>
              <a:t>Click Text Styles</a:t>
            </a:r>
            <a:endParaRPr lang="en-US" dirty="0"/>
          </a:p>
        </p:txBody>
      </p:sp>
      <p:sp>
        <p:nvSpPr>
          <p:cNvPr id="25" name="Text Placeholder 6">
            <a:extLst>
              <a:ext uri="{FF2B5EF4-FFF2-40B4-BE49-F238E27FC236}">
                <a16:creationId xmlns:a16="http://schemas.microsoft.com/office/drawing/2014/main" id="{5F560CAB-3B03-6A01-5176-4873228F5CB4}"/>
              </a:ext>
            </a:extLst>
          </p:cNvPr>
          <p:cNvSpPr>
            <a:spLocks noGrp="1"/>
          </p:cNvSpPr>
          <p:nvPr>
            <p:ph type="body" sz="quarter" idx="24" hasCustomPrompt="1"/>
          </p:nvPr>
        </p:nvSpPr>
        <p:spPr>
          <a:xfrm>
            <a:off x="3309587" y="3634120"/>
            <a:ext cx="1869335" cy="294558"/>
          </a:xfrm>
        </p:spPr>
        <p:txBody>
          <a:bodyPr tIns="0" anchor="ctr"/>
          <a:lstStyle>
            <a:lvl1pPr marL="0" indent="0" algn="l">
              <a:lnSpc>
                <a:spcPct val="100000"/>
              </a:lnSpc>
              <a:buNone/>
              <a:defRPr lang="en-US" sz="2400" b="1" kern="1200" dirty="0">
                <a:solidFill>
                  <a:schemeClr val="accent3"/>
                </a:solidFill>
                <a:latin typeface="+mj-lt"/>
                <a:ea typeface="Inter" panose="020B0502030000000004" pitchFamily="34" charset="0"/>
                <a:cs typeface="Heebo Black" panose="00000A00000000000000" pitchFamily="2" charset="-79"/>
              </a:defRPr>
            </a:lvl1pPr>
          </a:lstStyle>
          <a:p>
            <a:pPr lvl="0"/>
            <a:r>
              <a:rPr lang="en-US"/>
              <a:t>Text</a:t>
            </a:r>
            <a:endParaRPr lang="en-US" dirty="0"/>
          </a:p>
        </p:txBody>
      </p:sp>
    </p:spTree>
    <p:extLst>
      <p:ext uri="{BB962C8B-B14F-4D97-AF65-F5344CB8AC3E}">
        <p14:creationId xmlns:p14="http://schemas.microsoft.com/office/powerpoint/2010/main" val="2554078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 Layout 6">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nSpc>
                <a:spcPct val="100000"/>
              </a:lnSpc>
              <a:defRPr/>
            </a:lvl1pPr>
          </a:lstStyle>
          <a:p>
            <a:r>
              <a:rPr lang="en-US"/>
              <a:t>CLICK TO EDIT MASTER TITLE STYLE</a:t>
            </a:r>
          </a:p>
        </p:txBody>
      </p:sp>
      <p:sp>
        <p:nvSpPr>
          <p:cNvPr id="3" name="Footer Placeholder 2"/>
          <p:cNvSpPr>
            <a:spLocks noGrp="1"/>
          </p:cNvSpPr>
          <p:nvPr>
            <p:ph type="ftr" sz="quarter" idx="10"/>
          </p:nvPr>
        </p:nvSpPr>
        <p:spPr/>
        <p:txBody>
          <a:bodyPr/>
          <a:lstStyle/>
          <a:p>
            <a:r>
              <a:rPr lang="en-US" dirty="0"/>
              <a:t>© TTL, 2024</a:t>
            </a:r>
          </a:p>
        </p:txBody>
      </p:sp>
      <p:sp>
        <p:nvSpPr>
          <p:cNvPr id="4" name="Slide Number Placeholder 3"/>
          <p:cNvSpPr>
            <a:spLocks noGrp="1"/>
          </p:cNvSpPr>
          <p:nvPr>
            <p:ph type="sldNum" sz="quarter" idx="11"/>
          </p:nvPr>
        </p:nvSpPr>
        <p:spPr/>
        <p:txBody>
          <a:bodyPr/>
          <a:lstStyle/>
          <a:p>
            <a:fld id="{16B1AA92-C1D1-48D9-91AA-E32C484270C7}" type="slidenum">
              <a:rPr lang="en-US" smtClean="0"/>
              <a:pPr/>
              <a:t>‹#›</a:t>
            </a:fld>
            <a:endParaRPr lang="en-US"/>
          </a:p>
        </p:txBody>
      </p:sp>
      <p:sp>
        <p:nvSpPr>
          <p:cNvPr id="5" name="Text Placeholder 6">
            <a:extLst>
              <a:ext uri="{FF2B5EF4-FFF2-40B4-BE49-F238E27FC236}">
                <a16:creationId xmlns:a16="http://schemas.microsoft.com/office/drawing/2014/main" id="{5F560CAB-3B03-6A01-5176-4873228F5CB4}"/>
              </a:ext>
            </a:extLst>
          </p:cNvPr>
          <p:cNvSpPr>
            <a:spLocks noGrp="1"/>
          </p:cNvSpPr>
          <p:nvPr>
            <p:ph type="body" sz="quarter" idx="18" hasCustomPrompt="1"/>
          </p:nvPr>
        </p:nvSpPr>
        <p:spPr>
          <a:xfrm>
            <a:off x="536665" y="1163852"/>
            <a:ext cx="5085931" cy="1500538"/>
          </a:xfrm>
        </p:spPr>
        <p:txBody>
          <a:bodyPr tIns="0"/>
          <a:lstStyle>
            <a:lvl1pPr marL="0" indent="0" algn="l">
              <a:buNone/>
              <a:defRPr lang="en-US" sz="1200" kern="1200" dirty="0">
                <a:solidFill>
                  <a:schemeClr val="tx1">
                    <a:lumMod val="65000"/>
                    <a:lumOff val="35000"/>
                  </a:schemeClr>
                </a:solidFill>
                <a:latin typeface="+mn-lt"/>
                <a:ea typeface="+mn-ea"/>
                <a:cs typeface="+mn-cs"/>
              </a:defRPr>
            </a:lvl1pPr>
          </a:lstStyle>
          <a:p>
            <a:pPr lvl="0"/>
            <a:r>
              <a:rPr lang="en-US"/>
              <a:t>Click to edit master text styles</a:t>
            </a:r>
            <a:endParaRPr lang="en-US" dirty="0"/>
          </a:p>
        </p:txBody>
      </p:sp>
      <p:sp>
        <p:nvSpPr>
          <p:cNvPr id="26" name="Text Placeholder 6">
            <a:extLst>
              <a:ext uri="{FF2B5EF4-FFF2-40B4-BE49-F238E27FC236}">
                <a16:creationId xmlns:a16="http://schemas.microsoft.com/office/drawing/2014/main" id="{5F560CAB-3B03-6A01-5176-4873228F5CB4}"/>
              </a:ext>
            </a:extLst>
          </p:cNvPr>
          <p:cNvSpPr>
            <a:spLocks noGrp="1"/>
          </p:cNvSpPr>
          <p:nvPr>
            <p:ph type="body" sz="quarter" idx="19" hasCustomPrompt="1"/>
          </p:nvPr>
        </p:nvSpPr>
        <p:spPr>
          <a:xfrm>
            <a:off x="1491597" y="3140993"/>
            <a:ext cx="3505853" cy="879898"/>
          </a:xfrm>
        </p:spPr>
        <p:txBody>
          <a:bodyPr tIns="0"/>
          <a:lstStyle>
            <a:lvl1pPr marL="0" indent="0" algn="l">
              <a:buNone/>
              <a:defRPr lang="en-US" sz="1200" kern="1200" dirty="0">
                <a:solidFill>
                  <a:schemeClr val="tx1">
                    <a:lumMod val="65000"/>
                    <a:lumOff val="35000"/>
                  </a:schemeClr>
                </a:solidFill>
                <a:latin typeface="+mn-lt"/>
                <a:ea typeface="+mn-ea"/>
                <a:cs typeface="+mn-cs"/>
              </a:defRPr>
            </a:lvl1pPr>
          </a:lstStyle>
          <a:p>
            <a:pPr lvl="0"/>
            <a:r>
              <a:rPr lang="en-US"/>
              <a:t>Click to edit master text styles</a:t>
            </a:r>
            <a:endParaRPr lang="en-US" dirty="0"/>
          </a:p>
        </p:txBody>
      </p:sp>
      <p:sp>
        <p:nvSpPr>
          <p:cNvPr id="27" name="Text Placeholder 6">
            <a:extLst>
              <a:ext uri="{FF2B5EF4-FFF2-40B4-BE49-F238E27FC236}">
                <a16:creationId xmlns:a16="http://schemas.microsoft.com/office/drawing/2014/main" id="{5F560CAB-3B03-6A01-5176-4873228F5CB4}"/>
              </a:ext>
            </a:extLst>
          </p:cNvPr>
          <p:cNvSpPr>
            <a:spLocks noGrp="1"/>
          </p:cNvSpPr>
          <p:nvPr>
            <p:ph type="body" sz="quarter" idx="20" hasCustomPrompt="1"/>
          </p:nvPr>
        </p:nvSpPr>
        <p:spPr>
          <a:xfrm>
            <a:off x="1491597" y="2800522"/>
            <a:ext cx="3505853" cy="294558"/>
          </a:xfrm>
        </p:spPr>
        <p:txBody>
          <a:bodyPr tIns="0" anchor="ctr"/>
          <a:lstStyle>
            <a:lvl1pPr marL="0" indent="0" algn="l">
              <a:lnSpc>
                <a:spcPct val="100000"/>
              </a:lnSpc>
              <a:buNone/>
              <a:defRPr lang="en-US" sz="1600" kern="1200" dirty="0">
                <a:solidFill>
                  <a:schemeClr val="tx1">
                    <a:lumMod val="85000"/>
                    <a:lumOff val="15000"/>
                  </a:schemeClr>
                </a:solidFill>
                <a:latin typeface="+mn-lt"/>
                <a:ea typeface="Inter" panose="020B0502030000000004" pitchFamily="34" charset="0"/>
                <a:cs typeface="Heebo Medium" panose="00000600000000000000" pitchFamily="2" charset="-79"/>
              </a:defRPr>
            </a:lvl1pPr>
          </a:lstStyle>
          <a:p>
            <a:pPr lvl="0"/>
            <a:r>
              <a:rPr lang="en-US"/>
              <a:t>Click Text Styles</a:t>
            </a:r>
            <a:endParaRPr lang="en-US" dirty="0"/>
          </a:p>
        </p:txBody>
      </p:sp>
      <p:sp>
        <p:nvSpPr>
          <p:cNvPr id="28" name="Text Placeholder 6">
            <a:extLst>
              <a:ext uri="{FF2B5EF4-FFF2-40B4-BE49-F238E27FC236}">
                <a16:creationId xmlns:a16="http://schemas.microsoft.com/office/drawing/2014/main" id="{5F560CAB-3B03-6A01-5176-4873228F5CB4}"/>
              </a:ext>
            </a:extLst>
          </p:cNvPr>
          <p:cNvSpPr>
            <a:spLocks noGrp="1"/>
          </p:cNvSpPr>
          <p:nvPr>
            <p:ph type="body" sz="quarter" idx="21" hasCustomPrompt="1"/>
          </p:nvPr>
        </p:nvSpPr>
        <p:spPr>
          <a:xfrm>
            <a:off x="1497947" y="4524657"/>
            <a:ext cx="3505853" cy="879898"/>
          </a:xfrm>
        </p:spPr>
        <p:txBody>
          <a:bodyPr tIns="0"/>
          <a:lstStyle>
            <a:lvl1pPr marL="0" indent="0" algn="l">
              <a:buNone/>
              <a:defRPr lang="en-US" sz="1200" kern="1200" dirty="0">
                <a:solidFill>
                  <a:schemeClr val="tx1">
                    <a:lumMod val="65000"/>
                    <a:lumOff val="35000"/>
                  </a:schemeClr>
                </a:solidFill>
                <a:latin typeface="+mn-lt"/>
                <a:ea typeface="+mn-ea"/>
                <a:cs typeface="+mn-cs"/>
              </a:defRPr>
            </a:lvl1pPr>
          </a:lstStyle>
          <a:p>
            <a:pPr lvl="0"/>
            <a:r>
              <a:rPr lang="en-US"/>
              <a:t>Click to edit master text styles</a:t>
            </a:r>
            <a:endParaRPr lang="en-US" dirty="0"/>
          </a:p>
        </p:txBody>
      </p:sp>
      <p:sp>
        <p:nvSpPr>
          <p:cNvPr id="29" name="Text Placeholder 6">
            <a:extLst>
              <a:ext uri="{FF2B5EF4-FFF2-40B4-BE49-F238E27FC236}">
                <a16:creationId xmlns:a16="http://schemas.microsoft.com/office/drawing/2014/main" id="{5F560CAB-3B03-6A01-5176-4873228F5CB4}"/>
              </a:ext>
            </a:extLst>
          </p:cNvPr>
          <p:cNvSpPr>
            <a:spLocks noGrp="1"/>
          </p:cNvSpPr>
          <p:nvPr>
            <p:ph type="body" sz="quarter" idx="22" hasCustomPrompt="1"/>
          </p:nvPr>
        </p:nvSpPr>
        <p:spPr>
          <a:xfrm>
            <a:off x="1497947" y="4184186"/>
            <a:ext cx="3505853" cy="294558"/>
          </a:xfrm>
        </p:spPr>
        <p:txBody>
          <a:bodyPr tIns="0" anchor="ctr"/>
          <a:lstStyle>
            <a:lvl1pPr marL="0" indent="0" algn="l">
              <a:lnSpc>
                <a:spcPct val="100000"/>
              </a:lnSpc>
              <a:buNone/>
              <a:defRPr lang="en-US" sz="1600" kern="1200" dirty="0">
                <a:solidFill>
                  <a:schemeClr val="tx1">
                    <a:lumMod val="85000"/>
                    <a:lumOff val="15000"/>
                  </a:schemeClr>
                </a:solidFill>
                <a:latin typeface="+mn-lt"/>
                <a:ea typeface="Inter" panose="020B0502030000000004" pitchFamily="34" charset="0"/>
                <a:cs typeface="Heebo Medium" panose="00000600000000000000" pitchFamily="2" charset="-79"/>
              </a:defRPr>
            </a:lvl1pPr>
          </a:lstStyle>
          <a:p>
            <a:pPr lvl="0"/>
            <a:r>
              <a:rPr lang="en-US"/>
              <a:t>Click Text Styles</a:t>
            </a:r>
            <a:endParaRPr lang="en-US" dirty="0"/>
          </a:p>
        </p:txBody>
      </p:sp>
    </p:spTree>
    <p:extLst>
      <p:ext uri="{BB962C8B-B14F-4D97-AF65-F5344CB8AC3E}">
        <p14:creationId xmlns:p14="http://schemas.microsoft.com/office/powerpoint/2010/main" val="35230490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 Layout 7">
    <p:spTree>
      <p:nvGrpSpPr>
        <p:cNvPr id="1" name=""/>
        <p:cNvGrpSpPr/>
        <p:nvPr/>
      </p:nvGrpSpPr>
      <p:grpSpPr>
        <a:xfrm>
          <a:off x="0" y="0"/>
          <a:ext cx="0" cy="0"/>
          <a:chOff x="0" y="0"/>
          <a:chExt cx="0" cy="0"/>
        </a:xfrm>
      </p:grpSpPr>
      <p:sp>
        <p:nvSpPr>
          <p:cNvPr id="5" name="Rectangle: Rounded Corners 5">
            <a:extLst>
              <a:ext uri="{FF2B5EF4-FFF2-40B4-BE49-F238E27FC236}">
                <a16:creationId xmlns:a16="http://schemas.microsoft.com/office/drawing/2014/main" id="{6585C9AA-66D5-BD82-BC7B-B8E7EDE5F194}"/>
              </a:ext>
            </a:extLst>
          </p:cNvPr>
          <p:cNvSpPr/>
          <p:nvPr userDrawn="1"/>
        </p:nvSpPr>
        <p:spPr>
          <a:xfrm>
            <a:off x="4107976" y="1709882"/>
            <a:ext cx="3238213" cy="4395676"/>
          </a:xfrm>
          <a:custGeom>
            <a:avLst/>
            <a:gdLst>
              <a:gd name="connsiteX0" fmla="*/ 0 w 3238213"/>
              <a:gd name="connsiteY0" fmla="*/ 4370276 h 4370276"/>
              <a:gd name="connsiteX1" fmla="*/ 0 w 3238213"/>
              <a:gd name="connsiteY1" fmla="*/ 0 h 4370276"/>
              <a:gd name="connsiteX2" fmla="*/ 3238213 w 3238213"/>
              <a:gd name="connsiteY2" fmla="*/ 0 h 4370276"/>
              <a:gd name="connsiteX3" fmla="*/ 3238213 w 3238213"/>
              <a:gd name="connsiteY3" fmla="*/ 4370276 h 4370276"/>
              <a:gd name="connsiteX4" fmla="*/ 0 w 3238213"/>
              <a:gd name="connsiteY4" fmla="*/ 4370276 h 4370276"/>
              <a:gd name="connsiteX0" fmla="*/ 0 w 3238213"/>
              <a:gd name="connsiteY0" fmla="*/ 4370276 h 4370276"/>
              <a:gd name="connsiteX1" fmla="*/ 0 w 3238213"/>
              <a:gd name="connsiteY1" fmla="*/ 0 h 4370276"/>
              <a:gd name="connsiteX2" fmla="*/ 2704813 w 3238213"/>
              <a:gd name="connsiteY2" fmla="*/ 63500 h 4370276"/>
              <a:gd name="connsiteX3" fmla="*/ 3238213 w 3238213"/>
              <a:gd name="connsiteY3" fmla="*/ 4370276 h 4370276"/>
              <a:gd name="connsiteX4" fmla="*/ 0 w 3238213"/>
              <a:gd name="connsiteY4" fmla="*/ 4370276 h 4370276"/>
              <a:gd name="connsiteX0" fmla="*/ 0 w 3238213"/>
              <a:gd name="connsiteY0" fmla="*/ 4408376 h 4408376"/>
              <a:gd name="connsiteX1" fmla="*/ 0 w 3238213"/>
              <a:gd name="connsiteY1" fmla="*/ 38100 h 4408376"/>
              <a:gd name="connsiteX2" fmla="*/ 2704813 w 3238213"/>
              <a:gd name="connsiteY2" fmla="*/ 0 h 4408376"/>
              <a:gd name="connsiteX3" fmla="*/ 3238213 w 3238213"/>
              <a:gd name="connsiteY3" fmla="*/ 4408376 h 4408376"/>
              <a:gd name="connsiteX4" fmla="*/ 0 w 3238213"/>
              <a:gd name="connsiteY4" fmla="*/ 4408376 h 4408376"/>
              <a:gd name="connsiteX0" fmla="*/ 0 w 3238213"/>
              <a:gd name="connsiteY0" fmla="*/ 4395676 h 4395676"/>
              <a:gd name="connsiteX1" fmla="*/ 0 w 3238213"/>
              <a:gd name="connsiteY1" fmla="*/ 25400 h 4395676"/>
              <a:gd name="connsiteX2" fmla="*/ 2654013 w 3238213"/>
              <a:gd name="connsiteY2" fmla="*/ 0 h 4395676"/>
              <a:gd name="connsiteX3" fmla="*/ 3238213 w 3238213"/>
              <a:gd name="connsiteY3" fmla="*/ 4395676 h 4395676"/>
              <a:gd name="connsiteX4" fmla="*/ 0 w 3238213"/>
              <a:gd name="connsiteY4" fmla="*/ 4395676 h 4395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213" h="4395676">
                <a:moveTo>
                  <a:pt x="0" y="4395676"/>
                </a:moveTo>
                <a:lnTo>
                  <a:pt x="0" y="25400"/>
                </a:lnTo>
                <a:lnTo>
                  <a:pt x="2654013" y="0"/>
                </a:lnTo>
                <a:lnTo>
                  <a:pt x="3238213" y="4395676"/>
                </a:lnTo>
                <a:lnTo>
                  <a:pt x="0" y="4395676"/>
                </a:lnTo>
                <a:close/>
              </a:path>
            </a:pathLst>
          </a:custGeom>
          <a:solidFill>
            <a:schemeClr val="accent1"/>
          </a:solidFill>
          <a:ln>
            <a:noFill/>
          </a:ln>
          <a:effectLst>
            <a:outerShdw blurRad="838200" dist="381000" dir="5400000" sx="95000" sy="95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lvl="0" algn="ctr"/>
            <a:endParaRPr lang="en-US" dirty="0">
              <a:latin typeface="Arial" panose="020B0604020202020204" pitchFamily="34" charset="0"/>
            </a:endParaRPr>
          </a:p>
        </p:txBody>
      </p:sp>
      <p:sp>
        <p:nvSpPr>
          <p:cNvPr id="15" name="Text Placeholder 12">
            <a:extLst>
              <a:ext uri="{FF2B5EF4-FFF2-40B4-BE49-F238E27FC236}">
                <a16:creationId xmlns:a16="http://schemas.microsoft.com/office/drawing/2014/main" id="{2B316447-0011-2CC8-5D79-FF0F91FEE88D}"/>
              </a:ext>
            </a:extLst>
          </p:cNvPr>
          <p:cNvSpPr>
            <a:spLocks noGrp="1"/>
          </p:cNvSpPr>
          <p:nvPr>
            <p:ph type="body" sz="quarter" idx="16"/>
          </p:nvPr>
        </p:nvSpPr>
        <p:spPr>
          <a:xfrm>
            <a:off x="4649458" y="2732649"/>
            <a:ext cx="2263423" cy="2863790"/>
          </a:xfrm>
        </p:spPr>
        <p:txBody>
          <a:bodyPr>
            <a:noAutofit/>
          </a:bodyPr>
          <a:lstStyle>
            <a:lvl1pPr marL="0" indent="0" algn="l">
              <a:buNone/>
              <a:defRPr lang="en-US" sz="1400" b="1" kern="1200" dirty="0">
                <a:solidFill>
                  <a:schemeClr val="bg1"/>
                </a:solidFill>
                <a:latin typeface="+mn-lt"/>
                <a:ea typeface="+mn-ea"/>
                <a:cs typeface="+mn-cs"/>
              </a:defRPr>
            </a:lvl1pPr>
          </a:lstStyle>
          <a:p>
            <a:pPr lvl="0"/>
            <a:r>
              <a:rPr lang="en-US"/>
              <a:t>Click to edit Master text styles</a:t>
            </a:r>
          </a:p>
        </p:txBody>
      </p:sp>
      <p:sp>
        <p:nvSpPr>
          <p:cNvPr id="4" name="Slide Number Placeholder 3">
            <a:extLst>
              <a:ext uri="{FF2B5EF4-FFF2-40B4-BE49-F238E27FC236}">
                <a16:creationId xmlns:a16="http://schemas.microsoft.com/office/drawing/2014/main" id="{B225C73B-2820-BF67-62C3-779A1C51CC73}"/>
              </a:ext>
            </a:extLst>
          </p:cNvPr>
          <p:cNvSpPr>
            <a:spLocks noGrp="1"/>
          </p:cNvSpPr>
          <p:nvPr>
            <p:ph type="sldNum" sz="quarter" idx="13"/>
          </p:nvPr>
        </p:nvSpPr>
        <p:spPr/>
        <p:txBody>
          <a:bodyPr/>
          <a:lstStyle/>
          <a:p>
            <a:fld id="{5BCF76A5-B677-4635-9317-32972EB52FE2}" type="slidenum">
              <a:rPr lang="en-US" smtClean="0"/>
              <a:pPr/>
              <a:t>‹#›</a:t>
            </a:fld>
            <a:endParaRPr lang="en-US"/>
          </a:p>
        </p:txBody>
      </p:sp>
      <p:sp>
        <p:nvSpPr>
          <p:cNvPr id="19" name="Text Placeholder 12">
            <a:extLst>
              <a:ext uri="{FF2B5EF4-FFF2-40B4-BE49-F238E27FC236}">
                <a16:creationId xmlns:a16="http://schemas.microsoft.com/office/drawing/2014/main" id="{93FDA3BF-B74D-9C7E-147E-FBB41623E1DD}"/>
              </a:ext>
            </a:extLst>
          </p:cNvPr>
          <p:cNvSpPr>
            <a:spLocks noGrp="1"/>
          </p:cNvSpPr>
          <p:nvPr>
            <p:ph type="body" sz="quarter" idx="20" hasCustomPrompt="1"/>
          </p:nvPr>
        </p:nvSpPr>
        <p:spPr>
          <a:xfrm>
            <a:off x="7346189" y="1778157"/>
            <a:ext cx="3976165" cy="4327401"/>
          </a:xfrm>
        </p:spPr>
        <p:txBody>
          <a:bodyPr>
            <a:noAutofit/>
          </a:bodyPr>
          <a:lstStyle>
            <a:lvl1pPr marL="285750" indent="-285750" algn="l">
              <a:buSzPct val="125000"/>
              <a:buFontTx/>
              <a:buBlip>
                <a:blip r:embed="rId2"/>
              </a:buBlip>
              <a:defRPr sz="1200">
                <a:solidFill>
                  <a:schemeClr val="tx1">
                    <a:lumMod val="65000"/>
                    <a:lumOff val="35000"/>
                  </a:schemeClr>
                </a:solidFill>
              </a:defRPr>
            </a:lvl1pPr>
          </a:lstStyle>
          <a:p>
            <a:pPr lvl="0"/>
            <a:r>
              <a:rPr lang="en-US"/>
              <a:t>Click to edit master text styles</a:t>
            </a:r>
            <a:endParaRPr lang="en-US" dirty="0"/>
          </a:p>
        </p:txBody>
      </p:sp>
      <p:sp>
        <p:nvSpPr>
          <p:cNvPr id="2" name="Footer Placeholder 1">
            <a:extLst>
              <a:ext uri="{FF2B5EF4-FFF2-40B4-BE49-F238E27FC236}">
                <a16:creationId xmlns:a16="http://schemas.microsoft.com/office/drawing/2014/main" id="{0F1BBCD9-6790-4A80-88B4-36E339D86A23}"/>
              </a:ext>
            </a:extLst>
          </p:cNvPr>
          <p:cNvSpPr>
            <a:spLocks noGrp="1"/>
          </p:cNvSpPr>
          <p:nvPr>
            <p:ph type="ftr" sz="quarter" idx="22"/>
          </p:nvPr>
        </p:nvSpPr>
        <p:spPr/>
        <p:txBody>
          <a:bodyPr/>
          <a:lstStyle/>
          <a:p>
            <a:r>
              <a:rPr lang="en-US" dirty="0"/>
              <a:t>© TTL, 2024</a:t>
            </a:r>
          </a:p>
        </p:txBody>
      </p:sp>
      <p:sp>
        <p:nvSpPr>
          <p:cNvPr id="10" name="Picture Placeholder 9">
            <a:extLst>
              <a:ext uri="{FF2B5EF4-FFF2-40B4-BE49-F238E27FC236}">
                <a16:creationId xmlns:a16="http://schemas.microsoft.com/office/drawing/2014/main" id="{B194BFAE-C71C-8740-37FF-7D527FF181BF}"/>
              </a:ext>
            </a:extLst>
          </p:cNvPr>
          <p:cNvSpPr>
            <a:spLocks noGrp="1"/>
          </p:cNvSpPr>
          <p:nvPr>
            <p:ph type="pic" sz="quarter" idx="23"/>
          </p:nvPr>
        </p:nvSpPr>
        <p:spPr>
          <a:xfrm>
            <a:off x="677267" y="1600233"/>
            <a:ext cx="4130553" cy="4505325"/>
          </a:xfrm>
          <a:custGeom>
            <a:avLst/>
            <a:gdLst>
              <a:gd name="connsiteX0" fmla="*/ 0 w 4130553"/>
              <a:gd name="connsiteY0" fmla="*/ 0 h 4505325"/>
              <a:gd name="connsiteX1" fmla="*/ 4130553 w 4130553"/>
              <a:gd name="connsiteY1" fmla="*/ 0 h 4505325"/>
              <a:gd name="connsiteX2" fmla="*/ 4130553 w 4130553"/>
              <a:gd name="connsiteY2" fmla="*/ 135049 h 4505325"/>
              <a:gd name="connsiteX3" fmla="*/ 3430711 w 4130553"/>
              <a:gd name="connsiteY3" fmla="*/ 135049 h 4505325"/>
              <a:gd name="connsiteX4" fmla="*/ 3430711 w 4130553"/>
              <a:gd name="connsiteY4" fmla="*/ 4505325 h 4505325"/>
              <a:gd name="connsiteX5" fmla="*/ 0 w 4130553"/>
              <a:gd name="connsiteY5" fmla="*/ 4505325 h 450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30553" h="4505325">
                <a:moveTo>
                  <a:pt x="0" y="0"/>
                </a:moveTo>
                <a:lnTo>
                  <a:pt x="4130553" y="0"/>
                </a:lnTo>
                <a:lnTo>
                  <a:pt x="4130553" y="135049"/>
                </a:lnTo>
                <a:lnTo>
                  <a:pt x="3430711" y="135049"/>
                </a:lnTo>
                <a:lnTo>
                  <a:pt x="3430711" y="4505325"/>
                </a:lnTo>
                <a:lnTo>
                  <a:pt x="0" y="4505325"/>
                </a:lnTo>
                <a:close/>
              </a:path>
            </a:pathLst>
          </a:custGeom>
        </p:spPr>
        <p:txBody>
          <a:bodyPr wrap="square" anchor="ctr">
            <a:noAutofit/>
          </a:bodyPr>
          <a:lstStyle>
            <a:lvl1pPr marL="228600" indent="-228600" algn="ctr">
              <a:buFont typeface="Arial" panose="020B0604020202020204" pitchFamily="34" charset="0"/>
              <a:buChar char="•"/>
              <a:defRPr/>
            </a:lvl1pPr>
          </a:lstStyle>
          <a:p>
            <a:r>
              <a:rPr lang="en-US"/>
              <a:t>Click icon to add picture</a:t>
            </a:r>
          </a:p>
        </p:txBody>
      </p:sp>
      <p:sp>
        <p:nvSpPr>
          <p:cNvPr id="6" name="Title 5"/>
          <p:cNvSpPr>
            <a:spLocks noGrp="1"/>
          </p:cNvSpPr>
          <p:nvPr>
            <p:ph type="title" hasCustomPrompt="1"/>
          </p:nvPr>
        </p:nvSpPr>
        <p:spPr/>
        <p:txBody>
          <a:bodyPr/>
          <a:lstStyle/>
          <a:p>
            <a:r>
              <a:rPr lang="en-US"/>
              <a:t>CLICK TO EDIT MASTER TITLE STYLE</a:t>
            </a:r>
          </a:p>
        </p:txBody>
      </p:sp>
    </p:spTree>
    <p:extLst>
      <p:ext uri="{BB962C8B-B14F-4D97-AF65-F5344CB8AC3E}">
        <p14:creationId xmlns:p14="http://schemas.microsoft.com/office/powerpoint/2010/main" val="40322883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 text with imag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81C4B4A-E500-B91A-7DE5-E6E5ED77F258}"/>
              </a:ext>
            </a:extLst>
          </p:cNvPr>
          <p:cNvSpPr/>
          <p:nvPr userDrawn="1"/>
        </p:nvSpPr>
        <p:spPr>
          <a:xfrm>
            <a:off x="4336697" y="2105890"/>
            <a:ext cx="3287218" cy="3948545"/>
          </a:xfrm>
          <a:prstGeom prst="rect">
            <a:avLst/>
          </a:prstGeom>
          <a:solidFill>
            <a:schemeClr val="bg1"/>
          </a:solidFill>
          <a:ln>
            <a:noFill/>
          </a:ln>
          <a:effectLst>
            <a:outerShdw blurRad="254000" dist="127000" dir="2700000" sx="101000" sy="101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81C4B4A-E500-B91A-7DE5-E6E5ED77F258}"/>
              </a:ext>
            </a:extLst>
          </p:cNvPr>
          <p:cNvSpPr/>
          <p:nvPr userDrawn="1"/>
        </p:nvSpPr>
        <p:spPr>
          <a:xfrm>
            <a:off x="7995050" y="2105890"/>
            <a:ext cx="3287218" cy="3948545"/>
          </a:xfrm>
          <a:prstGeom prst="rect">
            <a:avLst/>
          </a:prstGeom>
          <a:solidFill>
            <a:schemeClr val="bg1"/>
          </a:solidFill>
          <a:ln>
            <a:noFill/>
          </a:ln>
          <a:effectLst>
            <a:outerShdw blurRad="254000" dist="127000" dir="2700000" sx="101000" sy="101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381C4B4A-E500-B91A-7DE5-E6E5ED77F258}"/>
              </a:ext>
            </a:extLst>
          </p:cNvPr>
          <p:cNvSpPr/>
          <p:nvPr userDrawn="1"/>
        </p:nvSpPr>
        <p:spPr>
          <a:xfrm>
            <a:off x="691540" y="2105890"/>
            <a:ext cx="3287218" cy="3948545"/>
          </a:xfrm>
          <a:prstGeom prst="rect">
            <a:avLst/>
          </a:prstGeom>
          <a:solidFill>
            <a:schemeClr val="bg1"/>
          </a:solidFill>
          <a:ln>
            <a:noFill/>
          </a:ln>
          <a:effectLst>
            <a:outerShdw blurRad="254000" dist="127000" dir="2700000" sx="101000" sy="101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6">
            <a:extLst>
              <a:ext uri="{FF2B5EF4-FFF2-40B4-BE49-F238E27FC236}">
                <a16:creationId xmlns:a16="http://schemas.microsoft.com/office/drawing/2014/main" id="{829473D0-2853-AF9B-A6D9-91B3A7A24B36}"/>
              </a:ext>
            </a:extLst>
          </p:cNvPr>
          <p:cNvSpPr>
            <a:spLocks noGrp="1"/>
          </p:cNvSpPr>
          <p:nvPr>
            <p:ph type="pic" sz="quarter" idx="10"/>
          </p:nvPr>
        </p:nvSpPr>
        <p:spPr>
          <a:xfrm>
            <a:off x="706054" y="1460280"/>
            <a:ext cx="3264812" cy="1746944"/>
          </a:xfrm>
        </p:spPr>
        <p:txBody>
          <a:bodyPr/>
          <a:lstStyle/>
          <a:p>
            <a:r>
              <a:rPr lang="en-US"/>
              <a:t>Click icon to add picture</a:t>
            </a:r>
          </a:p>
        </p:txBody>
      </p:sp>
      <p:sp>
        <p:nvSpPr>
          <p:cNvPr id="8" name="Picture Placeholder 6">
            <a:extLst>
              <a:ext uri="{FF2B5EF4-FFF2-40B4-BE49-F238E27FC236}">
                <a16:creationId xmlns:a16="http://schemas.microsoft.com/office/drawing/2014/main" id="{529124B4-6ADA-288C-866A-AE0BEE0508EA}"/>
              </a:ext>
            </a:extLst>
          </p:cNvPr>
          <p:cNvSpPr>
            <a:spLocks noGrp="1"/>
          </p:cNvSpPr>
          <p:nvPr>
            <p:ph type="pic" sz="quarter" idx="11"/>
          </p:nvPr>
        </p:nvSpPr>
        <p:spPr>
          <a:xfrm>
            <a:off x="4371690" y="1460280"/>
            <a:ext cx="3264812" cy="1746944"/>
          </a:xfrm>
        </p:spPr>
        <p:txBody>
          <a:bodyPr/>
          <a:lstStyle/>
          <a:p>
            <a:r>
              <a:rPr lang="en-US"/>
              <a:t>Click icon to add picture</a:t>
            </a:r>
          </a:p>
        </p:txBody>
      </p:sp>
      <p:sp>
        <p:nvSpPr>
          <p:cNvPr id="9" name="Picture Placeholder 6">
            <a:extLst>
              <a:ext uri="{FF2B5EF4-FFF2-40B4-BE49-F238E27FC236}">
                <a16:creationId xmlns:a16="http://schemas.microsoft.com/office/drawing/2014/main" id="{9B73EE16-BCC7-BF1B-663B-41B4D89E264E}"/>
              </a:ext>
            </a:extLst>
          </p:cNvPr>
          <p:cNvSpPr>
            <a:spLocks noGrp="1"/>
          </p:cNvSpPr>
          <p:nvPr>
            <p:ph type="pic" sz="quarter" idx="12"/>
          </p:nvPr>
        </p:nvSpPr>
        <p:spPr>
          <a:xfrm>
            <a:off x="8014920" y="1460280"/>
            <a:ext cx="3264812" cy="1746944"/>
          </a:xfrm>
        </p:spPr>
        <p:txBody>
          <a:bodyPr/>
          <a:lstStyle/>
          <a:p>
            <a:r>
              <a:rPr lang="en-US"/>
              <a:t>Click icon to add picture</a:t>
            </a:r>
          </a:p>
        </p:txBody>
      </p:sp>
      <p:sp>
        <p:nvSpPr>
          <p:cNvPr id="10" name="Slide Number Placeholder 9">
            <a:extLst>
              <a:ext uri="{FF2B5EF4-FFF2-40B4-BE49-F238E27FC236}">
                <a16:creationId xmlns:a16="http://schemas.microsoft.com/office/drawing/2014/main" id="{22BB78B0-99F4-3507-B90C-249B10C8AD23}"/>
              </a:ext>
            </a:extLst>
          </p:cNvPr>
          <p:cNvSpPr>
            <a:spLocks noGrp="1"/>
          </p:cNvSpPr>
          <p:nvPr>
            <p:ph type="sldNum" sz="quarter" idx="14"/>
          </p:nvPr>
        </p:nvSpPr>
        <p:spPr/>
        <p:txBody>
          <a:bodyPr/>
          <a:lstStyle/>
          <a:p>
            <a:fld id="{5BCF76A5-B677-4635-9317-32972EB52FE2}" type="slidenum">
              <a:rPr lang="en-US" smtClean="0"/>
              <a:pPr/>
              <a:t>‹#›</a:t>
            </a:fld>
            <a:endParaRPr lang="en-US"/>
          </a:p>
        </p:txBody>
      </p:sp>
      <p:sp>
        <p:nvSpPr>
          <p:cNvPr id="13" name="Text Placeholder 60">
            <a:extLst>
              <a:ext uri="{FF2B5EF4-FFF2-40B4-BE49-F238E27FC236}">
                <a16:creationId xmlns:a16="http://schemas.microsoft.com/office/drawing/2014/main" id="{C744B6B2-C5CF-12D6-3157-DF8F3D5AF469}"/>
              </a:ext>
            </a:extLst>
          </p:cNvPr>
          <p:cNvSpPr>
            <a:spLocks noGrp="1"/>
          </p:cNvSpPr>
          <p:nvPr>
            <p:ph type="body" sz="quarter" idx="26" hasCustomPrompt="1"/>
          </p:nvPr>
        </p:nvSpPr>
        <p:spPr>
          <a:xfrm>
            <a:off x="876575" y="3835020"/>
            <a:ext cx="2958923" cy="2096691"/>
          </a:xfrm>
        </p:spPr>
        <p:txBody>
          <a:bodyPr>
            <a:normAutofit/>
          </a:bodyPr>
          <a:lstStyle>
            <a:lvl1pPr marL="0" indent="0" algn="l">
              <a:lnSpc>
                <a:spcPct val="130000"/>
              </a:lnSpc>
              <a:buNone/>
              <a:defRPr lang="en-US" sz="1200" kern="1200" dirty="0">
                <a:solidFill>
                  <a:schemeClr val="tx1">
                    <a:lumMod val="65000"/>
                    <a:lumOff val="35000"/>
                  </a:schemeClr>
                </a:solidFill>
                <a:latin typeface="+mn-lt"/>
                <a:ea typeface="Times New Roman" panose="02020603050405020304" pitchFamily="18" charset="0"/>
                <a:cs typeface="Raleway" panose="020B0503030101060003" pitchFamily="34" charset="0"/>
              </a:defRPr>
            </a:lvl1pPr>
          </a:lstStyle>
          <a:p>
            <a:pPr lvl="0"/>
            <a:r>
              <a:rPr lang="en-US" dirty="0"/>
              <a:t>Your text here</a:t>
            </a:r>
          </a:p>
        </p:txBody>
      </p:sp>
      <p:sp>
        <p:nvSpPr>
          <p:cNvPr id="16" name="Text Placeholder 60">
            <a:extLst>
              <a:ext uri="{FF2B5EF4-FFF2-40B4-BE49-F238E27FC236}">
                <a16:creationId xmlns:a16="http://schemas.microsoft.com/office/drawing/2014/main" id="{69E5C0FD-DC5C-AA02-5550-1C0F9D2466E2}"/>
              </a:ext>
            </a:extLst>
          </p:cNvPr>
          <p:cNvSpPr>
            <a:spLocks noGrp="1"/>
          </p:cNvSpPr>
          <p:nvPr>
            <p:ph type="body" sz="quarter" idx="28" hasCustomPrompt="1"/>
          </p:nvPr>
        </p:nvSpPr>
        <p:spPr>
          <a:xfrm>
            <a:off x="4542211" y="3835020"/>
            <a:ext cx="2958923" cy="2096691"/>
          </a:xfrm>
        </p:spPr>
        <p:txBody>
          <a:bodyPr>
            <a:normAutofit/>
          </a:bodyPr>
          <a:lstStyle>
            <a:lvl1pPr marL="0" indent="0" algn="l">
              <a:lnSpc>
                <a:spcPct val="130000"/>
              </a:lnSpc>
              <a:buNone/>
              <a:defRPr lang="en-US" sz="1200" kern="1200" dirty="0">
                <a:solidFill>
                  <a:schemeClr val="tx1">
                    <a:lumMod val="65000"/>
                    <a:lumOff val="35000"/>
                  </a:schemeClr>
                </a:solidFill>
                <a:latin typeface="+mn-lt"/>
                <a:ea typeface="Times New Roman" panose="02020603050405020304" pitchFamily="18" charset="0"/>
                <a:cs typeface="Raleway" panose="020B0503030101060003" pitchFamily="34" charset="0"/>
              </a:defRPr>
            </a:lvl1pPr>
          </a:lstStyle>
          <a:p>
            <a:pPr lvl="0"/>
            <a:r>
              <a:rPr lang="en-US" dirty="0"/>
              <a:t>Your text here</a:t>
            </a:r>
          </a:p>
        </p:txBody>
      </p:sp>
      <p:sp>
        <p:nvSpPr>
          <p:cNvPr id="17" name="Text Placeholder 60">
            <a:extLst>
              <a:ext uri="{FF2B5EF4-FFF2-40B4-BE49-F238E27FC236}">
                <a16:creationId xmlns:a16="http://schemas.microsoft.com/office/drawing/2014/main" id="{72C9455F-EAA7-D926-CFB2-3CA0E61B2D24}"/>
              </a:ext>
            </a:extLst>
          </p:cNvPr>
          <p:cNvSpPr>
            <a:spLocks noGrp="1"/>
          </p:cNvSpPr>
          <p:nvPr>
            <p:ph type="body" sz="quarter" idx="29" hasCustomPrompt="1"/>
          </p:nvPr>
        </p:nvSpPr>
        <p:spPr>
          <a:xfrm>
            <a:off x="8185441" y="3835020"/>
            <a:ext cx="2958923" cy="2096691"/>
          </a:xfrm>
        </p:spPr>
        <p:txBody>
          <a:bodyPr>
            <a:normAutofit/>
          </a:bodyPr>
          <a:lstStyle>
            <a:lvl1pPr marL="0" indent="0" algn="l">
              <a:lnSpc>
                <a:spcPct val="130000"/>
              </a:lnSpc>
              <a:buNone/>
              <a:defRPr lang="en-US" sz="1200" kern="1200" dirty="0">
                <a:solidFill>
                  <a:schemeClr val="tx1">
                    <a:lumMod val="65000"/>
                    <a:lumOff val="35000"/>
                  </a:schemeClr>
                </a:solidFill>
                <a:latin typeface="+mn-lt"/>
                <a:ea typeface="Times New Roman" panose="02020603050405020304" pitchFamily="18" charset="0"/>
                <a:cs typeface="Raleway" panose="020B0503030101060003" pitchFamily="34" charset="0"/>
              </a:defRPr>
            </a:lvl1pPr>
          </a:lstStyle>
          <a:p>
            <a:pPr lvl="0"/>
            <a:r>
              <a:rPr lang="en-US" dirty="0"/>
              <a:t>Your text here</a:t>
            </a:r>
          </a:p>
        </p:txBody>
      </p:sp>
      <p:sp>
        <p:nvSpPr>
          <p:cNvPr id="11" name="Footer Placeholder 10"/>
          <p:cNvSpPr>
            <a:spLocks noGrp="1"/>
          </p:cNvSpPr>
          <p:nvPr>
            <p:ph type="ftr" sz="quarter" idx="33"/>
          </p:nvPr>
        </p:nvSpPr>
        <p:spPr/>
        <p:txBody>
          <a:bodyPr/>
          <a:lstStyle/>
          <a:p>
            <a:r>
              <a:rPr lang="en-US" dirty="0"/>
              <a:t>© TTL, 2024</a:t>
            </a:r>
          </a:p>
        </p:txBody>
      </p:sp>
      <p:sp>
        <p:nvSpPr>
          <p:cNvPr id="6" name="Title 5"/>
          <p:cNvSpPr>
            <a:spLocks noGrp="1"/>
          </p:cNvSpPr>
          <p:nvPr>
            <p:ph type="title" hasCustomPrompt="1"/>
          </p:nvPr>
        </p:nvSpPr>
        <p:spPr/>
        <p:txBody>
          <a:bodyPr/>
          <a:lstStyle/>
          <a:p>
            <a:r>
              <a:rPr lang="en-US"/>
              <a:t>CLICK TO EDIT MASTER TITLE STYLE</a:t>
            </a:r>
          </a:p>
        </p:txBody>
      </p:sp>
      <p:sp>
        <p:nvSpPr>
          <p:cNvPr id="30" name="Text Placeholder 60">
            <a:extLst>
              <a:ext uri="{FF2B5EF4-FFF2-40B4-BE49-F238E27FC236}">
                <a16:creationId xmlns:a16="http://schemas.microsoft.com/office/drawing/2014/main" id="{C744B6B2-C5CF-12D6-3157-DF8F3D5AF469}"/>
              </a:ext>
            </a:extLst>
          </p:cNvPr>
          <p:cNvSpPr>
            <a:spLocks noGrp="1"/>
          </p:cNvSpPr>
          <p:nvPr>
            <p:ph type="body" sz="quarter" idx="34" hasCustomPrompt="1"/>
          </p:nvPr>
        </p:nvSpPr>
        <p:spPr>
          <a:xfrm>
            <a:off x="898982" y="3384801"/>
            <a:ext cx="2958923" cy="366216"/>
          </a:xfrm>
        </p:spPr>
        <p:txBody>
          <a:bodyPr anchor="ctr">
            <a:noAutofit/>
          </a:bodyPr>
          <a:lstStyle>
            <a:lvl1pPr marL="0" indent="0" algn="l">
              <a:lnSpc>
                <a:spcPct val="100000"/>
              </a:lnSpc>
              <a:buNone/>
              <a:defRPr lang="en-US" sz="1400" kern="1200" dirty="0">
                <a:solidFill>
                  <a:schemeClr val="accent2"/>
                </a:solidFill>
                <a:latin typeface="+mj-lt"/>
                <a:ea typeface="Times New Roman" panose="02020603050405020304" pitchFamily="18" charset="0"/>
                <a:cs typeface="Raleway" panose="020B0503030101060003" pitchFamily="34" charset="0"/>
              </a:defRPr>
            </a:lvl1pPr>
          </a:lstStyle>
          <a:p>
            <a:pPr lvl="0"/>
            <a:r>
              <a:rPr lang="en-US"/>
              <a:t>Your Text Here</a:t>
            </a:r>
            <a:endParaRPr lang="en-US" dirty="0"/>
          </a:p>
        </p:txBody>
      </p:sp>
      <p:sp>
        <p:nvSpPr>
          <p:cNvPr id="31" name="Text Placeholder 60">
            <a:extLst>
              <a:ext uri="{FF2B5EF4-FFF2-40B4-BE49-F238E27FC236}">
                <a16:creationId xmlns:a16="http://schemas.microsoft.com/office/drawing/2014/main" id="{C744B6B2-C5CF-12D6-3157-DF8F3D5AF469}"/>
              </a:ext>
            </a:extLst>
          </p:cNvPr>
          <p:cNvSpPr>
            <a:spLocks noGrp="1"/>
          </p:cNvSpPr>
          <p:nvPr>
            <p:ph type="body" sz="quarter" idx="35" hasCustomPrompt="1"/>
          </p:nvPr>
        </p:nvSpPr>
        <p:spPr>
          <a:xfrm>
            <a:off x="4542211" y="3384801"/>
            <a:ext cx="2958923" cy="366216"/>
          </a:xfrm>
        </p:spPr>
        <p:txBody>
          <a:bodyPr anchor="ctr">
            <a:noAutofit/>
          </a:bodyPr>
          <a:lstStyle>
            <a:lvl1pPr marL="0" indent="0" algn="l">
              <a:lnSpc>
                <a:spcPct val="100000"/>
              </a:lnSpc>
              <a:buNone/>
              <a:defRPr lang="en-US" sz="1400" kern="1200" dirty="0">
                <a:solidFill>
                  <a:schemeClr val="accent1"/>
                </a:solidFill>
                <a:latin typeface="+mj-lt"/>
                <a:ea typeface="Times New Roman" panose="02020603050405020304" pitchFamily="18" charset="0"/>
                <a:cs typeface="Raleway" panose="020B0503030101060003" pitchFamily="34" charset="0"/>
              </a:defRPr>
            </a:lvl1pPr>
          </a:lstStyle>
          <a:p>
            <a:pPr lvl="0"/>
            <a:r>
              <a:rPr lang="en-US"/>
              <a:t>Your Text Here</a:t>
            </a:r>
            <a:endParaRPr lang="en-US" dirty="0"/>
          </a:p>
        </p:txBody>
      </p:sp>
      <p:sp>
        <p:nvSpPr>
          <p:cNvPr id="32" name="Text Placeholder 60">
            <a:extLst>
              <a:ext uri="{FF2B5EF4-FFF2-40B4-BE49-F238E27FC236}">
                <a16:creationId xmlns:a16="http://schemas.microsoft.com/office/drawing/2014/main" id="{C744B6B2-C5CF-12D6-3157-DF8F3D5AF469}"/>
              </a:ext>
            </a:extLst>
          </p:cNvPr>
          <p:cNvSpPr>
            <a:spLocks noGrp="1"/>
          </p:cNvSpPr>
          <p:nvPr>
            <p:ph type="body" sz="quarter" idx="36" hasCustomPrompt="1"/>
          </p:nvPr>
        </p:nvSpPr>
        <p:spPr>
          <a:xfrm>
            <a:off x="8185440" y="3384801"/>
            <a:ext cx="2958923" cy="366216"/>
          </a:xfrm>
        </p:spPr>
        <p:txBody>
          <a:bodyPr anchor="ctr">
            <a:noAutofit/>
          </a:bodyPr>
          <a:lstStyle>
            <a:lvl1pPr marL="0" indent="0" algn="l">
              <a:lnSpc>
                <a:spcPct val="100000"/>
              </a:lnSpc>
              <a:buNone/>
              <a:defRPr lang="en-US" sz="1400" kern="1200" dirty="0">
                <a:solidFill>
                  <a:schemeClr val="accent2"/>
                </a:solidFill>
                <a:latin typeface="+mj-lt"/>
                <a:ea typeface="Times New Roman" panose="02020603050405020304" pitchFamily="18" charset="0"/>
                <a:cs typeface="Raleway" panose="020B0503030101060003" pitchFamily="34" charset="0"/>
              </a:defRPr>
            </a:lvl1pPr>
          </a:lstStyle>
          <a:p>
            <a:pPr lvl="0"/>
            <a:r>
              <a:rPr lang="en-US"/>
              <a:t>Your Text Here</a:t>
            </a:r>
            <a:endParaRPr lang="en-US" dirty="0"/>
          </a:p>
        </p:txBody>
      </p:sp>
    </p:spTree>
    <p:extLst>
      <p:ext uri="{BB962C8B-B14F-4D97-AF65-F5344CB8AC3E}">
        <p14:creationId xmlns:p14="http://schemas.microsoft.com/office/powerpoint/2010/main" val="83585748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lank" userDrawn="1">
  <p:cSld name="roadmap">
    <p:spTree>
      <p:nvGrpSpPr>
        <p:cNvPr id="1" name="Shape 45"/>
        <p:cNvGrpSpPr/>
        <p:nvPr/>
      </p:nvGrpSpPr>
      <p:grpSpPr>
        <a:xfrm>
          <a:off x="0" y="0"/>
          <a:ext cx="0" cy="0"/>
          <a:chOff x="0" y="0"/>
          <a:chExt cx="0" cy="0"/>
        </a:xfrm>
      </p:grpSpPr>
      <p:grpSp>
        <p:nvGrpSpPr>
          <p:cNvPr id="5" name="Group 4"/>
          <p:cNvGrpSpPr/>
          <p:nvPr userDrawn="1"/>
        </p:nvGrpSpPr>
        <p:grpSpPr>
          <a:xfrm>
            <a:off x="312739" y="2524126"/>
            <a:ext cx="11879261" cy="4333876"/>
            <a:chOff x="7938" y="2524125"/>
            <a:chExt cx="12196763" cy="4333876"/>
          </a:xfrm>
          <a:effectLst>
            <a:outerShdw blurRad="101600" dist="38100" dir="2700000" algn="tl" rotWithShape="0">
              <a:prstClr val="black">
                <a:alpha val="57000"/>
              </a:prstClr>
            </a:outerShdw>
          </a:effectLst>
        </p:grpSpPr>
        <p:sp>
          <p:nvSpPr>
            <p:cNvPr id="6" name="Freeform 6"/>
            <p:cNvSpPr>
              <a:spLocks/>
            </p:cNvSpPr>
            <p:nvPr/>
          </p:nvSpPr>
          <p:spPr bwMode="auto">
            <a:xfrm>
              <a:off x="7089775" y="3209925"/>
              <a:ext cx="11113" cy="128588"/>
            </a:xfrm>
            <a:custGeom>
              <a:avLst/>
              <a:gdLst>
                <a:gd name="T0" fmla="*/ 1 w 3"/>
                <a:gd name="T1" fmla="*/ 34 h 34"/>
                <a:gd name="T2" fmla="*/ 0 w 3"/>
                <a:gd name="T3" fmla="*/ 4 h 34"/>
                <a:gd name="T4" fmla="*/ 0 w 3"/>
                <a:gd name="T5" fmla="*/ 3 h 34"/>
                <a:gd name="T6" fmla="*/ 0 w 3"/>
                <a:gd name="T7" fmla="*/ 2 h 34"/>
                <a:gd name="T8" fmla="*/ 1 w 3"/>
                <a:gd name="T9" fmla="*/ 1 h 34"/>
                <a:gd name="T10" fmla="*/ 1 w 3"/>
                <a:gd name="T11" fmla="*/ 0 h 34"/>
                <a:gd name="T12" fmla="*/ 3 w 3"/>
                <a:gd name="T13" fmla="*/ 29 h 34"/>
                <a:gd name="T14" fmla="*/ 2 w 3"/>
                <a:gd name="T15" fmla="*/ 31 h 34"/>
                <a:gd name="T16" fmla="*/ 2 w 3"/>
                <a:gd name="T17" fmla="*/ 32 h 34"/>
                <a:gd name="T18" fmla="*/ 1 w 3"/>
                <a:gd name="T19" fmla="*/ 33 h 34"/>
                <a:gd name="T20" fmla="*/ 1 w 3"/>
                <a:gd name="T21"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34">
                  <a:moveTo>
                    <a:pt x="1" y="34"/>
                  </a:moveTo>
                  <a:cubicBezTo>
                    <a:pt x="0" y="4"/>
                    <a:pt x="0" y="4"/>
                    <a:pt x="0" y="4"/>
                  </a:cubicBezTo>
                  <a:cubicBezTo>
                    <a:pt x="0" y="4"/>
                    <a:pt x="0" y="4"/>
                    <a:pt x="0" y="3"/>
                  </a:cubicBezTo>
                  <a:cubicBezTo>
                    <a:pt x="0" y="3"/>
                    <a:pt x="0" y="2"/>
                    <a:pt x="0" y="2"/>
                  </a:cubicBezTo>
                  <a:cubicBezTo>
                    <a:pt x="1" y="2"/>
                    <a:pt x="1" y="1"/>
                    <a:pt x="1" y="1"/>
                  </a:cubicBezTo>
                  <a:cubicBezTo>
                    <a:pt x="1" y="1"/>
                    <a:pt x="1" y="0"/>
                    <a:pt x="1" y="0"/>
                  </a:cubicBezTo>
                  <a:cubicBezTo>
                    <a:pt x="3" y="29"/>
                    <a:pt x="3" y="29"/>
                    <a:pt x="3" y="29"/>
                  </a:cubicBezTo>
                  <a:cubicBezTo>
                    <a:pt x="2" y="30"/>
                    <a:pt x="2" y="30"/>
                    <a:pt x="2" y="31"/>
                  </a:cubicBezTo>
                  <a:cubicBezTo>
                    <a:pt x="2" y="31"/>
                    <a:pt x="2" y="31"/>
                    <a:pt x="2" y="32"/>
                  </a:cubicBezTo>
                  <a:cubicBezTo>
                    <a:pt x="2" y="32"/>
                    <a:pt x="1" y="32"/>
                    <a:pt x="1" y="33"/>
                  </a:cubicBezTo>
                  <a:cubicBezTo>
                    <a:pt x="1" y="33"/>
                    <a:pt x="1" y="33"/>
                    <a:pt x="1" y="34"/>
                  </a:cubicBezTo>
                  <a:close/>
                </a:path>
              </a:pathLst>
            </a:custGeom>
            <a:solidFill>
              <a:srgbClr val="231F20"/>
            </a:solid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ru-RU" sz="1400" b="0" i="0" u="none" strike="noStrike" kern="0" cap="none" spc="0" normalizeH="0" baseline="0" noProof="0">
                <a:ln>
                  <a:noFill/>
                </a:ln>
                <a:solidFill>
                  <a:srgbClr val="414042"/>
                </a:solidFill>
                <a:effectLst/>
                <a:uLnTx/>
                <a:uFillTx/>
                <a:latin typeface="Arial"/>
                <a:ea typeface="+mn-ea"/>
                <a:cs typeface="Arial"/>
                <a:sym typeface="Arial"/>
              </a:endParaRPr>
            </a:p>
          </p:txBody>
        </p:sp>
        <p:sp>
          <p:nvSpPr>
            <p:cNvPr id="7" name="Freeform 7"/>
            <p:cNvSpPr>
              <a:spLocks/>
            </p:cNvSpPr>
            <p:nvPr/>
          </p:nvSpPr>
          <p:spPr bwMode="auto">
            <a:xfrm>
              <a:off x="7085013" y="2752725"/>
              <a:ext cx="5119688" cy="566738"/>
            </a:xfrm>
            <a:custGeom>
              <a:avLst/>
              <a:gdLst>
                <a:gd name="T0" fmla="*/ 1345 w 1345"/>
                <a:gd name="T1" fmla="*/ 0 h 149"/>
                <a:gd name="T2" fmla="*/ 1345 w 1345"/>
                <a:gd name="T3" fmla="*/ 21 h 149"/>
                <a:gd name="T4" fmla="*/ 1172 w 1345"/>
                <a:gd name="T5" fmla="*/ 29 h 149"/>
                <a:gd name="T6" fmla="*/ 986 w 1345"/>
                <a:gd name="T7" fmla="*/ 40 h 149"/>
                <a:gd name="T8" fmla="*/ 788 w 1345"/>
                <a:gd name="T9" fmla="*/ 54 h 149"/>
                <a:gd name="T10" fmla="*/ 585 w 1345"/>
                <a:gd name="T11" fmla="*/ 71 h 149"/>
                <a:gd name="T12" fmla="*/ 333 w 1345"/>
                <a:gd name="T13" fmla="*/ 97 h 149"/>
                <a:gd name="T14" fmla="*/ 155 w 1345"/>
                <a:gd name="T15" fmla="*/ 120 h 149"/>
                <a:gd name="T16" fmla="*/ 49 w 1345"/>
                <a:gd name="T17" fmla="*/ 139 h 149"/>
                <a:gd name="T18" fmla="*/ 4 w 1345"/>
                <a:gd name="T19" fmla="*/ 149 h 149"/>
                <a:gd name="T20" fmla="*/ 0 w 1345"/>
                <a:gd name="T21" fmla="*/ 115 h 149"/>
                <a:gd name="T22" fmla="*/ 48 w 1345"/>
                <a:gd name="T23" fmla="*/ 110 h 149"/>
                <a:gd name="T24" fmla="*/ 154 w 1345"/>
                <a:gd name="T25" fmla="*/ 92 h 149"/>
                <a:gd name="T26" fmla="*/ 333 w 1345"/>
                <a:gd name="T27" fmla="*/ 70 h 149"/>
                <a:gd name="T28" fmla="*/ 586 w 1345"/>
                <a:gd name="T29" fmla="*/ 46 h 149"/>
                <a:gd name="T30" fmla="*/ 790 w 1345"/>
                <a:gd name="T31" fmla="*/ 30 h 149"/>
                <a:gd name="T32" fmla="*/ 989 w 1345"/>
                <a:gd name="T33" fmla="*/ 17 h 149"/>
                <a:gd name="T34" fmla="*/ 1176 w 1345"/>
                <a:gd name="T35" fmla="*/ 7 h 149"/>
                <a:gd name="T36" fmla="*/ 1345 w 1345"/>
                <a:gd name="T37"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45" h="149">
                  <a:moveTo>
                    <a:pt x="1345" y="0"/>
                  </a:moveTo>
                  <a:cubicBezTo>
                    <a:pt x="1345" y="21"/>
                    <a:pt x="1345" y="21"/>
                    <a:pt x="1345" y="21"/>
                  </a:cubicBezTo>
                  <a:cubicBezTo>
                    <a:pt x="1290" y="23"/>
                    <a:pt x="1231" y="26"/>
                    <a:pt x="1172" y="29"/>
                  </a:cubicBezTo>
                  <a:cubicBezTo>
                    <a:pt x="1111" y="32"/>
                    <a:pt x="1049" y="35"/>
                    <a:pt x="986" y="40"/>
                  </a:cubicBezTo>
                  <a:cubicBezTo>
                    <a:pt x="920" y="44"/>
                    <a:pt x="854" y="48"/>
                    <a:pt x="788" y="54"/>
                  </a:cubicBezTo>
                  <a:cubicBezTo>
                    <a:pt x="719" y="59"/>
                    <a:pt x="651" y="65"/>
                    <a:pt x="585" y="71"/>
                  </a:cubicBezTo>
                  <a:cubicBezTo>
                    <a:pt x="486" y="80"/>
                    <a:pt x="403" y="88"/>
                    <a:pt x="333" y="97"/>
                  </a:cubicBezTo>
                  <a:cubicBezTo>
                    <a:pt x="259" y="105"/>
                    <a:pt x="201" y="113"/>
                    <a:pt x="155" y="120"/>
                  </a:cubicBezTo>
                  <a:cubicBezTo>
                    <a:pt x="107" y="127"/>
                    <a:pt x="73" y="134"/>
                    <a:pt x="49" y="139"/>
                  </a:cubicBezTo>
                  <a:cubicBezTo>
                    <a:pt x="24" y="144"/>
                    <a:pt x="10" y="147"/>
                    <a:pt x="4" y="149"/>
                  </a:cubicBezTo>
                  <a:cubicBezTo>
                    <a:pt x="0" y="115"/>
                    <a:pt x="0" y="115"/>
                    <a:pt x="0" y="115"/>
                  </a:cubicBezTo>
                  <a:cubicBezTo>
                    <a:pt x="7" y="113"/>
                    <a:pt x="23" y="115"/>
                    <a:pt x="48" y="110"/>
                  </a:cubicBezTo>
                  <a:cubicBezTo>
                    <a:pt x="72" y="105"/>
                    <a:pt x="106" y="99"/>
                    <a:pt x="154" y="92"/>
                  </a:cubicBezTo>
                  <a:cubicBezTo>
                    <a:pt x="201" y="86"/>
                    <a:pt x="260" y="78"/>
                    <a:pt x="333" y="70"/>
                  </a:cubicBezTo>
                  <a:cubicBezTo>
                    <a:pt x="404" y="62"/>
                    <a:pt x="488" y="54"/>
                    <a:pt x="586" y="46"/>
                  </a:cubicBezTo>
                  <a:cubicBezTo>
                    <a:pt x="653" y="40"/>
                    <a:pt x="722" y="35"/>
                    <a:pt x="790" y="30"/>
                  </a:cubicBezTo>
                  <a:cubicBezTo>
                    <a:pt x="857" y="25"/>
                    <a:pt x="923" y="21"/>
                    <a:pt x="989" y="17"/>
                  </a:cubicBezTo>
                  <a:cubicBezTo>
                    <a:pt x="1052" y="13"/>
                    <a:pt x="1115" y="10"/>
                    <a:pt x="1176" y="7"/>
                  </a:cubicBezTo>
                  <a:cubicBezTo>
                    <a:pt x="1235" y="4"/>
                    <a:pt x="1290" y="2"/>
                    <a:pt x="1345" y="0"/>
                  </a:cubicBezTo>
                  <a:close/>
                </a:path>
              </a:pathLst>
            </a:custGeom>
            <a:solidFill>
              <a:srgbClr val="1B1B1B"/>
            </a:solid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ru-RU" sz="1400" b="0" i="0" u="none" strike="noStrike" kern="0" cap="none" spc="0" normalizeH="0" baseline="0" noProof="0">
                <a:ln>
                  <a:noFill/>
                </a:ln>
                <a:solidFill>
                  <a:srgbClr val="414042"/>
                </a:solidFill>
                <a:effectLst/>
                <a:uLnTx/>
                <a:uFillTx/>
                <a:latin typeface="Arial"/>
                <a:ea typeface="+mn-ea"/>
                <a:cs typeface="Arial"/>
                <a:sym typeface="Arial"/>
              </a:endParaRPr>
            </a:p>
          </p:txBody>
        </p:sp>
        <p:sp>
          <p:nvSpPr>
            <p:cNvPr id="8" name="Freeform 8"/>
            <p:cNvSpPr>
              <a:spLocks/>
            </p:cNvSpPr>
            <p:nvPr/>
          </p:nvSpPr>
          <p:spPr bwMode="auto">
            <a:xfrm>
              <a:off x="5434013" y="3384550"/>
              <a:ext cx="2584450" cy="1493838"/>
            </a:xfrm>
            <a:custGeom>
              <a:avLst/>
              <a:gdLst>
                <a:gd name="T0" fmla="*/ 679 w 679"/>
                <a:gd name="T1" fmla="*/ 347 h 392"/>
                <a:gd name="T2" fmla="*/ 679 w 679"/>
                <a:gd name="T3" fmla="*/ 392 h 392"/>
                <a:gd name="T4" fmla="*/ 679 w 679"/>
                <a:gd name="T5" fmla="*/ 388 h 392"/>
                <a:gd name="T6" fmla="*/ 678 w 679"/>
                <a:gd name="T7" fmla="*/ 384 h 392"/>
                <a:gd name="T8" fmla="*/ 678 w 679"/>
                <a:gd name="T9" fmla="*/ 381 h 392"/>
                <a:gd name="T10" fmla="*/ 677 w 679"/>
                <a:gd name="T11" fmla="*/ 377 h 392"/>
                <a:gd name="T12" fmla="*/ 630 w 679"/>
                <a:gd name="T13" fmla="*/ 306 h 392"/>
                <a:gd name="T14" fmla="*/ 551 w 679"/>
                <a:gd name="T15" fmla="*/ 257 h 392"/>
                <a:gd name="T16" fmla="*/ 443 w 679"/>
                <a:gd name="T17" fmla="*/ 217 h 392"/>
                <a:gd name="T18" fmla="*/ 311 w 679"/>
                <a:gd name="T19" fmla="*/ 179 h 392"/>
                <a:gd name="T20" fmla="*/ 236 w 679"/>
                <a:gd name="T21" fmla="*/ 158 h 392"/>
                <a:gd name="T22" fmla="*/ 166 w 679"/>
                <a:gd name="T23" fmla="*/ 137 h 392"/>
                <a:gd name="T24" fmla="*/ 105 w 679"/>
                <a:gd name="T25" fmla="*/ 115 h 392"/>
                <a:gd name="T26" fmla="*/ 56 w 679"/>
                <a:gd name="T27" fmla="*/ 91 h 392"/>
                <a:gd name="T28" fmla="*/ 34 w 679"/>
                <a:gd name="T29" fmla="*/ 76 h 392"/>
                <a:gd name="T30" fmla="*/ 18 w 679"/>
                <a:gd name="T31" fmla="*/ 61 h 392"/>
                <a:gd name="T32" fmla="*/ 8 w 679"/>
                <a:gd name="T33" fmla="*/ 47 h 392"/>
                <a:gd name="T34" fmla="*/ 4 w 679"/>
                <a:gd name="T35" fmla="*/ 32 h 392"/>
                <a:gd name="T36" fmla="*/ 0 w 679"/>
                <a:gd name="T37" fmla="*/ 0 h 392"/>
                <a:gd name="T38" fmla="*/ 4 w 679"/>
                <a:gd name="T39" fmla="*/ 14 h 392"/>
                <a:gd name="T40" fmla="*/ 14 w 679"/>
                <a:gd name="T41" fmla="*/ 28 h 392"/>
                <a:gd name="T42" fmla="*/ 30 w 679"/>
                <a:gd name="T43" fmla="*/ 42 h 392"/>
                <a:gd name="T44" fmla="*/ 52 w 679"/>
                <a:gd name="T45" fmla="*/ 56 h 392"/>
                <a:gd name="T46" fmla="*/ 101 w 679"/>
                <a:gd name="T47" fmla="*/ 79 h 392"/>
                <a:gd name="T48" fmla="*/ 163 w 679"/>
                <a:gd name="T49" fmla="*/ 101 h 392"/>
                <a:gd name="T50" fmla="*/ 233 w 679"/>
                <a:gd name="T51" fmla="*/ 122 h 392"/>
                <a:gd name="T52" fmla="*/ 309 w 679"/>
                <a:gd name="T53" fmla="*/ 142 h 392"/>
                <a:gd name="T54" fmla="*/ 441 w 679"/>
                <a:gd name="T55" fmla="*/ 178 h 392"/>
                <a:gd name="T56" fmla="*/ 550 w 679"/>
                <a:gd name="T57" fmla="*/ 216 h 392"/>
                <a:gd name="T58" fmla="*/ 630 w 679"/>
                <a:gd name="T59" fmla="*/ 264 h 392"/>
                <a:gd name="T60" fmla="*/ 677 w 679"/>
                <a:gd name="T61" fmla="*/ 333 h 392"/>
                <a:gd name="T62" fmla="*/ 678 w 679"/>
                <a:gd name="T63" fmla="*/ 336 h 392"/>
                <a:gd name="T64" fmla="*/ 679 w 679"/>
                <a:gd name="T65" fmla="*/ 340 h 392"/>
                <a:gd name="T66" fmla="*/ 679 w 679"/>
                <a:gd name="T67" fmla="*/ 343 h 392"/>
                <a:gd name="T68" fmla="*/ 679 w 679"/>
                <a:gd name="T69" fmla="*/ 347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79" h="392">
                  <a:moveTo>
                    <a:pt x="679" y="347"/>
                  </a:moveTo>
                  <a:cubicBezTo>
                    <a:pt x="679" y="362"/>
                    <a:pt x="679" y="377"/>
                    <a:pt x="679" y="392"/>
                  </a:cubicBezTo>
                  <a:cubicBezTo>
                    <a:pt x="679" y="391"/>
                    <a:pt x="679" y="389"/>
                    <a:pt x="679" y="388"/>
                  </a:cubicBezTo>
                  <a:cubicBezTo>
                    <a:pt x="679" y="387"/>
                    <a:pt x="679" y="385"/>
                    <a:pt x="678" y="384"/>
                  </a:cubicBezTo>
                  <a:cubicBezTo>
                    <a:pt x="678" y="383"/>
                    <a:pt x="678" y="382"/>
                    <a:pt x="678" y="381"/>
                  </a:cubicBezTo>
                  <a:cubicBezTo>
                    <a:pt x="677" y="379"/>
                    <a:pt x="677" y="378"/>
                    <a:pt x="677" y="377"/>
                  </a:cubicBezTo>
                  <a:cubicBezTo>
                    <a:pt x="668" y="349"/>
                    <a:pt x="652" y="326"/>
                    <a:pt x="630" y="306"/>
                  </a:cubicBezTo>
                  <a:cubicBezTo>
                    <a:pt x="609" y="287"/>
                    <a:pt x="583" y="271"/>
                    <a:pt x="551" y="257"/>
                  </a:cubicBezTo>
                  <a:cubicBezTo>
                    <a:pt x="520" y="242"/>
                    <a:pt x="483" y="229"/>
                    <a:pt x="443" y="217"/>
                  </a:cubicBezTo>
                  <a:cubicBezTo>
                    <a:pt x="403" y="204"/>
                    <a:pt x="359" y="192"/>
                    <a:pt x="311" y="179"/>
                  </a:cubicBezTo>
                  <a:cubicBezTo>
                    <a:pt x="286" y="172"/>
                    <a:pt x="261" y="165"/>
                    <a:pt x="236" y="158"/>
                  </a:cubicBezTo>
                  <a:cubicBezTo>
                    <a:pt x="212" y="152"/>
                    <a:pt x="188" y="145"/>
                    <a:pt x="166" y="137"/>
                  </a:cubicBezTo>
                  <a:cubicBezTo>
                    <a:pt x="144" y="130"/>
                    <a:pt x="124" y="123"/>
                    <a:pt x="105" y="115"/>
                  </a:cubicBezTo>
                  <a:cubicBezTo>
                    <a:pt x="87" y="107"/>
                    <a:pt x="70" y="99"/>
                    <a:pt x="56" y="91"/>
                  </a:cubicBezTo>
                  <a:cubicBezTo>
                    <a:pt x="47" y="86"/>
                    <a:pt x="40" y="81"/>
                    <a:pt x="34" y="76"/>
                  </a:cubicBezTo>
                  <a:cubicBezTo>
                    <a:pt x="28" y="71"/>
                    <a:pt x="22" y="66"/>
                    <a:pt x="18" y="61"/>
                  </a:cubicBezTo>
                  <a:cubicBezTo>
                    <a:pt x="14" y="56"/>
                    <a:pt x="11" y="52"/>
                    <a:pt x="8" y="47"/>
                  </a:cubicBezTo>
                  <a:cubicBezTo>
                    <a:pt x="6" y="42"/>
                    <a:pt x="5" y="37"/>
                    <a:pt x="4" y="32"/>
                  </a:cubicBezTo>
                  <a:cubicBezTo>
                    <a:pt x="0" y="0"/>
                    <a:pt x="0" y="0"/>
                    <a:pt x="0" y="0"/>
                  </a:cubicBezTo>
                  <a:cubicBezTo>
                    <a:pt x="1" y="4"/>
                    <a:pt x="2" y="9"/>
                    <a:pt x="4" y="14"/>
                  </a:cubicBezTo>
                  <a:cubicBezTo>
                    <a:pt x="7" y="18"/>
                    <a:pt x="10" y="23"/>
                    <a:pt x="14" y="28"/>
                  </a:cubicBezTo>
                  <a:cubicBezTo>
                    <a:pt x="18" y="33"/>
                    <a:pt x="24" y="37"/>
                    <a:pt x="30" y="42"/>
                  </a:cubicBezTo>
                  <a:cubicBezTo>
                    <a:pt x="36" y="47"/>
                    <a:pt x="43" y="51"/>
                    <a:pt x="52" y="56"/>
                  </a:cubicBezTo>
                  <a:cubicBezTo>
                    <a:pt x="66" y="64"/>
                    <a:pt x="83" y="72"/>
                    <a:pt x="101" y="79"/>
                  </a:cubicBezTo>
                  <a:cubicBezTo>
                    <a:pt x="120" y="87"/>
                    <a:pt x="141" y="94"/>
                    <a:pt x="163" y="101"/>
                  </a:cubicBezTo>
                  <a:cubicBezTo>
                    <a:pt x="185" y="108"/>
                    <a:pt x="209" y="115"/>
                    <a:pt x="233" y="122"/>
                  </a:cubicBezTo>
                  <a:cubicBezTo>
                    <a:pt x="258" y="128"/>
                    <a:pt x="283" y="135"/>
                    <a:pt x="309" y="142"/>
                  </a:cubicBezTo>
                  <a:cubicBezTo>
                    <a:pt x="357" y="154"/>
                    <a:pt x="401" y="166"/>
                    <a:pt x="441" y="178"/>
                  </a:cubicBezTo>
                  <a:cubicBezTo>
                    <a:pt x="482" y="190"/>
                    <a:pt x="518" y="203"/>
                    <a:pt x="550" y="216"/>
                  </a:cubicBezTo>
                  <a:cubicBezTo>
                    <a:pt x="582" y="231"/>
                    <a:pt x="609" y="246"/>
                    <a:pt x="630" y="264"/>
                  </a:cubicBezTo>
                  <a:cubicBezTo>
                    <a:pt x="652" y="284"/>
                    <a:pt x="668" y="306"/>
                    <a:pt x="677" y="333"/>
                  </a:cubicBezTo>
                  <a:cubicBezTo>
                    <a:pt x="677" y="334"/>
                    <a:pt x="677" y="335"/>
                    <a:pt x="678" y="336"/>
                  </a:cubicBezTo>
                  <a:cubicBezTo>
                    <a:pt x="678" y="337"/>
                    <a:pt x="678" y="338"/>
                    <a:pt x="679" y="340"/>
                  </a:cubicBezTo>
                  <a:cubicBezTo>
                    <a:pt x="679" y="341"/>
                    <a:pt x="679" y="342"/>
                    <a:pt x="679" y="343"/>
                  </a:cubicBezTo>
                  <a:cubicBezTo>
                    <a:pt x="679" y="345"/>
                    <a:pt x="679" y="346"/>
                    <a:pt x="679" y="347"/>
                  </a:cubicBezTo>
                  <a:close/>
                </a:path>
              </a:pathLst>
            </a:custGeom>
            <a:solidFill>
              <a:srgbClr val="1B1B1B"/>
            </a:solid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ru-RU" sz="1400" b="0" i="0" u="none" strike="noStrike" kern="0" cap="none" spc="0" normalizeH="0" baseline="0" noProof="0">
                <a:ln>
                  <a:noFill/>
                </a:ln>
                <a:solidFill>
                  <a:srgbClr val="414042"/>
                </a:solidFill>
                <a:effectLst/>
                <a:uLnTx/>
                <a:uFillTx/>
                <a:latin typeface="Arial"/>
                <a:ea typeface="+mn-ea"/>
                <a:cs typeface="Arial"/>
                <a:sym typeface="Arial"/>
              </a:endParaRPr>
            </a:p>
          </p:txBody>
        </p:sp>
        <p:sp>
          <p:nvSpPr>
            <p:cNvPr id="9" name="Freeform 9"/>
            <p:cNvSpPr>
              <a:spLocks/>
            </p:cNvSpPr>
            <p:nvPr/>
          </p:nvSpPr>
          <p:spPr bwMode="auto">
            <a:xfrm>
              <a:off x="9326563" y="5330825"/>
              <a:ext cx="1241425" cy="1527175"/>
            </a:xfrm>
            <a:custGeom>
              <a:avLst/>
              <a:gdLst>
                <a:gd name="T0" fmla="*/ 317 w 326"/>
                <a:gd name="T1" fmla="*/ 40 h 401"/>
                <a:gd name="T2" fmla="*/ 302 w 326"/>
                <a:gd name="T3" fmla="*/ 82 h 401"/>
                <a:gd name="T4" fmla="*/ 279 w 326"/>
                <a:gd name="T5" fmla="*/ 126 h 401"/>
                <a:gd name="T6" fmla="*/ 247 w 326"/>
                <a:gd name="T7" fmla="*/ 173 h 401"/>
                <a:gd name="T8" fmla="*/ 40 w 326"/>
                <a:gd name="T9" fmla="*/ 371 h 401"/>
                <a:gd name="T10" fmla="*/ 0 w 326"/>
                <a:gd name="T11" fmla="*/ 401 h 401"/>
                <a:gd name="T12" fmla="*/ 73 w 326"/>
                <a:gd name="T13" fmla="*/ 401 h 401"/>
                <a:gd name="T14" fmla="*/ 240 w 326"/>
                <a:gd name="T15" fmla="*/ 228 h 401"/>
                <a:gd name="T16" fmla="*/ 271 w 326"/>
                <a:gd name="T17" fmla="*/ 180 h 401"/>
                <a:gd name="T18" fmla="*/ 295 w 326"/>
                <a:gd name="T19" fmla="*/ 134 h 401"/>
                <a:gd name="T20" fmla="*/ 310 w 326"/>
                <a:gd name="T21" fmla="*/ 90 h 401"/>
                <a:gd name="T22" fmla="*/ 319 w 326"/>
                <a:gd name="T23" fmla="*/ 49 h 401"/>
                <a:gd name="T24" fmla="*/ 326 w 326"/>
                <a:gd name="T25" fmla="*/ 0 h 401"/>
                <a:gd name="T26" fmla="*/ 317 w 326"/>
                <a:gd name="T27" fmla="*/ 4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6" h="401">
                  <a:moveTo>
                    <a:pt x="317" y="40"/>
                  </a:moveTo>
                  <a:cubicBezTo>
                    <a:pt x="313" y="53"/>
                    <a:pt x="308" y="67"/>
                    <a:pt x="302" y="82"/>
                  </a:cubicBezTo>
                  <a:cubicBezTo>
                    <a:pt x="295" y="96"/>
                    <a:pt x="288" y="111"/>
                    <a:pt x="279" y="126"/>
                  </a:cubicBezTo>
                  <a:cubicBezTo>
                    <a:pt x="269" y="142"/>
                    <a:pt x="259" y="157"/>
                    <a:pt x="247" y="173"/>
                  </a:cubicBezTo>
                  <a:cubicBezTo>
                    <a:pt x="200" y="235"/>
                    <a:pt x="132" y="301"/>
                    <a:pt x="40" y="371"/>
                  </a:cubicBezTo>
                  <a:cubicBezTo>
                    <a:pt x="27" y="381"/>
                    <a:pt x="14" y="391"/>
                    <a:pt x="0" y="401"/>
                  </a:cubicBezTo>
                  <a:cubicBezTo>
                    <a:pt x="73" y="401"/>
                    <a:pt x="73" y="401"/>
                    <a:pt x="73" y="401"/>
                  </a:cubicBezTo>
                  <a:cubicBezTo>
                    <a:pt x="145" y="340"/>
                    <a:pt x="200" y="283"/>
                    <a:pt x="240" y="228"/>
                  </a:cubicBezTo>
                  <a:cubicBezTo>
                    <a:pt x="252" y="212"/>
                    <a:pt x="262" y="196"/>
                    <a:pt x="271" y="180"/>
                  </a:cubicBezTo>
                  <a:cubicBezTo>
                    <a:pt x="280" y="164"/>
                    <a:pt x="288" y="149"/>
                    <a:pt x="295" y="134"/>
                  </a:cubicBezTo>
                  <a:cubicBezTo>
                    <a:pt x="301" y="119"/>
                    <a:pt x="306" y="105"/>
                    <a:pt x="310" y="90"/>
                  </a:cubicBezTo>
                  <a:cubicBezTo>
                    <a:pt x="314" y="76"/>
                    <a:pt x="317" y="63"/>
                    <a:pt x="319" y="49"/>
                  </a:cubicBezTo>
                  <a:cubicBezTo>
                    <a:pt x="326" y="0"/>
                    <a:pt x="326" y="0"/>
                    <a:pt x="326" y="0"/>
                  </a:cubicBezTo>
                  <a:cubicBezTo>
                    <a:pt x="324" y="13"/>
                    <a:pt x="321" y="26"/>
                    <a:pt x="317" y="40"/>
                  </a:cubicBezTo>
                  <a:close/>
                </a:path>
              </a:pathLst>
            </a:custGeom>
            <a:solidFill>
              <a:srgbClr val="1B1B1B"/>
            </a:solid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ru-RU" sz="1400" b="0" i="0" u="none" strike="noStrike" kern="0" cap="none" spc="0" normalizeH="0" baseline="0" noProof="0">
                <a:ln>
                  <a:noFill/>
                </a:ln>
                <a:solidFill>
                  <a:srgbClr val="414042"/>
                </a:solidFill>
                <a:effectLst/>
                <a:uLnTx/>
                <a:uFillTx/>
                <a:latin typeface="Arial"/>
                <a:ea typeface="+mn-ea"/>
                <a:cs typeface="Arial"/>
                <a:sym typeface="Arial"/>
              </a:endParaRPr>
            </a:p>
          </p:txBody>
        </p:sp>
        <p:sp>
          <p:nvSpPr>
            <p:cNvPr id="10" name="Freeform 10"/>
            <p:cNvSpPr>
              <a:spLocks/>
            </p:cNvSpPr>
            <p:nvPr/>
          </p:nvSpPr>
          <p:spPr bwMode="auto">
            <a:xfrm>
              <a:off x="7938" y="2524125"/>
              <a:ext cx="12196763" cy="4333875"/>
            </a:xfrm>
            <a:custGeom>
              <a:avLst/>
              <a:gdLst>
                <a:gd name="T0" fmla="*/ 2855 w 3205"/>
                <a:gd name="T1" fmla="*/ 11 h 1138"/>
                <a:gd name="T2" fmla="*/ 2661 w 3205"/>
                <a:gd name="T3" fmla="*/ 19 h 1138"/>
                <a:gd name="T4" fmla="*/ 2456 w 3205"/>
                <a:gd name="T5" fmla="*/ 29 h 1138"/>
                <a:gd name="T6" fmla="*/ 2249 w 3205"/>
                <a:gd name="T7" fmla="*/ 42 h 1138"/>
                <a:gd name="T8" fmla="*/ 2134 w 3205"/>
                <a:gd name="T9" fmla="*/ 50 h 1138"/>
                <a:gd name="T10" fmla="*/ 2026 w 3205"/>
                <a:gd name="T11" fmla="*/ 59 h 1138"/>
                <a:gd name="T12" fmla="*/ 1924 w 3205"/>
                <a:gd name="T13" fmla="*/ 69 h 1138"/>
                <a:gd name="T14" fmla="*/ 1831 w 3205"/>
                <a:gd name="T15" fmla="*/ 79 h 1138"/>
                <a:gd name="T16" fmla="*/ 1710 w 3205"/>
                <a:gd name="T17" fmla="*/ 95 h 1138"/>
                <a:gd name="T18" fmla="*/ 1610 w 3205"/>
                <a:gd name="T19" fmla="*/ 113 h 1138"/>
                <a:gd name="T20" fmla="*/ 1533 w 3205"/>
                <a:gd name="T21" fmla="*/ 134 h 1138"/>
                <a:gd name="T22" fmla="*/ 1478 w 3205"/>
                <a:gd name="T23" fmla="*/ 157 h 1138"/>
                <a:gd name="T24" fmla="*/ 1441 w 3205"/>
                <a:gd name="T25" fmla="*/ 187 h 1138"/>
                <a:gd name="T26" fmla="*/ 1426 w 3205"/>
                <a:gd name="T27" fmla="*/ 218 h 1138"/>
                <a:gd name="T28" fmla="*/ 1437 w 3205"/>
                <a:gd name="T29" fmla="*/ 250 h 1138"/>
                <a:gd name="T30" fmla="*/ 1478 w 3205"/>
                <a:gd name="T31" fmla="*/ 282 h 1138"/>
                <a:gd name="T32" fmla="*/ 1527 w 3205"/>
                <a:gd name="T33" fmla="*/ 305 h 1138"/>
                <a:gd name="T34" fmla="*/ 1589 w 3205"/>
                <a:gd name="T35" fmla="*/ 327 h 1138"/>
                <a:gd name="T36" fmla="*/ 1659 w 3205"/>
                <a:gd name="T37" fmla="*/ 348 h 1138"/>
                <a:gd name="T38" fmla="*/ 1735 w 3205"/>
                <a:gd name="T39" fmla="*/ 368 h 1138"/>
                <a:gd name="T40" fmla="*/ 1867 w 3205"/>
                <a:gd name="T41" fmla="*/ 404 h 1138"/>
                <a:gd name="T42" fmla="*/ 1976 w 3205"/>
                <a:gd name="T43" fmla="*/ 442 h 1138"/>
                <a:gd name="T44" fmla="*/ 2056 w 3205"/>
                <a:gd name="T45" fmla="*/ 490 h 1138"/>
                <a:gd name="T46" fmla="*/ 2103 w 3205"/>
                <a:gd name="T47" fmla="*/ 559 h 1138"/>
                <a:gd name="T48" fmla="*/ 2105 w 3205"/>
                <a:gd name="T49" fmla="*/ 575 h 1138"/>
                <a:gd name="T50" fmla="*/ 2099 w 3205"/>
                <a:gd name="T51" fmla="*/ 594 h 1138"/>
                <a:gd name="T52" fmla="*/ 2079 w 3205"/>
                <a:gd name="T53" fmla="*/ 617 h 1138"/>
                <a:gd name="T54" fmla="*/ 2039 w 3205"/>
                <a:gd name="T55" fmla="*/ 647 h 1138"/>
                <a:gd name="T56" fmla="*/ 1769 w 3205"/>
                <a:gd name="T57" fmla="*/ 761 h 1138"/>
                <a:gd name="T58" fmla="*/ 1291 w 3205"/>
                <a:gd name="T59" fmla="*/ 892 h 1138"/>
                <a:gd name="T60" fmla="*/ 600 w 3205"/>
                <a:gd name="T61" fmla="*/ 1035 h 1138"/>
                <a:gd name="T62" fmla="*/ 0 w 3205"/>
                <a:gd name="T63" fmla="*/ 1138 h 1138"/>
                <a:gd name="T64" fmla="*/ 2449 w 3205"/>
                <a:gd name="T65" fmla="*/ 1138 h 1138"/>
                <a:gd name="T66" fmla="*/ 2489 w 3205"/>
                <a:gd name="T67" fmla="*/ 1108 h 1138"/>
                <a:gd name="T68" fmla="*/ 2696 w 3205"/>
                <a:gd name="T69" fmla="*/ 910 h 1138"/>
                <a:gd name="T70" fmla="*/ 2764 w 3205"/>
                <a:gd name="T71" fmla="*/ 786 h 1138"/>
                <a:gd name="T72" fmla="*/ 2777 w 3205"/>
                <a:gd name="T73" fmla="*/ 680 h 1138"/>
                <a:gd name="T74" fmla="*/ 2749 w 3205"/>
                <a:gd name="T75" fmla="*/ 589 h 1138"/>
                <a:gd name="T76" fmla="*/ 2690 w 3205"/>
                <a:gd name="T77" fmla="*/ 510 h 1138"/>
                <a:gd name="T78" fmla="*/ 2614 w 3205"/>
                <a:gd name="T79" fmla="*/ 444 h 1138"/>
                <a:gd name="T80" fmla="*/ 2530 w 3205"/>
                <a:gd name="T81" fmla="*/ 391 h 1138"/>
                <a:gd name="T82" fmla="*/ 2440 w 3205"/>
                <a:gd name="T83" fmla="*/ 347 h 1138"/>
                <a:gd name="T84" fmla="*/ 2340 w 3205"/>
                <a:gd name="T85" fmla="*/ 310 h 1138"/>
                <a:gd name="T86" fmla="*/ 2259 w 3205"/>
                <a:gd name="T87" fmla="*/ 286 h 1138"/>
                <a:gd name="T88" fmla="*/ 2179 w 3205"/>
                <a:gd name="T89" fmla="*/ 266 h 1138"/>
                <a:gd name="T90" fmla="*/ 2104 w 3205"/>
                <a:gd name="T91" fmla="*/ 249 h 1138"/>
                <a:gd name="T92" fmla="*/ 2034 w 3205"/>
                <a:gd name="T93" fmla="*/ 234 h 1138"/>
                <a:gd name="T94" fmla="*/ 1939 w 3205"/>
                <a:gd name="T95" fmla="*/ 214 h 1138"/>
                <a:gd name="T96" fmla="*/ 1886 w 3205"/>
                <a:gd name="T97" fmla="*/ 200 h 1138"/>
                <a:gd name="T98" fmla="*/ 1864 w 3205"/>
                <a:gd name="T99" fmla="*/ 190 h 1138"/>
                <a:gd name="T100" fmla="*/ 1864 w 3205"/>
                <a:gd name="T101" fmla="*/ 189 h 1138"/>
                <a:gd name="T102" fmla="*/ 1868 w 3205"/>
                <a:gd name="T103" fmla="*/ 177 h 1138"/>
                <a:gd name="T104" fmla="*/ 1908 w 3205"/>
                <a:gd name="T105" fmla="*/ 170 h 1138"/>
                <a:gd name="T106" fmla="*/ 2014 w 3205"/>
                <a:gd name="T107" fmla="*/ 152 h 1138"/>
                <a:gd name="T108" fmla="*/ 2193 w 3205"/>
                <a:gd name="T109" fmla="*/ 130 h 1138"/>
                <a:gd name="T110" fmla="*/ 2446 w 3205"/>
                <a:gd name="T111" fmla="*/ 106 h 1138"/>
                <a:gd name="T112" fmla="*/ 2650 w 3205"/>
                <a:gd name="T113" fmla="*/ 90 h 1138"/>
                <a:gd name="T114" fmla="*/ 2849 w 3205"/>
                <a:gd name="T115" fmla="*/ 77 h 1138"/>
                <a:gd name="T116" fmla="*/ 3036 w 3205"/>
                <a:gd name="T117" fmla="*/ 67 h 1138"/>
                <a:gd name="T118" fmla="*/ 3205 w 3205"/>
                <a:gd name="T119" fmla="*/ 60 h 1138"/>
                <a:gd name="T120" fmla="*/ 3205 w 3205"/>
                <a:gd name="T121" fmla="*/ 0 h 1138"/>
                <a:gd name="T122" fmla="*/ 2855 w 3205"/>
                <a:gd name="T123" fmla="*/ 11 h 1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205" h="1138">
                  <a:moveTo>
                    <a:pt x="2855" y="11"/>
                  </a:moveTo>
                  <a:cubicBezTo>
                    <a:pt x="2792" y="13"/>
                    <a:pt x="2727" y="16"/>
                    <a:pt x="2661" y="19"/>
                  </a:cubicBezTo>
                  <a:cubicBezTo>
                    <a:pt x="2593" y="22"/>
                    <a:pt x="2524" y="25"/>
                    <a:pt x="2456" y="29"/>
                  </a:cubicBezTo>
                  <a:cubicBezTo>
                    <a:pt x="2385" y="33"/>
                    <a:pt x="2316" y="38"/>
                    <a:pt x="2249" y="42"/>
                  </a:cubicBezTo>
                  <a:cubicBezTo>
                    <a:pt x="2209" y="45"/>
                    <a:pt x="2171" y="48"/>
                    <a:pt x="2134" y="50"/>
                  </a:cubicBezTo>
                  <a:cubicBezTo>
                    <a:pt x="2097" y="53"/>
                    <a:pt x="2061" y="56"/>
                    <a:pt x="2026" y="59"/>
                  </a:cubicBezTo>
                  <a:cubicBezTo>
                    <a:pt x="1991" y="62"/>
                    <a:pt x="1957" y="66"/>
                    <a:pt x="1924" y="69"/>
                  </a:cubicBezTo>
                  <a:cubicBezTo>
                    <a:pt x="1891" y="72"/>
                    <a:pt x="1860" y="76"/>
                    <a:pt x="1831" y="79"/>
                  </a:cubicBezTo>
                  <a:cubicBezTo>
                    <a:pt x="1787" y="84"/>
                    <a:pt x="1747" y="89"/>
                    <a:pt x="1710" y="95"/>
                  </a:cubicBezTo>
                  <a:cubicBezTo>
                    <a:pt x="1673" y="101"/>
                    <a:pt x="1640" y="107"/>
                    <a:pt x="1610" y="113"/>
                  </a:cubicBezTo>
                  <a:cubicBezTo>
                    <a:pt x="1580" y="120"/>
                    <a:pt x="1554" y="126"/>
                    <a:pt x="1533" y="134"/>
                  </a:cubicBezTo>
                  <a:cubicBezTo>
                    <a:pt x="1510" y="141"/>
                    <a:pt x="1492" y="149"/>
                    <a:pt x="1478" y="157"/>
                  </a:cubicBezTo>
                  <a:cubicBezTo>
                    <a:pt x="1462" y="167"/>
                    <a:pt x="1450" y="177"/>
                    <a:pt x="1441" y="187"/>
                  </a:cubicBezTo>
                  <a:cubicBezTo>
                    <a:pt x="1432" y="197"/>
                    <a:pt x="1427" y="208"/>
                    <a:pt x="1426" y="218"/>
                  </a:cubicBezTo>
                  <a:cubicBezTo>
                    <a:pt x="1425" y="229"/>
                    <a:pt x="1428" y="239"/>
                    <a:pt x="1437" y="250"/>
                  </a:cubicBezTo>
                  <a:cubicBezTo>
                    <a:pt x="1445" y="261"/>
                    <a:pt x="1459" y="272"/>
                    <a:pt x="1478" y="282"/>
                  </a:cubicBezTo>
                  <a:cubicBezTo>
                    <a:pt x="1492" y="290"/>
                    <a:pt x="1509" y="298"/>
                    <a:pt x="1527" y="305"/>
                  </a:cubicBezTo>
                  <a:cubicBezTo>
                    <a:pt x="1546" y="313"/>
                    <a:pt x="1567" y="320"/>
                    <a:pt x="1589" y="327"/>
                  </a:cubicBezTo>
                  <a:cubicBezTo>
                    <a:pt x="1611" y="334"/>
                    <a:pt x="1635" y="341"/>
                    <a:pt x="1659" y="348"/>
                  </a:cubicBezTo>
                  <a:cubicBezTo>
                    <a:pt x="1684" y="354"/>
                    <a:pt x="1709" y="361"/>
                    <a:pt x="1735" y="368"/>
                  </a:cubicBezTo>
                  <a:cubicBezTo>
                    <a:pt x="1783" y="380"/>
                    <a:pt x="1827" y="392"/>
                    <a:pt x="1867" y="404"/>
                  </a:cubicBezTo>
                  <a:cubicBezTo>
                    <a:pt x="1908" y="416"/>
                    <a:pt x="1944" y="429"/>
                    <a:pt x="1976" y="442"/>
                  </a:cubicBezTo>
                  <a:cubicBezTo>
                    <a:pt x="2008" y="457"/>
                    <a:pt x="2035" y="472"/>
                    <a:pt x="2056" y="490"/>
                  </a:cubicBezTo>
                  <a:cubicBezTo>
                    <a:pt x="2078" y="510"/>
                    <a:pt x="2094" y="532"/>
                    <a:pt x="2103" y="559"/>
                  </a:cubicBezTo>
                  <a:cubicBezTo>
                    <a:pt x="2104" y="564"/>
                    <a:pt x="2105" y="569"/>
                    <a:pt x="2105" y="575"/>
                  </a:cubicBezTo>
                  <a:cubicBezTo>
                    <a:pt x="2105" y="580"/>
                    <a:pt x="2103" y="587"/>
                    <a:pt x="2099" y="594"/>
                  </a:cubicBezTo>
                  <a:cubicBezTo>
                    <a:pt x="2095" y="601"/>
                    <a:pt x="2089" y="609"/>
                    <a:pt x="2079" y="617"/>
                  </a:cubicBezTo>
                  <a:cubicBezTo>
                    <a:pt x="2070" y="626"/>
                    <a:pt x="2056" y="636"/>
                    <a:pt x="2039" y="647"/>
                  </a:cubicBezTo>
                  <a:cubicBezTo>
                    <a:pt x="1979" y="684"/>
                    <a:pt x="1888" y="722"/>
                    <a:pt x="1769" y="761"/>
                  </a:cubicBezTo>
                  <a:cubicBezTo>
                    <a:pt x="1640" y="804"/>
                    <a:pt x="1479" y="848"/>
                    <a:pt x="1291" y="892"/>
                  </a:cubicBezTo>
                  <a:cubicBezTo>
                    <a:pt x="1088" y="940"/>
                    <a:pt x="854" y="988"/>
                    <a:pt x="600" y="1035"/>
                  </a:cubicBezTo>
                  <a:cubicBezTo>
                    <a:pt x="408" y="1071"/>
                    <a:pt x="207" y="1105"/>
                    <a:pt x="0" y="1138"/>
                  </a:cubicBezTo>
                  <a:cubicBezTo>
                    <a:pt x="2449" y="1138"/>
                    <a:pt x="2449" y="1138"/>
                    <a:pt x="2449" y="1138"/>
                  </a:cubicBezTo>
                  <a:cubicBezTo>
                    <a:pt x="2463" y="1128"/>
                    <a:pt x="2476" y="1118"/>
                    <a:pt x="2489" y="1108"/>
                  </a:cubicBezTo>
                  <a:cubicBezTo>
                    <a:pt x="2581" y="1038"/>
                    <a:pt x="2649" y="972"/>
                    <a:pt x="2696" y="910"/>
                  </a:cubicBezTo>
                  <a:cubicBezTo>
                    <a:pt x="2728" y="867"/>
                    <a:pt x="2751" y="826"/>
                    <a:pt x="2764" y="786"/>
                  </a:cubicBezTo>
                  <a:cubicBezTo>
                    <a:pt x="2776" y="749"/>
                    <a:pt x="2780" y="714"/>
                    <a:pt x="2777" y="680"/>
                  </a:cubicBezTo>
                  <a:cubicBezTo>
                    <a:pt x="2774" y="648"/>
                    <a:pt x="2764" y="618"/>
                    <a:pt x="2749" y="589"/>
                  </a:cubicBezTo>
                  <a:cubicBezTo>
                    <a:pt x="2735" y="561"/>
                    <a:pt x="2715" y="535"/>
                    <a:pt x="2690" y="510"/>
                  </a:cubicBezTo>
                  <a:cubicBezTo>
                    <a:pt x="2667" y="486"/>
                    <a:pt x="2641" y="464"/>
                    <a:pt x="2614" y="444"/>
                  </a:cubicBezTo>
                  <a:cubicBezTo>
                    <a:pt x="2588" y="425"/>
                    <a:pt x="2560" y="407"/>
                    <a:pt x="2530" y="391"/>
                  </a:cubicBezTo>
                  <a:cubicBezTo>
                    <a:pt x="2502" y="375"/>
                    <a:pt x="2472" y="361"/>
                    <a:pt x="2440" y="347"/>
                  </a:cubicBezTo>
                  <a:cubicBezTo>
                    <a:pt x="2408" y="334"/>
                    <a:pt x="2375" y="322"/>
                    <a:pt x="2340" y="310"/>
                  </a:cubicBezTo>
                  <a:cubicBezTo>
                    <a:pt x="2313" y="301"/>
                    <a:pt x="2286" y="293"/>
                    <a:pt x="2259" y="286"/>
                  </a:cubicBezTo>
                  <a:cubicBezTo>
                    <a:pt x="2232" y="278"/>
                    <a:pt x="2206" y="272"/>
                    <a:pt x="2179" y="266"/>
                  </a:cubicBezTo>
                  <a:cubicBezTo>
                    <a:pt x="2154" y="260"/>
                    <a:pt x="2129" y="254"/>
                    <a:pt x="2104" y="249"/>
                  </a:cubicBezTo>
                  <a:cubicBezTo>
                    <a:pt x="2080" y="244"/>
                    <a:pt x="2056" y="239"/>
                    <a:pt x="2034" y="234"/>
                  </a:cubicBezTo>
                  <a:cubicBezTo>
                    <a:pt x="1994" y="226"/>
                    <a:pt x="1963" y="219"/>
                    <a:pt x="1939" y="214"/>
                  </a:cubicBezTo>
                  <a:cubicBezTo>
                    <a:pt x="1915" y="208"/>
                    <a:pt x="1898" y="204"/>
                    <a:pt x="1886" y="200"/>
                  </a:cubicBezTo>
                  <a:cubicBezTo>
                    <a:pt x="1875" y="196"/>
                    <a:pt x="1868" y="193"/>
                    <a:pt x="1864" y="190"/>
                  </a:cubicBezTo>
                  <a:cubicBezTo>
                    <a:pt x="1864" y="190"/>
                    <a:pt x="1864" y="189"/>
                    <a:pt x="1864" y="189"/>
                  </a:cubicBezTo>
                  <a:cubicBezTo>
                    <a:pt x="1860" y="186"/>
                    <a:pt x="1863" y="178"/>
                    <a:pt x="1868" y="177"/>
                  </a:cubicBezTo>
                  <a:cubicBezTo>
                    <a:pt x="1876" y="175"/>
                    <a:pt x="1888" y="174"/>
                    <a:pt x="1908" y="170"/>
                  </a:cubicBezTo>
                  <a:cubicBezTo>
                    <a:pt x="1932" y="165"/>
                    <a:pt x="1966" y="159"/>
                    <a:pt x="2014" y="152"/>
                  </a:cubicBezTo>
                  <a:cubicBezTo>
                    <a:pt x="2061" y="146"/>
                    <a:pt x="2120" y="138"/>
                    <a:pt x="2193" y="130"/>
                  </a:cubicBezTo>
                  <a:cubicBezTo>
                    <a:pt x="2264" y="122"/>
                    <a:pt x="2348" y="114"/>
                    <a:pt x="2446" y="106"/>
                  </a:cubicBezTo>
                  <a:cubicBezTo>
                    <a:pt x="2513" y="100"/>
                    <a:pt x="2582" y="95"/>
                    <a:pt x="2650" y="90"/>
                  </a:cubicBezTo>
                  <a:cubicBezTo>
                    <a:pt x="2717" y="85"/>
                    <a:pt x="2783" y="81"/>
                    <a:pt x="2849" y="77"/>
                  </a:cubicBezTo>
                  <a:cubicBezTo>
                    <a:pt x="2912" y="73"/>
                    <a:pt x="2975" y="70"/>
                    <a:pt x="3036" y="67"/>
                  </a:cubicBezTo>
                  <a:cubicBezTo>
                    <a:pt x="3095" y="64"/>
                    <a:pt x="3150" y="62"/>
                    <a:pt x="3205" y="60"/>
                  </a:cubicBezTo>
                  <a:cubicBezTo>
                    <a:pt x="3205" y="0"/>
                    <a:pt x="3205" y="0"/>
                    <a:pt x="3205" y="0"/>
                  </a:cubicBezTo>
                  <a:cubicBezTo>
                    <a:pt x="3149" y="1"/>
                    <a:pt x="2917" y="9"/>
                    <a:pt x="2855" y="11"/>
                  </a:cubicBezTo>
                  <a:close/>
                </a:path>
              </a:pathLst>
            </a:custGeom>
            <a:gradFill flip="none" rotWithShape="1">
              <a:gsLst>
                <a:gs pos="0">
                  <a:srgbClr val="6D6E71">
                    <a:shade val="30000"/>
                    <a:satMod val="115000"/>
                  </a:srgbClr>
                </a:gs>
                <a:gs pos="50000">
                  <a:srgbClr val="6D6E71">
                    <a:shade val="67500"/>
                    <a:satMod val="115000"/>
                  </a:srgbClr>
                </a:gs>
                <a:gs pos="100000">
                  <a:srgbClr val="6D6E71">
                    <a:shade val="100000"/>
                    <a:satMod val="115000"/>
                  </a:srgbClr>
                </a:gs>
              </a:gsLst>
              <a:lin ang="16200000" scaled="1"/>
              <a:tileRect/>
            </a:grad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ru-RU" sz="1400" b="0" i="0" u="none" strike="noStrike" kern="0" cap="none" spc="0" normalizeH="0" baseline="0" noProof="0">
                <a:ln>
                  <a:noFill/>
                </a:ln>
                <a:solidFill>
                  <a:srgbClr val="414042"/>
                </a:solidFill>
                <a:effectLst/>
                <a:uLnTx/>
                <a:uFillTx/>
                <a:latin typeface="Arial"/>
                <a:ea typeface="+mn-ea"/>
                <a:cs typeface="Arial"/>
                <a:sym typeface="Arial"/>
              </a:endParaRPr>
            </a:p>
          </p:txBody>
        </p:sp>
        <p:sp>
          <p:nvSpPr>
            <p:cNvPr id="11" name="Freeform 11"/>
            <p:cNvSpPr>
              <a:spLocks/>
            </p:cNvSpPr>
            <p:nvPr/>
          </p:nvSpPr>
          <p:spPr bwMode="auto">
            <a:xfrm>
              <a:off x="2568575" y="2546350"/>
              <a:ext cx="9636125" cy="4311650"/>
            </a:xfrm>
            <a:custGeom>
              <a:avLst/>
              <a:gdLst>
                <a:gd name="T0" fmla="*/ 209 w 2532"/>
                <a:gd name="T1" fmla="*/ 1092 h 1132"/>
                <a:gd name="T2" fmla="*/ 838 w 2532"/>
                <a:gd name="T3" fmla="*/ 904 h 1132"/>
                <a:gd name="T4" fmla="*/ 1071 w 2532"/>
                <a:gd name="T5" fmla="*/ 830 h 1132"/>
                <a:gd name="T6" fmla="*/ 1297 w 2532"/>
                <a:gd name="T7" fmla="*/ 743 h 1132"/>
                <a:gd name="T8" fmla="*/ 1429 w 2532"/>
                <a:gd name="T9" fmla="*/ 654 h 1132"/>
                <a:gd name="T10" fmla="*/ 1468 w 2532"/>
                <a:gd name="T11" fmla="*/ 585 h 1132"/>
                <a:gd name="T12" fmla="*/ 1394 w 2532"/>
                <a:gd name="T13" fmla="*/ 454 h 1132"/>
                <a:gd name="T14" fmla="*/ 1182 w 2532"/>
                <a:gd name="T15" fmla="*/ 365 h 1132"/>
                <a:gd name="T16" fmla="*/ 1036 w 2532"/>
                <a:gd name="T17" fmla="*/ 330 h 1132"/>
                <a:gd name="T18" fmla="*/ 831 w 2532"/>
                <a:gd name="T19" fmla="*/ 258 h 1132"/>
                <a:gd name="T20" fmla="*/ 789 w 2532"/>
                <a:gd name="T21" fmla="*/ 208 h 1132"/>
                <a:gd name="T22" fmla="*/ 807 w 2532"/>
                <a:gd name="T23" fmla="*/ 180 h 1132"/>
                <a:gd name="T24" fmla="*/ 901 w 2532"/>
                <a:gd name="T25" fmla="*/ 138 h 1132"/>
                <a:gd name="T26" fmla="*/ 1097 w 2532"/>
                <a:gd name="T27" fmla="*/ 98 h 1132"/>
                <a:gd name="T28" fmla="*/ 1193 w 2532"/>
                <a:gd name="T29" fmla="*/ 85 h 1132"/>
                <a:gd name="T30" fmla="*/ 1286 w 2532"/>
                <a:gd name="T31" fmla="*/ 74 h 1132"/>
                <a:gd name="T32" fmla="*/ 2078 w 2532"/>
                <a:gd name="T33" fmla="*/ 19 h 1132"/>
                <a:gd name="T34" fmla="*/ 2078 w 2532"/>
                <a:gd name="T35" fmla="*/ 19 h 1132"/>
                <a:gd name="T36" fmla="*/ 1286 w 2532"/>
                <a:gd name="T37" fmla="*/ 72 h 1132"/>
                <a:gd name="T38" fmla="*/ 1193 w 2532"/>
                <a:gd name="T39" fmla="*/ 83 h 1132"/>
                <a:gd name="T40" fmla="*/ 1097 w 2532"/>
                <a:gd name="T41" fmla="*/ 96 h 1132"/>
                <a:gd name="T42" fmla="*/ 900 w 2532"/>
                <a:gd name="T43" fmla="*/ 136 h 1132"/>
                <a:gd name="T44" fmla="*/ 805 w 2532"/>
                <a:gd name="T45" fmla="*/ 178 h 1132"/>
                <a:gd name="T46" fmla="*/ 785 w 2532"/>
                <a:gd name="T47" fmla="*/ 207 h 1132"/>
                <a:gd name="T48" fmla="*/ 789 w 2532"/>
                <a:gd name="T49" fmla="*/ 225 h 1132"/>
                <a:gd name="T50" fmla="*/ 829 w 2532"/>
                <a:gd name="T51" fmla="*/ 261 h 1132"/>
                <a:gd name="T52" fmla="*/ 1035 w 2532"/>
                <a:gd name="T53" fmla="*/ 334 h 1132"/>
                <a:gd name="T54" fmla="*/ 1181 w 2532"/>
                <a:gd name="T55" fmla="*/ 369 h 1132"/>
                <a:gd name="T56" fmla="*/ 1391 w 2532"/>
                <a:gd name="T57" fmla="*/ 458 h 1132"/>
                <a:gd name="T58" fmla="*/ 1461 w 2532"/>
                <a:gd name="T59" fmla="*/ 546 h 1132"/>
                <a:gd name="T60" fmla="*/ 1463 w 2532"/>
                <a:gd name="T61" fmla="*/ 584 h 1132"/>
                <a:gd name="T62" fmla="*/ 1425 w 2532"/>
                <a:gd name="T63" fmla="*/ 650 h 1132"/>
                <a:gd name="T64" fmla="*/ 1294 w 2532"/>
                <a:gd name="T65" fmla="*/ 738 h 1132"/>
                <a:gd name="T66" fmla="*/ 1069 w 2532"/>
                <a:gd name="T67" fmla="*/ 824 h 1132"/>
                <a:gd name="T68" fmla="*/ 836 w 2532"/>
                <a:gd name="T69" fmla="*/ 898 h 1132"/>
                <a:gd name="T70" fmla="*/ 207 w 2532"/>
                <a:gd name="T71" fmla="*/ 1084 h 1132"/>
                <a:gd name="T72" fmla="*/ 49 w 2532"/>
                <a:gd name="T73" fmla="*/ 1122 h 1132"/>
                <a:gd name="T74" fmla="*/ 0 w 2532"/>
                <a:gd name="T75" fmla="*/ 1132 h 1132"/>
                <a:gd name="T76" fmla="*/ 50 w 2532"/>
                <a:gd name="T77" fmla="*/ 1130 h 1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32" h="1132">
                  <a:moveTo>
                    <a:pt x="130" y="1112"/>
                  </a:moveTo>
                  <a:cubicBezTo>
                    <a:pt x="157" y="1106"/>
                    <a:pt x="183" y="1099"/>
                    <a:pt x="209" y="1092"/>
                  </a:cubicBezTo>
                  <a:cubicBezTo>
                    <a:pt x="315" y="1065"/>
                    <a:pt x="420" y="1035"/>
                    <a:pt x="525" y="1003"/>
                  </a:cubicBezTo>
                  <a:cubicBezTo>
                    <a:pt x="630" y="971"/>
                    <a:pt x="734" y="938"/>
                    <a:pt x="838" y="904"/>
                  </a:cubicBezTo>
                  <a:cubicBezTo>
                    <a:pt x="890" y="888"/>
                    <a:pt x="942" y="871"/>
                    <a:pt x="993" y="854"/>
                  </a:cubicBezTo>
                  <a:cubicBezTo>
                    <a:pt x="1019" y="846"/>
                    <a:pt x="1045" y="838"/>
                    <a:pt x="1071" y="830"/>
                  </a:cubicBezTo>
                  <a:cubicBezTo>
                    <a:pt x="1097" y="822"/>
                    <a:pt x="1122" y="813"/>
                    <a:pt x="1148" y="805"/>
                  </a:cubicBezTo>
                  <a:cubicBezTo>
                    <a:pt x="1199" y="787"/>
                    <a:pt x="1249" y="767"/>
                    <a:pt x="1297" y="743"/>
                  </a:cubicBezTo>
                  <a:cubicBezTo>
                    <a:pt x="1321" y="731"/>
                    <a:pt x="1344" y="718"/>
                    <a:pt x="1367" y="704"/>
                  </a:cubicBezTo>
                  <a:cubicBezTo>
                    <a:pt x="1389" y="689"/>
                    <a:pt x="1411" y="673"/>
                    <a:pt x="1429" y="654"/>
                  </a:cubicBezTo>
                  <a:cubicBezTo>
                    <a:pt x="1438" y="644"/>
                    <a:pt x="1447" y="634"/>
                    <a:pt x="1453" y="622"/>
                  </a:cubicBezTo>
                  <a:cubicBezTo>
                    <a:pt x="1460" y="611"/>
                    <a:pt x="1465" y="598"/>
                    <a:pt x="1468" y="585"/>
                  </a:cubicBezTo>
                  <a:cubicBezTo>
                    <a:pt x="1473" y="558"/>
                    <a:pt x="1464" y="530"/>
                    <a:pt x="1450" y="508"/>
                  </a:cubicBezTo>
                  <a:cubicBezTo>
                    <a:pt x="1435" y="486"/>
                    <a:pt x="1415" y="469"/>
                    <a:pt x="1394" y="454"/>
                  </a:cubicBezTo>
                  <a:cubicBezTo>
                    <a:pt x="1372" y="439"/>
                    <a:pt x="1349" y="427"/>
                    <a:pt x="1326" y="416"/>
                  </a:cubicBezTo>
                  <a:cubicBezTo>
                    <a:pt x="1279" y="395"/>
                    <a:pt x="1230" y="379"/>
                    <a:pt x="1182" y="365"/>
                  </a:cubicBezTo>
                  <a:cubicBezTo>
                    <a:pt x="1157" y="358"/>
                    <a:pt x="1133" y="352"/>
                    <a:pt x="1109" y="346"/>
                  </a:cubicBezTo>
                  <a:cubicBezTo>
                    <a:pt x="1084" y="340"/>
                    <a:pt x="1060" y="336"/>
                    <a:pt x="1036" y="330"/>
                  </a:cubicBezTo>
                  <a:cubicBezTo>
                    <a:pt x="988" y="318"/>
                    <a:pt x="941" y="305"/>
                    <a:pt x="896" y="288"/>
                  </a:cubicBezTo>
                  <a:cubicBezTo>
                    <a:pt x="874" y="279"/>
                    <a:pt x="852" y="270"/>
                    <a:pt x="831" y="258"/>
                  </a:cubicBezTo>
                  <a:cubicBezTo>
                    <a:pt x="821" y="252"/>
                    <a:pt x="811" y="245"/>
                    <a:pt x="803" y="237"/>
                  </a:cubicBezTo>
                  <a:cubicBezTo>
                    <a:pt x="794" y="229"/>
                    <a:pt x="787" y="219"/>
                    <a:pt x="789" y="208"/>
                  </a:cubicBezTo>
                  <a:cubicBezTo>
                    <a:pt x="789" y="202"/>
                    <a:pt x="792" y="197"/>
                    <a:pt x="795" y="193"/>
                  </a:cubicBezTo>
                  <a:cubicBezTo>
                    <a:pt x="799" y="188"/>
                    <a:pt x="803" y="184"/>
                    <a:pt x="807" y="180"/>
                  </a:cubicBezTo>
                  <a:cubicBezTo>
                    <a:pt x="816" y="173"/>
                    <a:pt x="826" y="167"/>
                    <a:pt x="837" y="162"/>
                  </a:cubicBezTo>
                  <a:cubicBezTo>
                    <a:pt x="857" y="152"/>
                    <a:pt x="879" y="145"/>
                    <a:pt x="901" y="138"/>
                  </a:cubicBezTo>
                  <a:cubicBezTo>
                    <a:pt x="945" y="126"/>
                    <a:pt x="989" y="117"/>
                    <a:pt x="1032" y="109"/>
                  </a:cubicBezTo>
                  <a:cubicBezTo>
                    <a:pt x="1054" y="105"/>
                    <a:pt x="1076" y="101"/>
                    <a:pt x="1097" y="98"/>
                  </a:cubicBezTo>
                  <a:cubicBezTo>
                    <a:pt x="1119" y="95"/>
                    <a:pt x="1140" y="92"/>
                    <a:pt x="1161" y="89"/>
                  </a:cubicBezTo>
                  <a:cubicBezTo>
                    <a:pt x="1172" y="88"/>
                    <a:pt x="1182" y="86"/>
                    <a:pt x="1193" y="85"/>
                  </a:cubicBezTo>
                  <a:cubicBezTo>
                    <a:pt x="1203" y="84"/>
                    <a:pt x="1214" y="82"/>
                    <a:pt x="1224" y="81"/>
                  </a:cubicBezTo>
                  <a:cubicBezTo>
                    <a:pt x="1245" y="79"/>
                    <a:pt x="1266" y="76"/>
                    <a:pt x="1286" y="74"/>
                  </a:cubicBezTo>
                  <a:cubicBezTo>
                    <a:pt x="1449" y="56"/>
                    <a:pt x="1599" y="45"/>
                    <a:pt x="1733" y="37"/>
                  </a:cubicBezTo>
                  <a:cubicBezTo>
                    <a:pt x="1866" y="29"/>
                    <a:pt x="1982" y="24"/>
                    <a:pt x="2078" y="19"/>
                  </a:cubicBezTo>
                  <a:cubicBezTo>
                    <a:pt x="2269" y="10"/>
                    <a:pt x="2532" y="0"/>
                    <a:pt x="2532" y="0"/>
                  </a:cubicBezTo>
                  <a:cubicBezTo>
                    <a:pt x="2532" y="0"/>
                    <a:pt x="2269" y="10"/>
                    <a:pt x="2078" y="19"/>
                  </a:cubicBezTo>
                  <a:cubicBezTo>
                    <a:pt x="1982" y="23"/>
                    <a:pt x="1866" y="28"/>
                    <a:pt x="1732" y="35"/>
                  </a:cubicBezTo>
                  <a:cubicBezTo>
                    <a:pt x="1599" y="43"/>
                    <a:pt x="1449" y="54"/>
                    <a:pt x="1286" y="72"/>
                  </a:cubicBezTo>
                  <a:cubicBezTo>
                    <a:pt x="1265" y="74"/>
                    <a:pt x="1245" y="76"/>
                    <a:pt x="1224" y="79"/>
                  </a:cubicBezTo>
                  <a:cubicBezTo>
                    <a:pt x="1214" y="80"/>
                    <a:pt x="1203" y="81"/>
                    <a:pt x="1193" y="83"/>
                  </a:cubicBezTo>
                  <a:cubicBezTo>
                    <a:pt x="1182" y="84"/>
                    <a:pt x="1172" y="85"/>
                    <a:pt x="1161" y="87"/>
                  </a:cubicBezTo>
                  <a:cubicBezTo>
                    <a:pt x="1140" y="90"/>
                    <a:pt x="1118" y="92"/>
                    <a:pt x="1097" y="96"/>
                  </a:cubicBezTo>
                  <a:cubicBezTo>
                    <a:pt x="1075" y="99"/>
                    <a:pt x="1054" y="102"/>
                    <a:pt x="1032" y="106"/>
                  </a:cubicBezTo>
                  <a:cubicBezTo>
                    <a:pt x="988" y="114"/>
                    <a:pt x="944" y="123"/>
                    <a:pt x="900" y="136"/>
                  </a:cubicBezTo>
                  <a:cubicBezTo>
                    <a:pt x="878" y="142"/>
                    <a:pt x="856" y="149"/>
                    <a:pt x="835" y="160"/>
                  </a:cubicBezTo>
                  <a:cubicBezTo>
                    <a:pt x="825" y="165"/>
                    <a:pt x="814" y="170"/>
                    <a:pt x="805" y="178"/>
                  </a:cubicBezTo>
                  <a:cubicBezTo>
                    <a:pt x="800" y="182"/>
                    <a:pt x="796" y="186"/>
                    <a:pt x="793" y="191"/>
                  </a:cubicBezTo>
                  <a:cubicBezTo>
                    <a:pt x="789" y="195"/>
                    <a:pt x="786" y="201"/>
                    <a:pt x="785" y="207"/>
                  </a:cubicBezTo>
                  <a:cubicBezTo>
                    <a:pt x="785" y="210"/>
                    <a:pt x="785" y="214"/>
                    <a:pt x="786" y="217"/>
                  </a:cubicBezTo>
                  <a:cubicBezTo>
                    <a:pt x="786" y="220"/>
                    <a:pt x="788" y="223"/>
                    <a:pt x="789" y="225"/>
                  </a:cubicBezTo>
                  <a:cubicBezTo>
                    <a:pt x="792" y="231"/>
                    <a:pt x="796" y="236"/>
                    <a:pt x="800" y="240"/>
                  </a:cubicBezTo>
                  <a:cubicBezTo>
                    <a:pt x="809" y="248"/>
                    <a:pt x="819" y="255"/>
                    <a:pt x="829" y="261"/>
                  </a:cubicBezTo>
                  <a:cubicBezTo>
                    <a:pt x="850" y="273"/>
                    <a:pt x="872" y="282"/>
                    <a:pt x="895" y="291"/>
                  </a:cubicBezTo>
                  <a:cubicBezTo>
                    <a:pt x="940" y="308"/>
                    <a:pt x="987" y="322"/>
                    <a:pt x="1035" y="334"/>
                  </a:cubicBezTo>
                  <a:cubicBezTo>
                    <a:pt x="1059" y="339"/>
                    <a:pt x="1084" y="344"/>
                    <a:pt x="1108" y="350"/>
                  </a:cubicBezTo>
                  <a:cubicBezTo>
                    <a:pt x="1132" y="356"/>
                    <a:pt x="1156" y="362"/>
                    <a:pt x="1181" y="369"/>
                  </a:cubicBezTo>
                  <a:cubicBezTo>
                    <a:pt x="1229" y="383"/>
                    <a:pt x="1277" y="399"/>
                    <a:pt x="1324" y="420"/>
                  </a:cubicBezTo>
                  <a:cubicBezTo>
                    <a:pt x="1347" y="431"/>
                    <a:pt x="1370" y="443"/>
                    <a:pt x="1391" y="458"/>
                  </a:cubicBezTo>
                  <a:cubicBezTo>
                    <a:pt x="1412" y="472"/>
                    <a:pt x="1432" y="490"/>
                    <a:pt x="1446" y="511"/>
                  </a:cubicBezTo>
                  <a:cubicBezTo>
                    <a:pt x="1453" y="522"/>
                    <a:pt x="1458" y="533"/>
                    <a:pt x="1461" y="546"/>
                  </a:cubicBezTo>
                  <a:cubicBezTo>
                    <a:pt x="1463" y="552"/>
                    <a:pt x="1464" y="558"/>
                    <a:pt x="1464" y="565"/>
                  </a:cubicBezTo>
                  <a:cubicBezTo>
                    <a:pt x="1464" y="571"/>
                    <a:pt x="1464" y="578"/>
                    <a:pt x="1463" y="584"/>
                  </a:cubicBezTo>
                  <a:cubicBezTo>
                    <a:pt x="1461" y="596"/>
                    <a:pt x="1456" y="608"/>
                    <a:pt x="1449" y="620"/>
                  </a:cubicBezTo>
                  <a:cubicBezTo>
                    <a:pt x="1442" y="631"/>
                    <a:pt x="1434" y="641"/>
                    <a:pt x="1425" y="650"/>
                  </a:cubicBezTo>
                  <a:cubicBezTo>
                    <a:pt x="1407" y="669"/>
                    <a:pt x="1386" y="685"/>
                    <a:pt x="1364" y="699"/>
                  </a:cubicBezTo>
                  <a:cubicBezTo>
                    <a:pt x="1342" y="714"/>
                    <a:pt x="1318" y="726"/>
                    <a:pt x="1294" y="738"/>
                  </a:cubicBezTo>
                  <a:cubicBezTo>
                    <a:pt x="1247" y="762"/>
                    <a:pt x="1197" y="781"/>
                    <a:pt x="1146" y="799"/>
                  </a:cubicBezTo>
                  <a:cubicBezTo>
                    <a:pt x="1120" y="808"/>
                    <a:pt x="1095" y="816"/>
                    <a:pt x="1069" y="824"/>
                  </a:cubicBezTo>
                  <a:cubicBezTo>
                    <a:pt x="1043" y="832"/>
                    <a:pt x="1017" y="840"/>
                    <a:pt x="992" y="849"/>
                  </a:cubicBezTo>
                  <a:cubicBezTo>
                    <a:pt x="940" y="865"/>
                    <a:pt x="888" y="881"/>
                    <a:pt x="836" y="898"/>
                  </a:cubicBezTo>
                  <a:cubicBezTo>
                    <a:pt x="732" y="931"/>
                    <a:pt x="628" y="964"/>
                    <a:pt x="523" y="996"/>
                  </a:cubicBezTo>
                  <a:cubicBezTo>
                    <a:pt x="418" y="1028"/>
                    <a:pt x="313" y="1058"/>
                    <a:pt x="207" y="1084"/>
                  </a:cubicBezTo>
                  <a:cubicBezTo>
                    <a:pt x="181" y="1091"/>
                    <a:pt x="155" y="1098"/>
                    <a:pt x="128" y="1104"/>
                  </a:cubicBezTo>
                  <a:cubicBezTo>
                    <a:pt x="102" y="1110"/>
                    <a:pt x="75" y="1116"/>
                    <a:pt x="49" y="1122"/>
                  </a:cubicBezTo>
                  <a:cubicBezTo>
                    <a:pt x="35" y="1124"/>
                    <a:pt x="22" y="1127"/>
                    <a:pt x="9" y="1130"/>
                  </a:cubicBezTo>
                  <a:cubicBezTo>
                    <a:pt x="6" y="1131"/>
                    <a:pt x="3" y="1131"/>
                    <a:pt x="0" y="1132"/>
                  </a:cubicBezTo>
                  <a:cubicBezTo>
                    <a:pt x="40" y="1132"/>
                    <a:pt x="40" y="1132"/>
                    <a:pt x="40" y="1132"/>
                  </a:cubicBezTo>
                  <a:cubicBezTo>
                    <a:pt x="43" y="1131"/>
                    <a:pt x="47" y="1130"/>
                    <a:pt x="50" y="1130"/>
                  </a:cubicBezTo>
                  <a:cubicBezTo>
                    <a:pt x="77" y="1124"/>
                    <a:pt x="103" y="1118"/>
                    <a:pt x="130" y="1112"/>
                  </a:cubicBezTo>
                  <a:close/>
                </a:path>
              </a:pathLst>
            </a:custGeom>
            <a:solidFill>
              <a:srgbClr val="FFFFFF"/>
            </a:solid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ru-RU" sz="1400" b="0" i="0" u="none" strike="noStrike" kern="0" cap="none" spc="0" normalizeH="0" baseline="0" noProof="0">
                <a:ln>
                  <a:noFill/>
                </a:ln>
                <a:solidFill>
                  <a:srgbClr val="414042"/>
                </a:solidFill>
                <a:effectLst/>
                <a:uLnTx/>
                <a:uFillTx/>
                <a:latin typeface="Arial"/>
                <a:ea typeface="+mn-ea"/>
                <a:cs typeface="Arial"/>
                <a:sym typeface="Arial"/>
              </a:endParaRPr>
            </a:p>
          </p:txBody>
        </p:sp>
        <p:sp>
          <p:nvSpPr>
            <p:cNvPr id="12" name="Freeform 12"/>
            <p:cNvSpPr>
              <a:spLocks/>
            </p:cNvSpPr>
            <p:nvPr/>
          </p:nvSpPr>
          <p:spPr bwMode="auto">
            <a:xfrm>
              <a:off x="6978650" y="2711450"/>
              <a:ext cx="5226050" cy="4146550"/>
            </a:xfrm>
            <a:custGeom>
              <a:avLst/>
              <a:gdLst>
                <a:gd name="T0" fmla="*/ 535 w 1373"/>
                <a:gd name="T1" fmla="*/ 53 h 1089"/>
                <a:gd name="T2" fmla="*/ 257 w 1373"/>
                <a:gd name="T3" fmla="*/ 78 h 1089"/>
                <a:gd name="T4" fmla="*/ 91 w 1373"/>
                <a:gd name="T5" fmla="*/ 99 h 1089"/>
                <a:gd name="T6" fmla="*/ 10 w 1373"/>
                <a:gd name="T7" fmla="*/ 122 h 1089"/>
                <a:gd name="T8" fmla="*/ 2 w 1373"/>
                <a:gd name="T9" fmla="*/ 131 h 1089"/>
                <a:gd name="T10" fmla="*/ 4 w 1373"/>
                <a:gd name="T11" fmla="*/ 149 h 1089"/>
                <a:gd name="T12" fmla="*/ 27 w 1373"/>
                <a:gd name="T13" fmla="*/ 166 h 1089"/>
                <a:gd name="T14" fmla="*/ 107 w 1373"/>
                <a:gd name="T15" fmla="*/ 190 h 1089"/>
                <a:gd name="T16" fmla="*/ 325 w 1373"/>
                <a:gd name="T17" fmla="*/ 239 h 1089"/>
                <a:gd name="T18" fmla="*/ 538 w 1373"/>
                <a:gd name="T19" fmla="*/ 304 h 1089"/>
                <a:gd name="T20" fmla="*/ 641 w 1373"/>
                <a:gd name="T21" fmla="*/ 348 h 1089"/>
                <a:gd name="T22" fmla="*/ 824 w 1373"/>
                <a:gd name="T23" fmla="*/ 472 h 1089"/>
                <a:gd name="T24" fmla="*/ 897 w 1373"/>
                <a:gd name="T25" fmla="*/ 669 h 1089"/>
                <a:gd name="T26" fmla="*/ 778 w 1373"/>
                <a:gd name="T27" fmla="*/ 852 h 1089"/>
                <a:gd name="T28" fmla="*/ 511 w 1373"/>
                <a:gd name="T29" fmla="*/ 1052 h 1089"/>
                <a:gd name="T30" fmla="*/ 465 w 1373"/>
                <a:gd name="T31" fmla="*/ 1089 h 1089"/>
                <a:gd name="T32" fmla="*/ 699 w 1373"/>
                <a:gd name="T33" fmla="*/ 931 h 1089"/>
                <a:gd name="T34" fmla="*/ 856 w 1373"/>
                <a:gd name="T35" fmla="*/ 772 h 1089"/>
                <a:gd name="T36" fmla="*/ 907 w 1373"/>
                <a:gd name="T37" fmla="*/ 614 h 1089"/>
                <a:gd name="T38" fmla="*/ 828 w 1373"/>
                <a:gd name="T39" fmla="*/ 468 h 1089"/>
                <a:gd name="T40" fmla="*/ 643 w 1373"/>
                <a:gd name="T41" fmla="*/ 343 h 1089"/>
                <a:gd name="T42" fmla="*/ 540 w 1373"/>
                <a:gd name="T43" fmla="*/ 300 h 1089"/>
                <a:gd name="T44" fmla="*/ 326 w 1373"/>
                <a:gd name="T45" fmla="*/ 235 h 1089"/>
                <a:gd name="T46" fmla="*/ 108 w 1373"/>
                <a:gd name="T47" fmla="*/ 187 h 1089"/>
                <a:gd name="T48" fmla="*/ 28 w 1373"/>
                <a:gd name="T49" fmla="*/ 163 h 1089"/>
                <a:gd name="T50" fmla="*/ 5 w 1373"/>
                <a:gd name="T51" fmla="*/ 135 h 1089"/>
                <a:gd name="T52" fmla="*/ 7 w 1373"/>
                <a:gd name="T53" fmla="*/ 129 h 1089"/>
                <a:gd name="T54" fmla="*/ 37 w 1373"/>
                <a:gd name="T55" fmla="*/ 114 h 1089"/>
                <a:gd name="T56" fmla="*/ 202 w 1373"/>
                <a:gd name="T57" fmla="*/ 87 h 1089"/>
                <a:gd name="T58" fmla="*/ 312 w 1373"/>
                <a:gd name="T59" fmla="*/ 74 h 1089"/>
                <a:gd name="T60" fmla="*/ 757 w 1373"/>
                <a:gd name="T61" fmla="*/ 38 h 1089"/>
                <a:gd name="T62" fmla="*/ 1373 w 1373"/>
                <a:gd name="T63" fmla="*/ 0 h 1089"/>
                <a:gd name="T64" fmla="*/ 757 w 1373"/>
                <a:gd name="T65" fmla="*/ 36 h 10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73" h="1089">
                  <a:moveTo>
                    <a:pt x="757" y="36"/>
                  </a:moveTo>
                  <a:cubicBezTo>
                    <a:pt x="683" y="42"/>
                    <a:pt x="609" y="47"/>
                    <a:pt x="535" y="53"/>
                  </a:cubicBezTo>
                  <a:cubicBezTo>
                    <a:pt x="460" y="59"/>
                    <a:pt x="386" y="65"/>
                    <a:pt x="312" y="72"/>
                  </a:cubicBezTo>
                  <a:cubicBezTo>
                    <a:pt x="294" y="74"/>
                    <a:pt x="275" y="76"/>
                    <a:pt x="257" y="78"/>
                  </a:cubicBezTo>
                  <a:cubicBezTo>
                    <a:pt x="201" y="84"/>
                    <a:pt x="201" y="84"/>
                    <a:pt x="201" y="84"/>
                  </a:cubicBezTo>
                  <a:cubicBezTo>
                    <a:pt x="164" y="88"/>
                    <a:pt x="127" y="93"/>
                    <a:pt x="91" y="99"/>
                  </a:cubicBezTo>
                  <a:cubicBezTo>
                    <a:pt x="72" y="103"/>
                    <a:pt x="54" y="106"/>
                    <a:pt x="36" y="111"/>
                  </a:cubicBezTo>
                  <a:cubicBezTo>
                    <a:pt x="27" y="114"/>
                    <a:pt x="18" y="117"/>
                    <a:pt x="10" y="122"/>
                  </a:cubicBezTo>
                  <a:cubicBezTo>
                    <a:pt x="8" y="124"/>
                    <a:pt x="6" y="125"/>
                    <a:pt x="4" y="127"/>
                  </a:cubicBezTo>
                  <a:cubicBezTo>
                    <a:pt x="3" y="128"/>
                    <a:pt x="3" y="129"/>
                    <a:pt x="2" y="131"/>
                  </a:cubicBezTo>
                  <a:cubicBezTo>
                    <a:pt x="2" y="132"/>
                    <a:pt x="2" y="133"/>
                    <a:pt x="1" y="134"/>
                  </a:cubicBezTo>
                  <a:cubicBezTo>
                    <a:pt x="0" y="139"/>
                    <a:pt x="2" y="145"/>
                    <a:pt x="4" y="149"/>
                  </a:cubicBezTo>
                  <a:cubicBezTo>
                    <a:pt x="7" y="153"/>
                    <a:pt x="11" y="156"/>
                    <a:pt x="15" y="159"/>
                  </a:cubicBezTo>
                  <a:cubicBezTo>
                    <a:pt x="18" y="162"/>
                    <a:pt x="23" y="164"/>
                    <a:pt x="27" y="166"/>
                  </a:cubicBezTo>
                  <a:cubicBezTo>
                    <a:pt x="35" y="170"/>
                    <a:pt x="44" y="174"/>
                    <a:pt x="53" y="176"/>
                  </a:cubicBezTo>
                  <a:cubicBezTo>
                    <a:pt x="71" y="182"/>
                    <a:pt x="89" y="186"/>
                    <a:pt x="107" y="190"/>
                  </a:cubicBezTo>
                  <a:cubicBezTo>
                    <a:pt x="144" y="198"/>
                    <a:pt x="180" y="205"/>
                    <a:pt x="217" y="213"/>
                  </a:cubicBezTo>
                  <a:cubicBezTo>
                    <a:pt x="253" y="221"/>
                    <a:pt x="289" y="230"/>
                    <a:pt x="325" y="239"/>
                  </a:cubicBezTo>
                  <a:cubicBezTo>
                    <a:pt x="361" y="249"/>
                    <a:pt x="397" y="259"/>
                    <a:pt x="432" y="269"/>
                  </a:cubicBezTo>
                  <a:cubicBezTo>
                    <a:pt x="468" y="280"/>
                    <a:pt x="503" y="291"/>
                    <a:pt x="538" y="304"/>
                  </a:cubicBezTo>
                  <a:cubicBezTo>
                    <a:pt x="556" y="311"/>
                    <a:pt x="573" y="317"/>
                    <a:pt x="590" y="324"/>
                  </a:cubicBezTo>
                  <a:cubicBezTo>
                    <a:pt x="607" y="332"/>
                    <a:pt x="624" y="339"/>
                    <a:pt x="641" y="348"/>
                  </a:cubicBezTo>
                  <a:cubicBezTo>
                    <a:pt x="674" y="364"/>
                    <a:pt x="706" y="383"/>
                    <a:pt x="737" y="404"/>
                  </a:cubicBezTo>
                  <a:cubicBezTo>
                    <a:pt x="767" y="425"/>
                    <a:pt x="797" y="447"/>
                    <a:pt x="824" y="472"/>
                  </a:cubicBezTo>
                  <a:cubicBezTo>
                    <a:pt x="851" y="498"/>
                    <a:pt x="874" y="527"/>
                    <a:pt x="887" y="562"/>
                  </a:cubicBezTo>
                  <a:cubicBezTo>
                    <a:pt x="901" y="596"/>
                    <a:pt x="906" y="633"/>
                    <a:pt x="897" y="669"/>
                  </a:cubicBezTo>
                  <a:cubicBezTo>
                    <a:pt x="889" y="705"/>
                    <a:pt x="871" y="738"/>
                    <a:pt x="850" y="768"/>
                  </a:cubicBezTo>
                  <a:cubicBezTo>
                    <a:pt x="829" y="798"/>
                    <a:pt x="804" y="826"/>
                    <a:pt x="778" y="852"/>
                  </a:cubicBezTo>
                  <a:cubicBezTo>
                    <a:pt x="751" y="878"/>
                    <a:pt x="723" y="902"/>
                    <a:pt x="694" y="925"/>
                  </a:cubicBezTo>
                  <a:cubicBezTo>
                    <a:pt x="636" y="972"/>
                    <a:pt x="574" y="1013"/>
                    <a:pt x="511" y="1052"/>
                  </a:cubicBezTo>
                  <a:cubicBezTo>
                    <a:pt x="490" y="1065"/>
                    <a:pt x="470" y="1077"/>
                    <a:pt x="449" y="1089"/>
                  </a:cubicBezTo>
                  <a:cubicBezTo>
                    <a:pt x="465" y="1089"/>
                    <a:pt x="465" y="1089"/>
                    <a:pt x="465" y="1089"/>
                  </a:cubicBezTo>
                  <a:cubicBezTo>
                    <a:pt x="482" y="1079"/>
                    <a:pt x="499" y="1069"/>
                    <a:pt x="515" y="1059"/>
                  </a:cubicBezTo>
                  <a:cubicBezTo>
                    <a:pt x="579" y="1020"/>
                    <a:pt x="641" y="978"/>
                    <a:pt x="699" y="931"/>
                  </a:cubicBezTo>
                  <a:cubicBezTo>
                    <a:pt x="728" y="908"/>
                    <a:pt x="756" y="883"/>
                    <a:pt x="783" y="857"/>
                  </a:cubicBezTo>
                  <a:cubicBezTo>
                    <a:pt x="809" y="831"/>
                    <a:pt x="834" y="803"/>
                    <a:pt x="856" y="772"/>
                  </a:cubicBezTo>
                  <a:cubicBezTo>
                    <a:pt x="877" y="741"/>
                    <a:pt x="895" y="708"/>
                    <a:pt x="904" y="670"/>
                  </a:cubicBezTo>
                  <a:cubicBezTo>
                    <a:pt x="908" y="652"/>
                    <a:pt x="909" y="633"/>
                    <a:pt x="907" y="614"/>
                  </a:cubicBezTo>
                  <a:cubicBezTo>
                    <a:pt x="905" y="595"/>
                    <a:pt x="900" y="577"/>
                    <a:pt x="893" y="559"/>
                  </a:cubicBezTo>
                  <a:cubicBezTo>
                    <a:pt x="879" y="524"/>
                    <a:pt x="855" y="494"/>
                    <a:pt x="828" y="468"/>
                  </a:cubicBezTo>
                  <a:cubicBezTo>
                    <a:pt x="801" y="442"/>
                    <a:pt x="771" y="420"/>
                    <a:pt x="740" y="399"/>
                  </a:cubicBezTo>
                  <a:cubicBezTo>
                    <a:pt x="709" y="378"/>
                    <a:pt x="676" y="359"/>
                    <a:pt x="643" y="343"/>
                  </a:cubicBezTo>
                  <a:cubicBezTo>
                    <a:pt x="626" y="335"/>
                    <a:pt x="609" y="327"/>
                    <a:pt x="592" y="320"/>
                  </a:cubicBezTo>
                  <a:cubicBezTo>
                    <a:pt x="575" y="313"/>
                    <a:pt x="557" y="306"/>
                    <a:pt x="540" y="300"/>
                  </a:cubicBezTo>
                  <a:cubicBezTo>
                    <a:pt x="505" y="287"/>
                    <a:pt x="469" y="276"/>
                    <a:pt x="434" y="265"/>
                  </a:cubicBezTo>
                  <a:cubicBezTo>
                    <a:pt x="398" y="254"/>
                    <a:pt x="362" y="244"/>
                    <a:pt x="326" y="235"/>
                  </a:cubicBezTo>
                  <a:cubicBezTo>
                    <a:pt x="290" y="225"/>
                    <a:pt x="254" y="217"/>
                    <a:pt x="217" y="209"/>
                  </a:cubicBezTo>
                  <a:cubicBezTo>
                    <a:pt x="181" y="201"/>
                    <a:pt x="144" y="195"/>
                    <a:pt x="108" y="187"/>
                  </a:cubicBezTo>
                  <a:cubicBezTo>
                    <a:pt x="90" y="183"/>
                    <a:pt x="72" y="179"/>
                    <a:pt x="54" y="173"/>
                  </a:cubicBezTo>
                  <a:cubicBezTo>
                    <a:pt x="45" y="170"/>
                    <a:pt x="37" y="167"/>
                    <a:pt x="28" y="163"/>
                  </a:cubicBezTo>
                  <a:cubicBezTo>
                    <a:pt x="20" y="159"/>
                    <a:pt x="12" y="154"/>
                    <a:pt x="7" y="147"/>
                  </a:cubicBezTo>
                  <a:cubicBezTo>
                    <a:pt x="5" y="143"/>
                    <a:pt x="4" y="139"/>
                    <a:pt x="5" y="135"/>
                  </a:cubicBezTo>
                  <a:cubicBezTo>
                    <a:pt x="5" y="134"/>
                    <a:pt x="5" y="133"/>
                    <a:pt x="5" y="132"/>
                  </a:cubicBezTo>
                  <a:cubicBezTo>
                    <a:pt x="6" y="131"/>
                    <a:pt x="6" y="130"/>
                    <a:pt x="7" y="129"/>
                  </a:cubicBezTo>
                  <a:cubicBezTo>
                    <a:pt x="8" y="128"/>
                    <a:pt x="10" y="126"/>
                    <a:pt x="12" y="125"/>
                  </a:cubicBezTo>
                  <a:cubicBezTo>
                    <a:pt x="19" y="120"/>
                    <a:pt x="28" y="117"/>
                    <a:pt x="37" y="114"/>
                  </a:cubicBezTo>
                  <a:cubicBezTo>
                    <a:pt x="55" y="109"/>
                    <a:pt x="73" y="106"/>
                    <a:pt x="91" y="102"/>
                  </a:cubicBezTo>
                  <a:cubicBezTo>
                    <a:pt x="128" y="96"/>
                    <a:pt x="165" y="91"/>
                    <a:pt x="202" y="87"/>
                  </a:cubicBezTo>
                  <a:cubicBezTo>
                    <a:pt x="257" y="80"/>
                    <a:pt x="257" y="80"/>
                    <a:pt x="257" y="80"/>
                  </a:cubicBezTo>
                  <a:cubicBezTo>
                    <a:pt x="275" y="78"/>
                    <a:pt x="294" y="76"/>
                    <a:pt x="312" y="74"/>
                  </a:cubicBezTo>
                  <a:cubicBezTo>
                    <a:pt x="386" y="67"/>
                    <a:pt x="461" y="61"/>
                    <a:pt x="535" y="55"/>
                  </a:cubicBezTo>
                  <a:cubicBezTo>
                    <a:pt x="609" y="49"/>
                    <a:pt x="683" y="43"/>
                    <a:pt x="757" y="38"/>
                  </a:cubicBezTo>
                  <a:cubicBezTo>
                    <a:pt x="832" y="32"/>
                    <a:pt x="906" y="27"/>
                    <a:pt x="980" y="21"/>
                  </a:cubicBezTo>
                  <a:cubicBezTo>
                    <a:pt x="1054" y="16"/>
                    <a:pt x="1299" y="4"/>
                    <a:pt x="1373" y="0"/>
                  </a:cubicBezTo>
                  <a:cubicBezTo>
                    <a:pt x="1299" y="4"/>
                    <a:pt x="1054" y="16"/>
                    <a:pt x="980" y="21"/>
                  </a:cubicBezTo>
                  <a:cubicBezTo>
                    <a:pt x="906" y="26"/>
                    <a:pt x="832" y="31"/>
                    <a:pt x="757" y="36"/>
                  </a:cubicBezTo>
                  <a:close/>
                </a:path>
              </a:pathLst>
            </a:custGeom>
            <a:solidFill>
              <a:srgbClr val="FFFFFF"/>
            </a:solid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ru-RU" sz="1400" b="0" i="0" u="none" strike="noStrike" kern="0" cap="none" spc="0" normalizeH="0" baseline="0" noProof="0">
                <a:ln>
                  <a:noFill/>
                </a:ln>
                <a:solidFill>
                  <a:srgbClr val="414042"/>
                </a:solidFill>
                <a:effectLst/>
                <a:uLnTx/>
                <a:uFillTx/>
                <a:latin typeface="Arial"/>
                <a:ea typeface="+mn-ea"/>
                <a:cs typeface="Arial"/>
                <a:sym typeface="Arial"/>
              </a:endParaRPr>
            </a:p>
          </p:txBody>
        </p:sp>
        <p:sp>
          <p:nvSpPr>
            <p:cNvPr id="13" name="Freeform 13"/>
            <p:cNvSpPr>
              <a:spLocks/>
            </p:cNvSpPr>
            <p:nvPr/>
          </p:nvSpPr>
          <p:spPr bwMode="auto">
            <a:xfrm>
              <a:off x="11568113" y="2649538"/>
              <a:ext cx="293688" cy="15875"/>
            </a:xfrm>
            <a:custGeom>
              <a:avLst/>
              <a:gdLst>
                <a:gd name="T0" fmla="*/ 70 w 77"/>
                <a:gd name="T1" fmla="*/ 0 h 4"/>
                <a:gd name="T2" fmla="*/ 77 w 77"/>
                <a:gd name="T3" fmla="*/ 2 h 4"/>
                <a:gd name="T4" fmla="*/ 60 w 77"/>
                <a:gd name="T5" fmla="*/ 3 h 4"/>
                <a:gd name="T6" fmla="*/ 43 w 77"/>
                <a:gd name="T7" fmla="*/ 3 h 4"/>
                <a:gd name="T8" fmla="*/ 25 w 77"/>
                <a:gd name="T9" fmla="*/ 4 h 4"/>
                <a:gd name="T10" fmla="*/ 7 w 77"/>
                <a:gd name="T11" fmla="*/ 4 h 4"/>
                <a:gd name="T12" fmla="*/ 0 w 77"/>
                <a:gd name="T13" fmla="*/ 2 h 4"/>
                <a:gd name="T14" fmla="*/ 18 w 77"/>
                <a:gd name="T15" fmla="*/ 2 h 4"/>
                <a:gd name="T16" fmla="*/ 36 w 77"/>
                <a:gd name="T17" fmla="*/ 1 h 4"/>
                <a:gd name="T18" fmla="*/ 53 w 77"/>
                <a:gd name="T19" fmla="*/ 0 h 4"/>
                <a:gd name="T20" fmla="*/ 70 w 77"/>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 h="4">
                  <a:moveTo>
                    <a:pt x="70" y="0"/>
                  </a:moveTo>
                  <a:cubicBezTo>
                    <a:pt x="77" y="2"/>
                    <a:pt x="77" y="2"/>
                    <a:pt x="77" y="2"/>
                  </a:cubicBezTo>
                  <a:cubicBezTo>
                    <a:pt x="71" y="2"/>
                    <a:pt x="66" y="2"/>
                    <a:pt x="60" y="3"/>
                  </a:cubicBezTo>
                  <a:cubicBezTo>
                    <a:pt x="54" y="3"/>
                    <a:pt x="48" y="3"/>
                    <a:pt x="43" y="3"/>
                  </a:cubicBezTo>
                  <a:cubicBezTo>
                    <a:pt x="37" y="3"/>
                    <a:pt x="31" y="4"/>
                    <a:pt x="25" y="4"/>
                  </a:cubicBezTo>
                  <a:cubicBezTo>
                    <a:pt x="19" y="4"/>
                    <a:pt x="13" y="4"/>
                    <a:pt x="7" y="4"/>
                  </a:cubicBezTo>
                  <a:cubicBezTo>
                    <a:pt x="0" y="2"/>
                    <a:pt x="0" y="2"/>
                    <a:pt x="0" y="2"/>
                  </a:cubicBezTo>
                  <a:cubicBezTo>
                    <a:pt x="6" y="2"/>
                    <a:pt x="12" y="2"/>
                    <a:pt x="18" y="2"/>
                  </a:cubicBezTo>
                  <a:cubicBezTo>
                    <a:pt x="24" y="1"/>
                    <a:pt x="30" y="1"/>
                    <a:pt x="36" y="1"/>
                  </a:cubicBezTo>
                  <a:cubicBezTo>
                    <a:pt x="42" y="1"/>
                    <a:pt x="47" y="1"/>
                    <a:pt x="53" y="0"/>
                  </a:cubicBezTo>
                  <a:cubicBezTo>
                    <a:pt x="59" y="0"/>
                    <a:pt x="65" y="0"/>
                    <a:pt x="70" y="0"/>
                  </a:cubicBezTo>
                  <a:close/>
                </a:path>
              </a:pathLst>
            </a:custGeom>
            <a:solidFill>
              <a:srgbClr val="FFFFFF"/>
            </a:solid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ru-RU" sz="1400" b="0" i="0" u="none" strike="noStrike" kern="0" cap="none" spc="0" normalizeH="0" baseline="0" noProof="0">
                <a:ln>
                  <a:noFill/>
                </a:ln>
                <a:solidFill>
                  <a:srgbClr val="414042"/>
                </a:solidFill>
                <a:effectLst/>
                <a:uLnTx/>
                <a:uFillTx/>
                <a:latin typeface="Arial"/>
                <a:ea typeface="+mn-ea"/>
                <a:cs typeface="Arial"/>
                <a:sym typeface="Arial"/>
              </a:endParaRPr>
            </a:p>
          </p:txBody>
        </p:sp>
        <p:sp>
          <p:nvSpPr>
            <p:cNvPr id="14" name="Freeform 14"/>
            <p:cNvSpPr>
              <a:spLocks/>
            </p:cNvSpPr>
            <p:nvPr/>
          </p:nvSpPr>
          <p:spPr bwMode="auto">
            <a:xfrm>
              <a:off x="11028363" y="2668588"/>
              <a:ext cx="296863" cy="19050"/>
            </a:xfrm>
            <a:custGeom>
              <a:avLst/>
              <a:gdLst>
                <a:gd name="T0" fmla="*/ 0 w 78"/>
                <a:gd name="T1" fmla="*/ 3 h 5"/>
                <a:gd name="T2" fmla="*/ 18 w 78"/>
                <a:gd name="T3" fmla="*/ 2 h 5"/>
                <a:gd name="T4" fmla="*/ 36 w 78"/>
                <a:gd name="T5" fmla="*/ 1 h 5"/>
                <a:gd name="T6" fmla="*/ 54 w 78"/>
                <a:gd name="T7" fmla="*/ 1 h 5"/>
                <a:gd name="T8" fmla="*/ 72 w 78"/>
                <a:gd name="T9" fmla="*/ 0 h 5"/>
                <a:gd name="T10" fmla="*/ 78 w 78"/>
                <a:gd name="T11" fmla="*/ 2 h 5"/>
                <a:gd name="T12" fmla="*/ 61 w 78"/>
                <a:gd name="T13" fmla="*/ 3 h 5"/>
                <a:gd name="T14" fmla="*/ 43 w 78"/>
                <a:gd name="T15" fmla="*/ 4 h 5"/>
                <a:gd name="T16" fmla="*/ 25 w 78"/>
                <a:gd name="T17" fmla="*/ 4 h 5"/>
                <a:gd name="T18" fmla="*/ 6 w 78"/>
                <a:gd name="T19" fmla="*/ 5 h 5"/>
                <a:gd name="T20" fmla="*/ 0 w 78"/>
                <a:gd name="T21"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 h="5">
                  <a:moveTo>
                    <a:pt x="0" y="3"/>
                  </a:moveTo>
                  <a:cubicBezTo>
                    <a:pt x="6" y="3"/>
                    <a:pt x="12" y="2"/>
                    <a:pt x="18" y="2"/>
                  </a:cubicBezTo>
                  <a:cubicBezTo>
                    <a:pt x="24" y="2"/>
                    <a:pt x="30" y="2"/>
                    <a:pt x="36" y="1"/>
                  </a:cubicBezTo>
                  <a:cubicBezTo>
                    <a:pt x="42" y="1"/>
                    <a:pt x="48" y="1"/>
                    <a:pt x="54" y="1"/>
                  </a:cubicBezTo>
                  <a:cubicBezTo>
                    <a:pt x="60" y="0"/>
                    <a:pt x="66" y="0"/>
                    <a:pt x="72" y="0"/>
                  </a:cubicBezTo>
                  <a:cubicBezTo>
                    <a:pt x="78" y="2"/>
                    <a:pt x="78" y="2"/>
                    <a:pt x="78" y="2"/>
                  </a:cubicBezTo>
                  <a:cubicBezTo>
                    <a:pt x="73" y="2"/>
                    <a:pt x="67" y="3"/>
                    <a:pt x="61" y="3"/>
                  </a:cubicBezTo>
                  <a:cubicBezTo>
                    <a:pt x="55" y="3"/>
                    <a:pt x="49" y="3"/>
                    <a:pt x="43" y="4"/>
                  </a:cubicBezTo>
                  <a:cubicBezTo>
                    <a:pt x="37" y="4"/>
                    <a:pt x="31" y="4"/>
                    <a:pt x="25" y="4"/>
                  </a:cubicBezTo>
                  <a:cubicBezTo>
                    <a:pt x="19" y="5"/>
                    <a:pt x="13" y="5"/>
                    <a:pt x="6" y="5"/>
                  </a:cubicBezTo>
                  <a:lnTo>
                    <a:pt x="0" y="3"/>
                  </a:lnTo>
                  <a:close/>
                </a:path>
              </a:pathLst>
            </a:custGeom>
            <a:solidFill>
              <a:srgbClr val="FFFFFF"/>
            </a:solid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ru-RU" sz="1400" b="0" i="0" u="none" strike="noStrike" kern="0" cap="none" spc="0" normalizeH="0" baseline="0" noProof="0">
                <a:ln>
                  <a:noFill/>
                </a:ln>
                <a:solidFill>
                  <a:srgbClr val="414042"/>
                </a:solidFill>
                <a:effectLst/>
                <a:uLnTx/>
                <a:uFillTx/>
                <a:latin typeface="Arial"/>
                <a:ea typeface="+mn-ea"/>
                <a:cs typeface="Arial"/>
                <a:sym typeface="Arial"/>
              </a:endParaRPr>
            </a:p>
          </p:txBody>
        </p:sp>
        <p:sp>
          <p:nvSpPr>
            <p:cNvPr id="15" name="Freeform 15"/>
            <p:cNvSpPr>
              <a:spLocks/>
            </p:cNvSpPr>
            <p:nvPr/>
          </p:nvSpPr>
          <p:spPr bwMode="auto">
            <a:xfrm>
              <a:off x="10464800" y="2692400"/>
              <a:ext cx="307975" cy="25400"/>
            </a:xfrm>
            <a:custGeom>
              <a:avLst/>
              <a:gdLst>
                <a:gd name="T0" fmla="*/ 0 w 81"/>
                <a:gd name="T1" fmla="*/ 4 h 7"/>
                <a:gd name="T2" fmla="*/ 19 w 81"/>
                <a:gd name="T3" fmla="*/ 3 h 7"/>
                <a:gd name="T4" fmla="*/ 37 w 81"/>
                <a:gd name="T5" fmla="*/ 2 h 7"/>
                <a:gd name="T6" fmla="*/ 56 w 81"/>
                <a:gd name="T7" fmla="*/ 1 h 7"/>
                <a:gd name="T8" fmla="*/ 75 w 81"/>
                <a:gd name="T9" fmla="*/ 0 h 7"/>
                <a:gd name="T10" fmla="*/ 81 w 81"/>
                <a:gd name="T11" fmla="*/ 3 h 7"/>
                <a:gd name="T12" fmla="*/ 62 w 81"/>
                <a:gd name="T13" fmla="*/ 4 h 7"/>
                <a:gd name="T14" fmla="*/ 44 w 81"/>
                <a:gd name="T15" fmla="*/ 5 h 7"/>
                <a:gd name="T16" fmla="*/ 25 w 81"/>
                <a:gd name="T17" fmla="*/ 6 h 7"/>
                <a:gd name="T18" fmla="*/ 6 w 81"/>
                <a:gd name="T19" fmla="*/ 7 h 7"/>
                <a:gd name="T20" fmla="*/ 0 w 81"/>
                <a:gd name="T21"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7">
                  <a:moveTo>
                    <a:pt x="0" y="4"/>
                  </a:moveTo>
                  <a:cubicBezTo>
                    <a:pt x="6" y="4"/>
                    <a:pt x="12" y="4"/>
                    <a:pt x="19" y="3"/>
                  </a:cubicBezTo>
                  <a:cubicBezTo>
                    <a:pt x="25" y="3"/>
                    <a:pt x="31" y="3"/>
                    <a:pt x="37" y="2"/>
                  </a:cubicBezTo>
                  <a:cubicBezTo>
                    <a:pt x="44" y="2"/>
                    <a:pt x="50" y="2"/>
                    <a:pt x="56" y="1"/>
                  </a:cubicBezTo>
                  <a:cubicBezTo>
                    <a:pt x="62" y="1"/>
                    <a:pt x="68" y="1"/>
                    <a:pt x="75" y="0"/>
                  </a:cubicBezTo>
                  <a:cubicBezTo>
                    <a:pt x="81" y="3"/>
                    <a:pt x="81" y="3"/>
                    <a:pt x="81" y="3"/>
                  </a:cubicBezTo>
                  <a:cubicBezTo>
                    <a:pt x="75" y="3"/>
                    <a:pt x="69" y="3"/>
                    <a:pt x="62" y="4"/>
                  </a:cubicBezTo>
                  <a:cubicBezTo>
                    <a:pt x="56" y="4"/>
                    <a:pt x="50" y="4"/>
                    <a:pt x="44" y="5"/>
                  </a:cubicBezTo>
                  <a:cubicBezTo>
                    <a:pt x="37" y="5"/>
                    <a:pt x="31" y="5"/>
                    <a:pt x="25" y="6"/>
                  </a:cubicBezTo>
                  <a:cubicBezTo>
                    <a:pt x="19" y="6"/>
                    <a:pt x="12" y="6"/>
                    <a:pt x="6" y="7"/>
                  </a:cubicBezTo>
                  <a:lnTo>
                    <a:pt x="0" y="4"/>
                  </a:lnTo>
                  <a:close/>
                </a:path>
              </a:pathLst>
            </a:custGeom>
            <a:solidFill>
              <a:srgbClr val="FFFFFF"/>
            </a:solid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ru-RU" sz="1400" b="0" i="0" u="none" strike="noStrike" kern="0" cap="none" spc="0" normalizeH="0" baseline="0" noProof="0">
                <a:ln>
                  <a:noFill/>
                </a:ln>
                <a:solidFill>
                  <a:srgbClr val="414042"/>
                </a:solidFill>
                <a:effectLst/>
                <a:uLnTx/>
                <a:uFillTx/>
                <a:latin typeface="Arial"/>
                <a:ea typeface="+mn-ea"/>
                <a:cs typeface="Arial"/>
                <a:sym typeface="Arial"/>
              </a:endParaRPr>
            </a:p>
          </p:txBody>
        </p:sp>
        <p:sp>
          <p:nvSpPr>
            <p:cNvPr id="16" name="Freeform 16"/>
            <p:cNvSpPr>
              <a:spLocks/>
            </p:cNvSpPr>
            <p:nvPr/>
          </p:nvSpPr>
          <p:spPr bwMode="auto">
            <a:xfrm>
              <a:off x="9871075" y="2725738"/>
              <a:ext cx="323850" cy="26988"/>
            </a:xfrm>
            <a:custGeom>
              <a:avLst/>
              <a:gdLst>
                <a:gd name="T0" fmla="*/ 0 w 85"/>
                <a:gd name="T1" fmla="*/ 4 h 7"/>
                <a:gd name="T2" fmla="*/ 20 w 85"/>
                <a:gd name="T3" fmla="*/ 3 h 7"/>
                <a:gd name="T4" fmla="*/ 40 w 85"/>
                <a:gd name="T5" fmla="*/ 2 h 7"/>
                <a:gd name="T6" fmla="*/ 59 w 85"/>
                <a:gd name="T7" fmla="*/ 1 h 7"/>
                <a:gd name="T8" fmla="*/ 79 w 85"/>
                <a:gd name="T9" fmla="*/ 0 h 7"/>
                <a:gd name="T10" fmla="*/ 85 w 85"/>
                <a:gd name="T11" fmla="*/ 2 h 7"/>
                <a:gd name="T12" fmla="*/ 65 w 85"/>
                <a:gd name="T13" fmla="*/ 3 h 7"/>
                <a:gd name="T14" fmla="*/ 46 w 85"/>
                <a:gd name="T15" fmla="*/ 4 h 7"/>
                <a:gd name="T16" fmla="*/ 26 w 85"/>
                <a:gd name="T17" fmla="*/ 6 h 7"/>
                <a:gd name="T18" fmla="*/ 6 w 85"/>
                <a:gd name="T19" fmla="*/ 7 h 7"/>
                <a:gd name="T20" fmla="*/ 0 w 85"/>
                <a:gd name="T21"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 h="7">
                  <a:moveTo>
                    <a:pt x="0" y="4"/>
                  </a:moveTo>
                  <a:cubicBezTo>
                    <a:pt x="7" y="4"/>
                    <a:pt x="13" y="4"/>
                    <a:pt x="20" y="3"/>
                  </a:cubicBezTo>
                  <a:cubicBezTo>
                    <a:pt x="26" y="3"/>
                    <a:pt x="33" y="2"/>
                    <a:pt x="40" y="2"/>
                  </a:cubicBezTo>
                  <a:cubicBezTo>
                    <a:pt x="46" y="2"/>
                    <a:pt x="53" y="1"/>
                    <a:pt x="59" y="1"/>
                  </a:cubicBezTo>
                  <a:cubicBezTo>
                    <a:pt x="66" y="0"/>
                    <a:pt x="72" y="0"/>
                    <a:pt x="79" y="0"/>
                  </a:cubicBezTo>
                  <a:cubicBezTo>
                    <a:pt x="85" y="2"/>
                    <a:pt x="85" y="2"/>
                    <a:pt x="85" y="2"/>
                  </a:cubicBezTo>
                  <a:cubicBezTo>
                    <a:pt x="78" y="2"/>
                    <a:pt x="72" y="3"/>
                    <a:pt x="65" y="3"/>
                  </a:cubicBezTo>
                  <a:cubicBezTo>
                    <a:pt x="59" y="4"/>
                    <a:pt x="52" y="4"/>
                    <a:pt x="46" y="4"/>
                  </a:cubicBezTo>
                  <a:cubicBezTo>
                    <a:pt x="39" y="5"/>
                    <a:pt x="32" y="5"/>
                    <a:pt x="26" y="6"/>
                  </a:cubicBezTo>
                  <a:cubicBezTo>
                    <a:pt x="19" y="6"/>
                    <a:pt x="13" y="7"/>
                    <a:pt x="6" y="7"/>
                  </a:cubicBezTo>
                  <a:lnTo>
                    <a:pt x="0" y="4"/>
                  </a:lnTo>
                  <a:close/>
                </a:path>
              </a:pathLst>
            </a:custGeom>
            <a:solidFill>
              <a:srgbClr val="FFFFFF"/>
            </a:solid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ru-RU" sz="1400" b="0" i="0" u="none" strike="noStrike" kern="0" cap="none" spc="0" normalizeH="0" baseline="0" noProof="0">
                <a:ln>
                  <a:noFill/>
                </a:ln>
                <a:solidFill>
                  <a:srgbClr val="414042"/>
                </a:solidFill>
                <a:effectLst/>
                <a:uLnTx/>
                <a:uFillTx/>
                <a:latin typeface="Arial"/>
                <a:ea typeface="+mn-ea"/>
                <a:cs typeface="Arial"/>
                <a:sym typeface="Arial"/>
              </a:endParaRPr>
            </a:p>
          </p:txBody>
        </p:sp>
        <p:sp>
          <p:nvSpPr>
            <p:cNvPr id="17" name="Freeform 17"/>
            <p:cNvSpPr>
              <a:spLocks/>
            </p:cNvSpPr>
            <p:nvPr/>
          </p:nvSpPr>
          <p:spPr bwMode="auto">
            <a:xfrm>
              <a:off x="9244013" y="2763838"/>
              <a:ext cx="341313" cy="30163"/>
            </a:xfrm>
            <a:custGeom>
              <a:avLst/>
              <a:gdLst>
                <a:gd name="T0" fmla="*/ 0 w 90"/>
                <a:gd name="T1" fmla="*/ 6 h 8"/>
                <a:gd name="T2" fmla="*/ 21 w 90"/>
                <a:gd name="T3" fmla="*/ 4 h 8"/>
                <a:gd name="T4" fmla="*/ 42 w 90"/>
                <a:gd name="T5" fmla="*/ 3 h 8"/>
                <a:gd name="T6" fmla="*/ 63 w 90"/>
                <a:gd name="T7" fmla="*/ 1 h 8"/>
                <a:gd name="T8" fmla="*/ 84 w 90"/>
                <a:gd name="T9" fmla="*/ 0 h 8"/>
                <a:gd name="T10" fmla="*/ 90 w 90"/>
                <a:gd name="T11" fmla="*/ 2 h 8"/>
                <a:gd name="T12" fmla="*/ 69 w 90"/>
                <a:gd name="T13" fmla="*/ 4 h 8"/>
                <a:gd name="T14" fmla="*/ 48 w 90"/>
                <a:gd name="T15" fmla="*/ 5 h 8"/>
                <a:gd name="T16" fmla="*/ 27 w 90"/>
                <a:gd name="T17" fmla="*/ 7 h 8"/>
                <a:gd name="T18" fmla="*/ 6 w 90"/>
                <a:gd name="T19" fmla="*/ 8 h 8"/>
                <a:gd name="T20" fmla="*/ 0 w 90"/>
                <a:gd name="T21"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8">
                  <a:moveTo>
                    <a:pt x="0" y="6"/>
                  </a:moveTo>
                  <a:cubicBezTo>
                    <a:pt x="7" y="5"/>
                    <a:pt x="14" y="5"/>
                    <a:pt x="21" y="4"/>
                  </a:cubicBezTo>
                  <a:cubicBezTo>
                    <a:pt x="28" y="4"/>
                    <a:pt x="35" y="3"/>
                    <a:pt x="42" y="3"/>
                  </a:cubicBezTo>
                  <a:cubicBezTo>
                    <a:pt x="49" y="2"/>
                    <a:pt x="56" y="2"/>
                    <a:pt x="63" y="1"/>
                  </a:cubicBezTo>
                  <a:cubicBezTo>
                    <a:pt x="70" y="1"/>
                    <a:pt x="77" y="0"/>
                    <a:pt x="84" y="0"/>
                  </a:cubicBezTo>
                  <a:cubicBezTo>
                    <a:pt x="90" y="2"/>
                    <a:pt x="90" y="2"/>
                    <a:pt x="90" y="2"/>
                  </a:cubicBezTo>
                  <a:cubicBezTo>
                    <a:pt x="83" y="3"/>
                    <a:pt x="76" y="3"/>
                    <a:pt x="69" y="4"/>
                  </a:cubicBezTo>
                  <a:cubicBezTo>
                    <a:pt x="62" y="4"/>
                    <a:pt x="55" y="5"/>
                    <a:pt x="48" y="5"/>
                  </a:cubicBezTo>
                  <a:cubicBezTo>
                    <a:pt x="41" y="6"/>
                    <a:pt x="34" y="6"/>
                    <a:pt x="27" y="7"/>
                  </a:cubicBezTo>
                  <a:cubicBezTo>
                    <a:pt x="20" y="7"/>
                    <a:pt x="13" y="8"/>
                    <a:pt x="6" y="8"/>
                  </a:cubicBezTo>
                  <a:lnTo>
                    <a:pt x="0" y="6"/>
                  </a:lnTo>
                  <a:close/>
                </a:path>
              </a:pathLst>
            </a:custGeom>
            <a:solidFill>
              <a:srgbClr val="FFFFFF"/>
            </a:solid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ru-RU" sz="1400" b="0" i="0" u="none" strike="noStrike" kern="0" cap="none" spc="0" normalizeH="0" baseline="0" noProof="0">
                <a:ln>
                  <a:noFill/>
                </a:ln>
                <a:solidFill>
                  <a:srgbClr val="414042"/>
                </a:solidFill>
                <a:effectLst/>
                <a:uLnTx/>
                <a:uFillTx/>
                <a:latin typeface="Arial"/>
                <a:ea typeface="+mn-ea"/>
                <a:cs typeface="Arial"/>
                <a:sym typeface="Arial"/>
              </a:endParaRPr>
            </a:p>
          </p:txBody>
        </p:sp>
        <p:sp>
          <p:nvSpPr>
            <p:cNvPr id="18" name="Freeform 18"/>
            <p:cNvSpPr>
              <a:spLocks/>
            </p:cNvSpPr>
            <p:nvPr/>
          </p:nvSpPr>
          <p:spPr bwMode="auto">
            <a:xfrm>
              <a:off x="8577263" y="2809875"/>
              <a:ext cx="357188" cy="38100"/>
            </a:xfrm>
            <a:custGeom>
              <a:avLst/>
              <a:gdLst>
                <a:gd name="T0" fmla="*/ 0 w 94"/>
                <a:gd name="T1" fmla="*/ 7 h 10"/>
                <a:gd name="T2" fmla="*/ 22 w 94"/>
                <a:gd name="T3" fmla="*/ 5 h 10"/>
                <a:gd name="T4" fmla="*/ 44 w 94"/>
                <a:gd name="T5" fmla="*/ 4 h 10"/>
                <a:gd name="T6" fmla="*/ 66 w 94"/>
                <a:gd name="T7" fmla="*/ 2 h 10"/>
                <a:gd name="T8" fmla="*/ 89 w 94"/>
                <a:gd name="T9" fmla="*/ 0 h 10"/>
                <a:gd name="T10" fmla="*/ 94 w 94"/>
                <a:gd name="T11" fmla="*/ 3 h 10"/>
                <a:gd name="T12" fmla="*/ 72 w 94"/>
                <a:gd name="T13" fmla="*/ 5 h 10"/>
                <a:gd name="T14" fmla="*/ 50 w 94"/>
                <a:gd name="T15" fmla="*/ 6 h 10"/>
                <a:gd name="T16" fmla="*/ 27 w 94"/>
                <a:gd name="T17" fmla="*/ 8 h 10"/>
                <a:gd name="T18" fmla="*/ 5 w 94"/>
                <a:gd name="T19" fmla="*/ 10 h 10"/>
                <a:gd name="T20" fmla="*/ 0 w 94"/>
                <a:gd name="T21"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4" h="10">
                  <a:moveTo>
                    <a:pt x="0" y="7"/>
                  </a:moveTo>
                  <a:cubicBezTo>
                    <a:pt x="7" y="7"/>
                    <a:pt x="14" y="6"/>
                    <a:pt x="22" y="5"/>
                  </a:cubicBezTo>
                  <a:cubicBezTo>
                    <a:pt x="29" y="5"/>
                    <a:pt x="37" y="4"/>
                    <a:pt x="44" y="4"/>
                  </a:cubicBezTo>
                  <a:cubicBezTo>
                    <a:pt x="52" y="3"/>
                    <a:pt x="59" y="2"/>
                    <a:pt x="66" y="2"/>
                  </a:cubicBezTo>
                  <a:cubicBezTo>
                    <a:pt x="74" y="1"/>
                    <a:pt x="81" y="1"/>
                    <a:pt x="89" y="0"/>
                  </a:cubicBezTo>
                  <a:cubicBezTo>
                    <a:pt x="94" y="3"/>
                    <a:pt x="94" y="3"/>
                    <a:pt x="94" y="3"/>
                  </a:cubicBezTo>
                  <a:cubicBezTo>
                    <a:pt x="87" y="3"/>
                    <a:pt x="80" y="4"/>
                    <a:pt x="72" y="5"/>
                  </a:cubicBezTo>
                  <a:cubicBezTo>
                    <a:pt x="65" y="5"/>
                    <a:pt x="57" y="6"/>
                    <a:pt x="50" y="6"/>
                  </a:cubicBezTo>
                  <a:cubicBezTo>
                    <a:pt x="42" y="7"/>
                    <a:pt x="35" y="8"/>
                    <a:pt x="27" y="8"/>
                  </a:cubicBezTo>
                  <a:cubicBezTo>
                    <a:pt x="20" y="9"/>
                    <a:pt x="12" y="9"/>
                    <a:pt x="5" y="10"/>
                  </a:cubicBezTo>
                  <a:lnTo>
                    <a:pt x="0" y="7"/>
                  </a:lnTo>
                  <a:close/>
                </a:path>
              </a:pathLst>
            </a:custGeom>
            <a:solidFill>
              <a:srgbClr val="FFFFFF"/>
            </a:solid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ru-RU" sz="1400" b="0" i="0" u="none" strike="noStrike" kern="0" cap="none" spc="0" normalizeH="0" baseline="0" noProof="0">
                <a:ln>
                  <a:noFill/>
                </a:ln>
                <a:solidFill>
                  <a:srgbClr val="414042"/>
                </a:solidFill>
                <a:effectLst/>
                <a:uLnTx/>
                <a:uFillTx/>
                <a:latin typeface="Arial"/>
                <a:ea typeface="+mn-ea"/>
                <a:cs typeface="Arial"/>
                <a:sym typeface="Arial"/>
              </a:endParaRPr>
            </a:p>
          </p:txBody>
        </p:sp>
        <p:sp>
          <p:nvSpPr>
            <p:cNvPr id="19" name="Freeform 19"/>
            <p:cNvSpPr>
              <a:spLocks/>
            </p:cNvSpPr>
            <p:nvPr/>
          </p:nvSpPr>
          <p:spPr bwMode="auto">
            <a:xfrm>
              <a:off x="7858125" y="2870200"/>
              <a:ext cx="384175" cy="46038"/>
            </a:xfrm>
            <a:custGeom>
              <a:avLst/>
              <a:gdLst>
                <a:gd name="T0" fmla="*/ 0 w 101"/>
                <a:gd name="T1" fmla="*/ 9 h 12"/>
                <a:gd name="T2" fmla="*/ 24 w 101"/>
                <a:gd name="T3" fmla="*/ 7 h 12"/>
                <a:gd name="T4" fmla="*/ 48 w 101"/>
                <a:gd name="T5" fmla="*/ 4 h 12"/>
                <a:gd name="T6" fmla="*/ 72 w 101"/>
                <a:gd name="T7" fmla="*/ 2 h 12"/>
                <a:gd name="T8" fmla="*/ 96 w 101"/>
                <a:gd name="T9" fmla="*/ 0 h 12"/>
                <a:gd name="T10" fmla="*/ 101 w 101"/>
                <a:gd name="T11" fmla="*/ 2 h 12"/>
                <a:gd name="T12" fmla="*/ 77 w 101"/>
                <a:gd name="T13" fmla="*/ 5 h 12"/>
                <a:gd name="T14" fmla="*/ 53 w 101"/>
                <a:gd name="T15" fmla="*/ 7 h 12"/>
                <a:gd name="T16" fmla="*/ 29 w 101"/>
                <a:gd name="T17" fmla="*/ 10 h 12"/>
                <a:gd name="T18" fmla="*/ 6 w 101"/>
                <a:gd name="T19" fmla="*/ 12 h 12"/>
                <a:gd name="T20" fmla="*/ 0 w 101"/>
                <a:gd name="T21"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12">
                  <a:moveTo>
                    <a:pt x="0" y="9"/>
                  </a:moveTo>
                  <a:cubicBezTo>
                    <a:pt x="8" y="8"/>
                    <a:pt x="16" y="7"/>
                    <a:pt x="24" y="7"/>
                  </a:cubicBezTo>
                  <a:cubicBezTo>
                    <a:pt x="32" y="6"/>
                    <a:pt x="39" y="5"/>
                    <a:pt x="48" y="4"/>
                  </a:cubicBezTo>
                  <a:cubicBezTo>
                    <a:pt x="55" y="3"/>
                    <a:pt x="64" y="3"/>
                    <a:pt x="72" y="2"/>
                  </a:cubicBezTo>
                  <a:cubicBezTo>
                    <a:pt x="80" y="1"/>
                    <a:pt x="88" y="0"/>
                    <a:pt x="96" y="0"/>
                  </a:cubicBezTo>
                  <a:cubicBezTo>
                    <a:pt x="101" y="2"/>
                    <a:pt x="101" y="2"/>
                    <a:pt x="101" y="2"/>
                  </a:cubicBezTo>
                  <a:cubicBezTo>
                    <a:pt x="93" y="3"/>
                    <a:pt x="85" y="4"/>
                    <a:pt x="77" y="5"/>
                  </a:cubicBezTo>
                  <a:cubicBezTo>
                    <a:pt x="69" y="6"/>
                    <a:pt x="61" y="6"/>
                    <a:pt x="53" y="7"/>
                  </a:cubicBezTo>
                  <a:cubicBezTo>
                    <a:pt x="45" y="8"/>
                    <a:pt x="37" y="9"/>
                    <a:pt x="29" y="10"/>
                  </a:cubicBezTo>
                  <a:cubicBezTo>
                    <a:pt x="21" y="10"/>
                    <a:pt x="13" y="11"/>
                    <a:pt x="6" y="12"/>
                  </a:cubicBezTo>
                  <a:lnTo>
                    <a:pt x="0" y="9"/>
                  </a:lnTo>
                  <a:close/>
                </a:path>
              </a:pathLst>
            </a:custGeom>
            <a:solidFill>
              <a:srgbClr val="FFFFFF"/>
            </a:solid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ru-RU" sz="1400" b="0" i="0" u="none" strike="noStrike" kern="0" cap="none" spc="0" normalizeH="0" baseline="0" noProof="0">
                <a:ln>
                  <a:noFill/>
                </a:ln>
                <a:solidFill>
                  <a:srgbClr val="414042"/>
                </a:solidFill>
                <a:effectLst/>
                <a:uLnTx/>
                <a:uFillTx/>
                <a:latin typeface="Arial"/>
                <a:ea typeface="+mn-ea"/>
                <a:cs typeface="Arial"/>
                <a:sym typeface="Arial"/>
              </a:endParaRPr>
            </a:p>
          </p:txBody>
        </p:sp>
        <p:sp>
          <p:nvSpPr>
            <p:cNvPr id="20" name="Freeform 20"/>
            <p:cNvSpPr>
              <a:spLocks/>
            </p:cNvSpPr>
            <p:nvPr/>
          </p:nvSpPr>
          <p:spPr bwMode="auto">
            <a:xfrm>
              <a:off x="7085013" y="2946400"/>
              <a:ext cx="415925" cy="65088"/>
            </a:xfrm>
            <a:custGeom>
              <a:avLst/>
              <a:gdLst>
                <a:gd name="T0" fmla="*/ 103 w 109"/>
                <a:gd name="T1" fmla="*/ 0 h 17"/>
                <a:gd name="T2" fmla="*/ 109 w 109"/>
                <a:gd name="T3" fmla="*/ 3 h 17"/>
                <a:gd name="T4" fmla="*/ 82 w 109"/>
                <a:gd name="T5" fmla="*/ 7 h 17"/>
                <a:gd name="T6" fmla="*/ 56 w 109"/>
                <a:gd name="T7" fmla="*/ 10 h 17"/>
                <a:gd name="T8" fmla="*/ 31 w 109"/>
                <a:gd name="T9" fmla="*/ 13 h 17"/>
                <a:gd name="T10" fmla="*/ 7 w 109"/>
                <a:gd name="T11" fmla="*/ 17 h 17"/>
                <a:gd name="T12" fmla="*/ 0 w 109"/>
                <a:gd name="T13" fmla="*/ 14 h 17"/>
                <a:gd name="T14" fmla="*/ 25 w 109"/>
                <a:gd name="T15" fmla="*/ 10 h 17"/>
                <a:gd name="T16" fmla="*/ 50 w 109"/>
                <a:gd name="T17" fmla="*/ 7 h 17"/>
                <a:gd name="T18" fmla="*/ 76 w 109"/>
                <a:gd name="T19" fmla="*/ 4 h 17"/>
                <a:gd name="T20" fmla="*/ 103 w 109"/>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 h="17">
                  <a:moveTo>
                    <a:pt x="103" y="0"/>
                  </a:moveTo>
                  <a:cubicBezTo>
                    <a:pt x="109" y="3"/>
                    <a:pt x="109" y="3"/>
                    <a:pt x="109" y="3"/>
                  </a:cubicBezTo>
                  <a:cubicBezTo>
                    <a:pt x="100" y="4"/>
                    <a:pt x="91" y="6"/>
                    <a:pt x="82" y="7"/>
                  </a:cubicBezTo>
                  <a:cubicBezTo>
                    <a:pt x="74" y="8"/>
                    <a:pt x="65" y="9"/>
                    <a:pt x="56" y="10"/>
                  </a:cubicBezTo>
                  <a:cubicBezTo>
                    <a:pt x="48" y="11"/>
                    <a:pt x="39" y="12"/>
                    <a:pt x="31" y="13"/>
                  </a:cubicBezTo>
                  <a:cubicBezTo>
                    <a:pt x="23" y="15"/>
                    <a:pt x="15" y="16"/>
                    <a:pt x="7" y="17"/>
                  </a:cubicBezTo>
                  <a:cubicBezTo>
                    <a:pt x="0" y="14"/>
                    <a:pt x="0" y="14"/>
                    <a:pt x="0" y="14"/>
                  </a:cubicBezTo>
                  <a:cubicBezTo>
                    <a:pt x="8" y="13"/>
                    <a:pt x="17" y="12"/>
                    <a:pt x="25" y="10"/>
                  </a:cubicBezTo>
                  <a:cubicBezTo>
                    <a:pt x="33" y="9"/>
                    <a:pt x="42" y="8"/>
                    <a:pt x="50" y="7"/>
                  </a:cubicBezTo>
                  <a:cubicBezTo>
                    <a:pt x="59" y="6"/>
                    <a:pt x="68" y="5"/>
                    <a:pt x="76" y="4"/>
                  </a:cubicBezTo>
                  <a:cubicBezTo>
                    <a:pt x="85" y="2"/>
                    <a:pt x="94" y="1"/>
                    <a:pt x="103" y="0"/>
                  </a:cubicBezTo>
                  <a:close/>
                </a:path>
              </a:pathLst>
            </a:custGeom>
            <a:solidFill>
              <a:srgbClr val="FFFFFF"/>
            </a:solid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ru-RU" sz="1400" b="0" i="0" u="none" strike="noStrike" kern="0" cap="none" spc="0" normalizeH="0" baseline="0" noProof="0">
                <a:ln>
                  <a:noFill/>
                </a:ln>
                <a:solidFill>
                  <a:srgbClr val="414042"/>
                </a:solidFill>
                <a:effectLst/>
                <a:uLnTx/>
                <a:uFillTx/>
                <a:latin typeface="Arial"/>
                <a:ea typeface="+mn-ea"/>
                <a:cs typeface="Arial"/>
                <a:sym typeface="Arial"/>
              </a:endParaRPr>
            </a:p>
          </p:txBody>
        </p:sp>
        <p:sp>
          <p:nvSpPr>
            <p:cNvPr id="21" name="Freeform 21"/>
            <p:cNvSpPr>
              <a:spLocks/>
            </p:cNvSpPr>
            <p:nvPr/>
          </p:nvSpPr>
          <p:spPr bwMode="auto">
            <a:xfrm>
              <a:off x="6351588" y="3090863"/>
              <a:ext cx="376238" cy="107950"/>
            </a:xfrm>
            <a:custGeom>
              <a:avLst/>
              <a:gdLst>
                <a:gd name="T0" fmla="*/ 99 w 99"/>
                <a:gd name="T1" fmla="*/ 3 h 28"/>
                <a:gd name="T2" fmla="*/ 71 w 99"/>
                <a:gd name="T3" fmla="*/ 9 h 28"/>
                <a:gd name="T4" fmla="*/ 47 w 99"/>
                <a:gd name="T5" fmla="*/ 15 h 28"/>
                <a:gd name="T6" fmla="*/ 28 w 99"/>
                <a:gd name="T7" fmla="*/ 22 h 28"/>
                <a:gd name="T8" fmla="*/ 14 w 99"/>
                <a:gd name="T9" fmla="*/ 28 h 28"/>
                <a:gd name="T10" fmla="*/ 0 w 99"/>
                <a:gd name="T11" fmla="*/ 27 h 28"/>
                <a:gd name="T12" fmla="*/ 15 w 99"/>
                <a:gd name="T13" fmla="*/ 20 h 28"/>
                <a:gd name="T14" fmla="*/ 36 w 99"/>
                <a:gd name="T15" fmla="*/ 13 h 28"/>
                <a:gd name="T16" fmla="*/ 61 w 99"/>
                <a:gd name="T17" fmla="*/ 6 h 28"/>
                <a:gd name="T18" fmla="*/ 91 w 99"/>
                <a:gd name="T19" fmla="*/ 0 h 28"/>
                <a:gd name="T20" fmla="*/ 99 w 99"/>
                <a:gd name="T21" fmla="*/ 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28">
                  <a:moveTo>
                    <a:pt x="99" y="3"/>
                  </a:moveTo>
                  <a:cubicBezTo>
                    <a:pt x="89" y="5"/>
                    <a:pt x="80" y="7"/>
                    <a:pt x="71" y="9"/>
                  </a:cubicBezTo>
                  <a:cubicBezTo>
                    <a:pt x="62" y="11"/>
                    <a:pt x="54" y="13"/>
                    <a:pt x="47" y="15"/>
                  </a:cubicBezTo>
                  <a:cubicBezTo>
                    <a:pt x="40" y="18"/>
                    <a:pt x="33" y="20"/>
                    <a:pt x="28" y="22"/>
                  </a:cubicBezTo>
                  <a:cubicBezTo>
                    <a:pt x="23" y="24"/>
                    <a:pt x="18" y="26"/>
                    <a:pt x="14" y="28"/>
                  </a:cubicBezTo>
                  <a:cubicBezTo>
                    <a:pt x="0" y="27"/>
                    <a:pt x="0" y="27"/>
                    <a:pt x="0" y="27"/>
                  </a:cubicBezTo>
                  <a:cubicBezTo>
                    <a:pt x="4" y="25"/>
                    <a:pt x="9" y="22"/>
                    <a:pt x="15" y="20"/>
                  </a:cubicBezTo>
                  <a:cubicBezTo>
                    <a:pt x="21" y="18"/>
                    <a:pt x="28" y="15"/>
                    <a:pt x="36" y="13"/>
                  </a:cubicBezTo>
                  <a:cubicBezTo>
                    <a:pt x="44" y="11"/>
                    <a:pt x="52" y="9"/>
                    <a:pt x="61" y="6"/>
                  </a:cubicBezTo>
                  <a:cubicBezTo>
                    <a:pt x="70" y="4"/>
                    <a:pt x="80" y="2"/>
                    <a:pt x="91" y="0"/>
                  </a:cubicBezTo>
                  <a:lnTo>
                    <a:pt x="99" y="3"/>
                  </a:lnTo>
                  <a:close/>
                </a:path>
              </a:pathLst>
            </a:custGeom>
            <a:solidFill>
              <a:srgbClr val="FFFFFF"/>
            </a:solid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ru-RU" sz="1400" b="0" i="0" u="none" strike="noStrike" kern="0" cap="none" spc="0" normalizeH="0" baseline="0" noProof="0">
                <a:ln>
                  <a:noFill/>
                </a:ln>
                <a:solidFill>
                  <a:srgbClr val="414042"/>
                </a:solidFill>
                <a:effectLst/>
                <a:uLnTx/>
                <a:uFillTx/>
                <a:latin typeface="Arial"/>
                <a:ea typeface="+mn-ea"/>
                <a:cs typeface="Arial"/>
                <a:sym typeface="Arial"/>
              </a:endParaRPr>
            </a:p>
          </p:txBody>
        </p:sp>
        <p:sp>
          <p:nvSpPr>
            <p:cNvPr id="22" name="Freeform 22"/>
            <p:cNvSpPr>
              <a:spLocks/>
            </p:cNvSpPr>
            <p:nvPr/>
          </p:nvSpPr>
          <p:spPr bwMode="auto">
            <a:xfrm>
              <a:off x="6245225" y="3335338"/>
              <a:ext cx="204788" cy="149225"/>
            </a:xfrm>
            <a:custGeom>
              <a:avLst/>
              <a:gdLst>
                <a:gd name="T0" fmla="*/ 54 w 54"/>
                <a:gd name="T1" fmla="*/ 36 h 39"/>
                <a:gd name="T2" fmla="*/ 39 w 54"/>
                <a:gd name="T3" fmla="*/ 39 h 39"/>
                <a:gd name="T4" fmla="*/ 23 w 54"/>
                <a:gd name="T5" fmla="*/ 30 h 39"/>
                <a:gd name="T6" fmla="*/ 11 w 54"/>
                <a:gd name="T7" fmla="*/ 21 h 39"/>
                <a:gd name="T8" fmla="*/ 3 w 54"/>
                <a:gd name="T9" fmla="*/ 11 h 39"/>
                <a:gd name="T10" fmla="*/ 0 w 54"/>
                <a:gd name="T11" fmla="*/ 1 h 39"/>
                <a:gd name="T12" fmla="*/ 17 w 54"/>
                <a:gd name="T13" fmla="*/ 0 h 39"/>
                <a:gd name="T14" fmla="*/ 20 w 54"/>
                <a:gd name="T15" fmla="*/ 9 h 39"/>
                <a:gd name="T16" fmla="*/ 28 w 54"/>
                <a:gd name="T17" fmla="*/ 18 h 39"/>
                <a:gd name="T18" fmla="*/ 39 w 54"/>
                <a:gd name="T19" fmla="*/ 27 h 39"/>
                <a:gd name="T20" fmla="*/ 54 w 54"/>
                <a:gd name="T21" fmla="*/ 3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 h="39">
                  <a:moveTo>
                    <a:pt x="54" y="36"/>
                  </a:moveTo>
                  <a:cubicBezTo>
                    <a:pt x="39" y="39"/>
                    <a:pt x="39" y="39"/>
                    <a:pt x="39" y="39"/>
                  </a:cubicBezTo>
                  <a:cubicBezTo>
                    <a:pt x="33" y="36"/>
                    <a:pt x="27" y="33"/>
                    <a:pt x="23" y="30"/>
                  </a:cubicBezTo>
                  <a:cubicBezTo>
                    <a:pt x="18" y="27"/>
                    <a:pt x="14" y="24"/>
                    <a:pt x="11" y="21"/>
                  </a:cubicBezTo>
                  <a:cubicBezTo>
                    <a:pt x="8" y="18"/>
                    <a:pt x="5" y="14"/>
                    <a:pt x="3" y="11"/>
                  </a:cubicBezTo>
                  <a:cubicBezTo>
                    <a:pt x="2" y="8"/>
                    <a:pt x="1" y="4"/>
                    <a:pt x="0" y="1"/>
                  </a:cubicBezTo>
                  <a:cubicBezTo>
                    <a:pt x="17" y="0"/>
                    <a:pt x="17" y="0"/>
                    <a:pt x="17" y="0"/>
                  </a:cubicBezTo>
                  <a:cubicBezTo>
                    <a:pt x="18" y="3"/>
                    <a:pt x="19" y="6"/>
                    <a:pt x="20" y="9"/>
                  </a:cubicBezTo>
                  <a:cubicBezTo>
                    <a:pt x="22" y="12"/>
                    <a:pt x="25" y="15"/>
                    <a:pt x="28" y="18"/>
                  </a:cubicBezTo>
                  <a:cubicBezTo>
                    <a:pt x="31" y="21"/>
                    <a:pt x="35" y="24"/>
                    <a:pt x="39" y="27"/>
                  </a:cubicBezTo>
                  <a:cubicBezTo>
                    <a:pt x="44" y="30"/>
                    <a:pt x="49" y="33"/>
                    <a:pt x="54" y="36"/>
                  </a:cubicBezTo>
                  <a:close/>
                </a:path>
              </a:pathLst>
            </a:custGeom>
            <a:solidFill>
              <a:srgbClr val="FFFFFF"/>
            </a:solid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ru-RU" sz="1400" b="0" i="0" u="none" strike="noStrike" kern="0" cap="none" spc="0" normalizeH="0" baseline="0" noProof="0">
                <a:ln>
                  <a:noFill/>
                </a:ln>
                <a:solidFill>
                  <a:srgbClr val="414042"/>
                </a:solidFill>
                <a:effectLst/>
                <a:uLnTx/>
                <a:uFillTx/>
                <a:latin typeface="Arial"/>
                <a:ea typeface="+mn-ea"/>
                <a:cs typeface="Arial"/>
                <a:sym typeface="Arial"/>
              </a:endParaRPr>
            </a:p>
          </p:txBody>
        </p:sp>
        <p:sp>
          <p:nvSpPr>
            <p:cNvPr id="23" name="Freeform 23"/>
            <p:cNvSpPr>
              <a:spLocks/>
            </p:cNvSpPr>
            <p:nvPr/>
          </p:nvSpPr>
          <p:spPr bwMode="auto">
            <a:xfrm>
              <a:off x="6743700" y="3590925"/>
              <a:ext cx="482600" cy="125413"/>
            </a:xfrm>
            <a:custGeom>
              <a:avLst/>
              <a:gdLst>
                <a:gd name="T0" fmla="*/ 13 w 127"/>
                <a:gd name="T1" fmla="*/ 0 h 33"/>
                <a:gd name="T2" fmla="*/ 39 w 127"/>
                <a:gd name="T3" fmla="*/ 7 h 33"/>
                <a:gd name="T4" fmla="*/ 67 w 127"/>
                <a:gd name="T5" fmla="*/ 14 h 33"/>
                <a:gd name="T6" fmla="*/ 96 w 127"/>
                <a:gd name="T7" fmla="*/ 21 h 33"/>
                <a:gd name="T8" fmla="*/ 127 w 127"/>
                <a:gd name="T9" fmla="*/ 28 h 33"/>
                <a:gd name="T10" fmla="*/ 115 w 127"/>
                <a:gd name="T11" fmla="*/ 33 h 33"/>
                <a:gd name="T12" fmla="*/ 84 w 127"/>
                <a:gd name="T13" fmla="*/ 26 h 33"/>
                <a:gd name="T14" fmla="*/ 55 w 127"/>
                <a:gd name="T15" fmla="*/ 19 h 33"/>
                <a:gd name="T16" fmla="*/ 26 w 127"/>
                <a:gd name="T17" fmla="*/ 12 h 33"/>
                <a:gd name="T18" fmla="*/ 0 w 127"/>
                <a:gd name="T19" fmla="*/ 4 h 33"/>
                <a:gd name="T20" fmla="*/ 13 w 127"/>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7" h="33">
                  <a:moveTo>
                    <a:pt x="13" y="0"/>
                  </a:moveTo>
                  <a:cubicBezTo>
                    <a:pt x="21" y="2"/>
                    <a:pt x="30" y="4"/>
                    <a:pt x="39" y="7"/>
                  </a:cubicBezTo>
                  <a:cubicBezTo>
                    <a:pt x="48" y="9"/>
                    <a:pt x="57" y="11"/>
                    <a:pt x="67" y="14"/>
                  </a:cubicBezTo>
                  <a:cubicBezTo>
                    <a:pt x="77" y="16"/>
                    <a:pt x="86" y="18"/>
                    <a:pt x="96" y="21"/>
                  </a:cubicBezTo>
                  <a:cubicBezTo>
                    <a:pt x="106" y="23"/>
                    <a:pt x="117" y="25"/>
                    <a:pt x="127" y="28"/>
                  </a:cubicBezTo>
                  <a:cubicBezTo>
                    <a:pt x="115" y="33"/>
                    <a:pt x="115" y="33"/>
                    <a:pt x="115" y="33"/>
                  </a:cubicBezTo>
                  <a:cubicBezTo>
                    <a:pt x="105" y="31"/>
                    <a:pt x="94" y="28"/>
                    <a:pt x="84" y="26"/>
                  </a:cubicBezTo>
                  <a:cubicBezTo>
                    <a:pt x="74" y="23"/>
                    <a:pt x="64" y="21"/>
                    <a:pt x="55" y="19"/>
                  </a:cubicBezTo>
                  <a:cubicBezTo>
                    <a:pt x="45" y="16"/>
                    <a:pt x="36" y="14"/>
                    <a:pt x="26" y="12"/>
                  </a:cubicBezTo>
                  <a:cubicBezTo>
                    <a:pt x="17" y="9"/>
                    <a:pt x="8" y="7"/>
                    <a:pt x="0" y="4"/>
                  </a:cubicBezTo>
                  <a:lnTo>
                    <a:pt x="13" y="0"/>
                  </a:lnTo>
                  <a:close/>
                </a:path>
              </a:pathLst>
            </a:custGeom>
            <a:solidFill>
              <a:srgbClr val="FFFFFF"/>
            </a:solid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ru-RU" sz="1400" b="0" i="0" u="none" strike="noStrike" kern="0" cap="none" spc="0" normalizeH="0" baseline="0" noProof="0">
                <a:ln>
                  <a:noFill/>
                </a:ln>
                <a:solidFill>
                  <a:srgbClr val="414042"/>
                </a:solidFill>
                <a:effectLst/>
                <a:uLnTx/>
                <a:uFillTx/>
                <a:latin typeface="Arial"/>
                <a:ea typeface="+mn-ea"/>
                <a:cs typeface="Arial"/>
                <a:sym typeface="Arial"/>
              </a:endParaRPr>
            </a:p>
          </p:txBody>
        </p:sp>
        <p:sp>
          <p:nvSpPr>
            <p:cNvPr id="24" name="Freeform 24"/>
            <p:cNvSpPr>
              <a:spLocks/>
            </p:cNvSpPr>
            <p:nvPr/>
          </p:nvSpPr>
          <p:spPr bwMode="auto">
            <a:xfrm>
              <a:off x="7651750" y="3811588"/>
              <a:ext cx="519113" cy="160338"/>
            </a:xfrm>
            <a:custGeom>
              <a:avLst/>
              <a:gdLst>
                <a:gd name="T0" fmla="*/ 0 w 136"/>
                <a:gd name="T1" fmla="*/ 5 h 42"/>
                <a:gd name="T2" fmla="*/ 12 w 136"/>
                <a:gd name="T3" fmla="*/ 0 h 42"/>
                <a:gd name="T4" fmla="*/ 43 w 136"/>
                <a:gd name="T5" fmla="*/ 8 h 42"/>
                <a:gd name="T6" fmla="*/ 74 w 136"/>
                <a:gd name="T7" fmla="*/ 17 h 42"/>
                <a:gd name="T8" fmla="*/ 105 w 136"/>
                <a:gd name="T9" fmla="*/ 26 h 42"/>
                <a:gd name="T10" fmla="*/ 136 w 136"/>
                <a:gd name="T11" fmla="*/ 37 h 42"/>
                <a:gd name="T12" fmla="*/ 123 w 136"/>
                <a:gd name="T13" fmla="*/ 42 h 42"/>
                <a:gd name="T14" fmla="*/ 92 w 136"/>
                <a:gd name="T15" fmla="*/ 32 h 42"/>
                <a:gd name="T16" fmla="*/ 62 w 136"/>
                <a:gd name="T17" fmla="*/ 22 h 42"/>
                <a:gd name="T18" fmla="*/ 31 w 136"/>
                <a:gd name="T19" fmla="*/ 14 h 42"/>
                <a:gd name="T20" fmla="*/ 0 w 136"/>
                <a:gd name="T21" fmla="*/ 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6" h="42">
                  <a:moveTo>
                    <a:pt x="0" y="5"/>
                  </a:moveTo>
                  <a:cubicBezTo>
                    <a:pt x="12" y="0"/>
                    <a:pt x="12" y="0"/>
                    <a:pt x="12" y="0"/>
                  </a:cubicBezTo>
                  <a:cubicBezTo>
                    <a:pt x="22" y="2"/>
                    <a:pt x="32" y="5"/>
                    <a:pt x="43" y="8"/>
                  </a:cubicBezTo>
                  <a:cubicBezTo>
                    <a:pt x="53" y="11"/>
                    <a:pt x="64" y="14"/>
                    <a:pt x="74" y="17"/>
                  </a:cubicBezTo>
                  <a:cubicBezTo>
                    <a:pt x="84" y="20"/>
                    <a:pt x="95" y="23"/>
                    <a:pt x="105" y="26"/>
                  </a:cubicBezTo>
                  <a:cubicBezTo>
                    <a:pt x="116" y="30"/>
                    <a:pt x="126" y="33"/>
                    <a:pt x="136" y="37"/>
                  </a:cubicBezTo>
                  <a:cubicBezTo>
                    <a:pt x="123" y="42"/>
                    <a:pt x="123" y="42"/>
                    <a:pt x="123" y="42"/>
                  </a:cubicBezTo>
                  <a:cubicBezTo>
                    <a:pt x="113" y="39"/>
                    <a:pt x="103" y="35"/>
                    <a:pt x="92" y="32"/>
                  </a:cubicBezTo>
                  <a:cubicBezTo>
                    <a:pt x="82" y="29"/>
                    <a:pt x="72" y="26"/>
                    <a:pt x="62" y="22"/>
                  </a:cubicBezTo>
                  <a:cubicBezTo>
                    <a:pt x="51" y="19"/>
                    <a:pt x="41" y="17"/>
                    <a:pt x="31" y="14"/>
                  </a:cubicBezTo>
                  <a:cubicBezTo>
                    <a:pt x="20" y="11"/>
                    <a:pt x="10" y="8"/>
                    <a:pt x="0" y="5"/>
                  </a:cubicBezTo>
                  <a:close/>
                </a:path>
              </a:pathLst>
            </a:custGeom>
            <a:solidFill>
              <a:srgbClr val="FFFFFF"/>
            </a:solid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ru-RU" sz="1400" b="0" i="0" u="none" strike="noStrike" kern="0" cap="none" spc="0" normalizeH="0" baseline="0" noProof="0">
                <a:ln>
                  <a:noFill/>
                </a:ln>
                <a:solidFill>
                  <a:srgbClr val="414042"/>
                </a:solidFill>
                <a:effectLst/>
                <a:uLnTx/>
                <a:uFillTx/>
                <a:latin typeface="Arial"/>
                <a:ea typeface="+mn-ea"/>
                <a:cs typeface="Arial"/>
                <a:sym typeface="Arial"/>
              </a:endParaRPr>
            </a:p>
          </p:txBody>
        </p:sp>
        <p:sp>
          <p:nvSpPr>
            <p:cNvPr id="25" name="Freeform 25"/>
            <p:cNvSpPr>
              <a:spLocks/>
            </p:cNvSpPr>
            <p:nvPr/>
          </p:nvSpPr>
          <p:spPr bwMode="auto">
            <a:xfrm>
              <a:off x="8550275" y="4138613"/>
              <a:ext cx="434975" cy="263525"/>
            </a:xfrm>
            <a:custGeom>
              <a:avLst/>
              <a:gdLst>
                <a:gd name="T0" fmla="*/ 114 w 114"/>
                <a:gd name="T1" fmla="*/ 66 h 69"/>
                <a:gd name="T2" fmla="*/ 93 w 114"/>
                <a:gd name="T3" fmla="*/ 69 h 69"/>
                <a:gd name="T4" fmla="*/ 72 w 114"/>
                <a:gd name="T5" fmla="*/ 51 h 69"/>
                <a:gd name="T6" fmla="*/ 49 w 114"/>
                <a:gd name="T7" fmla="*/ 34 h 69"/>
                <a:gd name="T8" fmla="*/ 25 w 114"/>
                <a:gd name="T9" fmla="*/ 18 h 69"/>
                <a:gd name="T10" fmla="*/ 0 w 114"/>
                <a:gd name="T11" fmla="*/ 4 h 69"/>
                <a:gd name="T12" fmla="*/ 17 w 114"/>
                <a:gd name="T13" fmla="*/ 0 h 69"/>
                <a:gd name="T14" fmla="*/ 42 w 114"/>
                <a:gd name="T15" fmla="*/ 14 h 69"/>
                <a:gd name="T16" fmla="*/ 67 w 114"/>
                <a:gd name="T17" fmla="*/ 29 h 69"/>
                <a:gd name="T18" fmla="*/ 91 w 114"/>
                <a:gd name="T19" fmla="*/ 47 h 69"/>
                <a:gd name="T20" fmla="*/ 114 w 114"/>
                <a:gd name="T21" fmla="*/ 6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4" h="69">
                  <a:moveTo>
                    <a:pt x="114" y="66"/>
                  </a:moveTo>
                  <a:cubicBezTo>
                    <a:pt x="93" y="69"/>
                    <a:pt x="93" y="69"/>
                    <a:pt x="93" y="69"/>
                  </a:cubicBezTo>
                  <a:cubicBezTo>
                    <a:pt x="86" y="63"/>
                    <a:pt x="79" y="56"/>
                    <a:pt x="72" y="51"/>
                  </a:cubicBezTo>
                  <a:cubicBezTo>
                    <a:pt x="64" y="45"/>
                    <a:pt x="57" y="39"/>
                    <a:pt x="49" y="34"/>
                  </a:cubicBezTo>
                  <a:cubicBezTo>
                    <a:pt x="41" y="28"/>
                    <a:pt x="33" y="23"/>
                    <a:pt x="25" y="18"/>
                  </a:cubicBezTo>
                  <a:cubicBezTo>
                    <a:pt x="17" y="14"/>
                    <a:pt x="9" y="9"/>
                    <a:pt x="0" y="4"/>
                  </a:cubicBezTo>
                  <a:cubicBezTo>
                    <a:pt x="17" y="0"/>
                    <a:pt x="17" y="0"/>
                    <a:pt x="17" y="0"/>
                  </a:cubicBezTo>
                  <a:cubicBezTo>
                    <a:pt x="25" y="4"/>
                    <a:pt x="34" y="9"/>
                    <a:pt x="42" y="14"/>
                  </a:cubicBezTo>
                  <a:cubicBezTo>
                    <a:pt x="51" y="19"/>
                    <a:pt x="59" y="24"/>
                    <a:pt x="67" y="29"/>
                  </a:cubicBezTo>
                  <a:cubicBezTo>
                    <a:pt x="75" y="35"/>
                    <a:pt x="83" y="41"/>
                    <a:pt x="91" y="47"/>
                  </a:cubicBezTo>
                  <a:cubicBezTo>
                    <a:pt x="99" y="53"/>
                    <a:pt x="106" y="59"/>
                    <a:pt x="114" y="66"/>
                  </a:cubicBezTo>
                  <a:close/>
                </a:path>
              </a:pathLst>
            </a:custGeom>
            <a:solidFill>
              <a:srgbClr val="FFFFFF"/>
            </a:solid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ru-RU" sz="1400" b="0" i="0" u="none" strike="noStrike" kern="0" cap="none" spc="0" normalizeH="0" baseline="0" noProof="0">
                <a:ln>
                  <a:noFill/>
                </a:ln>
                <a:solidFill>
                  <a:srgbClr val="414042"/>
                </a:solidFill>
                <a:effectLst/>
                <a:uLnTx/>
                <a:uFillTx/>
                <a:latin typeface="Arial"/>
                <a:ea typeface="+mn-ea"/>
                <a:cs typeface="Arial"/>
                <a:sym typeface="Arial"/>
              </a:endParaRPr>
            </a:p>
          </p:txBody>
        </p:sp>
        <p:sp>
          <p:nvSpPr>
            <p:cNvPr id="26" name="Freeform 26"/>
            <p:cNvSpPr>
              <a:spLocks/>
            </p:cNvSpPr>
            <p:nvPr/>
          </p:nvSpPr>
          <p:spPr bwMode="auto">
            <a:xfrm>
              <a:off x="9151938" y="4713288"/>
              <a:ext cx="152400" cy="407988"/>
            </a:xfrm>
            <a:custGeom>
              <a:avLst/>
              <a:gdLst>
                <a:gd name="T0" fmla="*/ 5 w 40"/>
                <a:gd name="T1" fmla="*/ 103 h 107"/>
                <a:gd name="T2" fmla="*/ 12 w 40"/>
                <a:gd name="T3" fmla="*/ 77 h 107"/>
                <a:gd name="T4" fmla="*/ 13 w 40"/>
                <a:gd name="T5" fmla="*/ 51 h 107"/>
                <a:gd name="T6" fmla="*/ 9 w 40"/>
                <a:gd name="T7" fmla="*/ 26 h 107"/>
                <a:gd name="T8" fmla="*/ 0 w 40"/>
                <a:gd name="T9" fmla="*/ 2 h 107"/>
                <a:gd name="T10" fmla="*/ 24 w 40"/>
                <a:gd name="T11" fmla="*/ 0 h 107"/>
                <a:gd name="T12" fmla="*/ 34 w 40"/>
                <a:gd name="T13" fmla="*/ 26 h 107"/>
                <a:gd name="T14" fmla="*/ 39 w 40"/>
                <a:gd name="T15" fmla="*/ 52 h 107"/>
                <a:gd name="T16" fmla="*/ 38 w 40"/>
                <a:gd name="T17" fmla="*/ 79 h 107"/>
                <a:gd name="T18" fmla="*/ 31 w 40"/>
                <a:gd name="T19" fmla="*/ 107 h 107"/>
                <a:gd name="T20" fmla="*/ 5 w 40"/>
                <a:gd name="T21" fmla="*/ 10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107">
                  <a:moveTo>
                    <a:pt x="5" y="103"/>
                  </a:moveTo>
                  <a:cubicBezTo>
                    <a:pt x="8" y="94"/>
                    <a:pt x="10" y="86"/>
                    <a:pt x="12" y="77"/>
                  </a:cubicBezTo>
                  <a:cubicBezTo>
                    <a:pt x="13" y="68"/>
                    <a:pt x="14" y="60"/>
                    <a:pt x="13" y="51"/>
                  </a:cubicBezTo>
                  <a:cubicBezTo>
                    <a:pt x="13" y="43"/>
                    <a:pt x="12" y="34"/>
                    <a:pt x="9" y="26"/>
                  </a:cubicBezTo>
                  <a:cubicBezTo>
                    <a:pt x="7" y="18"/>
                    <a:pt x="4" y="10"/>
                    <a:pt x="0" y="2"/>
                  </a:cubicBezTo>
                  <a:cubicBezTo>
                    <a:pt x="24" y="0"/>
                    <a:pt x="24" y="0"/>
                    <a:pt x="24" y="0"/>
                  </a:cubicBezTo>
                  <a:cubicBezTo>
                    <a:pt x="29" y="9"/>
                    <a:pt x="32" y="17"/>
                    <a:pt x="34" y="26"/>
                  </a:cubicBezTo>
                  <a:cubicBezTo>
                    <a:pt x="37" y="35"/>
                    <a:pt x="39" y="43"/>
                    <a:pt x="39" y="52"/>
                  </a:cubicBezTo>
                  <a:cubicBezTo>
                    <a:pt x="40" y="61"/>
                    <a:pt x="39" y="70"/>
                    <a:pt x="38" y="79"/>
                  </a:cubicBezTo>
                  <a:cubicBezTo>
                    <a:pt x="37" y="89"/>
                    <a:pt x="35" y="98"/>
                    <a:pt x="31" y="107"/>
                  </a:cubicBezTo>
                  <a:lnTo>
                    <a:pt x="5" y="103"/>
                  </a:lnTo>
                  <a:close/>
                </a:path>
              </a:pathLst>
            </a:custGeom>
            <a:solidFill>
              <a:srgbClr val="FFFFFF"/>
            </a:solid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ru-RU" sz="1400" b="0" i="0" u="none" strike="noStrike" kern="0" cap="none" spc="0" normalizeH="0" baseline="0" noProof="0">
                <a:ln>
                  <a:noFill/>
                </a:ln>
                <a:solidFill>
                  <a:srgbClr val="414042"/>
                </a:solidFill>
                <a:effectLst/>
                <a:uLnTx/>
                <a:uFillTx/>
                <a:latin typeface="Arial"/>
                <a:ea typeface="+mn-ea"/>
                <a:cs typeface="Arial"/>
                <a:sym typeface="Arial"/>
              </a:endParaRPr>
            </a:p>
          </p:txBody>
        </p:sp>
        <p:sp>
          <p:nvSpPr>
            <p:cNvPr id="27" name="Freeform 27"/>
            <p:cNvSpPr>
              <a:spLocks/>
            </p:cNvSpPr>
            <p:nvPr/>
          </p:nvSpPr>
          <p:spPr bwMode="auto">
            <a:xfrm>
              <a:off x="8193088" y="5532438"/>
              <a:ext cx="746125" cy="498475"/>
            </a:xfrm>
            <a:custGeom>
              <a:avLst/>
              <a:gdLst>
                <a:gd name="T0" fmla="*/ 0 w 196"/>
                <a:gd name="T1" fmla="*/ 115 h 131"/>
                <a:gd name="T2" fmla="*/ 52 w 196"/>
                <a:gd name="T3" fmla="*/ 85 h 131"/>
                <a:gd name="T4" fmla="*/ 97 w 196"/>
                <a:gd name="T5" fmla="*/ 56 h 131"/>
                <a:gd name="T6" fmla="*/ 136 w 196"/>
                <a:gd name="T7" fmla="*/ 28 h 131"/>
                <a:gd name="T8" fmla="*/ 170 w 196"/>
                <a:gd name="T9" fmla="*/ 0 h 131"/>
                <a:gd name="T10" fmla="*/ 196 w 196"/>
                <a:gd name="T11" fmla="*/ 11 h 131"/>
                <a:gd name="T12" fmla="*/ 161 w 196"/>
                <a:gd name="T13" fmla="*/ 40 h 131"/>
                <a:gd name="T14" fmla="*/ 121 w 196"/>
                <a:gd name="T15" fmla="*/ 69 h 131"/>
                <a:gd name="T16" fmla="*/ 75 w 196"/>
                <a:gd name="T17" fmla="*/ 100 h 131"/>
                <a:gd name="T18" fmla="*/ 23 w 196"/>
                <a:gd name="T19" fmla="*/ 131 h 131"/>
                <a:gd name="T20" fmla="*/ 0 w 196"/>
                <a:gd name="T21" fmla="*/ 11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 h="131">
                  <a:moveTo>
                    <a:pt x="0" y="115"/>
                  </a:moveTo>
                  <a:cubicBezTo>
                    <a:pt x="18" y="105"/>
                    <a:pt x="36" y="95"/>
                    <a:pt x="52" y="85"/>
                  </a:cubicBezTo>
                  <a:cubicBezTo>
                    <a:pt x="68" y="76"/>
                    <a:pt x="83" y="66"/>
                    <a:pt x="97" y="56"/>
                  </a:cubicBezTo>
                  <a:cubicBezTo>
                    <a:pt x="111" y="47"/>
                    <a:pt x="124" y="37"/>
                    <a:pt x="136" y="28"/>
                  </a:cubicBezTo>
                  <a:cubicBezTo>
                    <a:pt x="148" y="19"/>
                    <a:pt x="160" y="10"/>
                    <a:pt x="170" y="0"/>
                  </a:cubicBezTo>
                  <a:cubicBezTo>
                    <a:pt x="196" y="11"/>
                    <a:pt x="196" y="11"/>
                    <a:pt x="196" y="11"/>
                  </a:cubicBezTo>
                  <a:cubicBezTo>
                    <a:pt x="185" y="20"/>
                    <a:pt x="174" y="30"/>
                    <a:pt x="161" y="40"/>
                  </a:cubicBezTo>
                  <a:cubicBezTo>
                    <a:pt x="149" y="50"/>
                    <a:pt x="135" y="59"/>
                    <a:pt x="121" y="69"/>
                  </a:cubicBezTo>
                  <a:cubicBezTo>
                    <a:pt x="107" y="79"/>
                    <a:pt x="91" y="90"/>
                    <a:pt x="75" y="100"/>
                  </a:cubicBezTo>
                  <a:cubicBezTo>
                    <a:pt x="58" y="110"/>
                    <a:pt x="41" y="121"/>
                    <a:pt x="23" y="131"/>
                  </a:cubicBezTo>
                  <a:lnTo>
                    <a:pt x="0" y="115"/>
                  </a:lnTo>
                  <a:close/>
                </a:path>
              </a:pathLst>
            </a:custGeom>
            <a:solidFill>
              <a:srgbClr val="FFFFFF"/>
            </a:solid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ru-RU" sz="1400" b="0" i="0" u="none" strike="noStrike" kern="0" cap="none" spc="0" normalizeH="0" baseline="0" noProof="0">
                <a:ln>
                  <a:noFill/>
                </a:ln>
                <a:solidFill>
                  <a:srgbClr val="414042"/>
                </a:solidFill>
                <a:effectLst/>
                <a:uLnTx/>
                <a:uFillTx/>
                <a:latin typeface="Arial"/>
                <a:ea typeface="+mn-ea"/>
                <a:cs typeface="Arial"/>
                <a:sym typeface="Arial"/>
              </a:endParaRPr>
            </a:p>
          </p:txBody>
        </p:sp>
        <p:sp>
          <p:nvSpPr>
            <p:cNvPr id="28" name="Freeform 28"/>
            <p:cNvSpPr>
              <a:spLocks/>
            </p:cNvSpPr>
            <p:nvPr/>
          </p:nvSpPr>
          <p:spPr bwMode="auto">
            <a:xfrm>
              <a:off x="6118225" y="6411913"/>
              <a:ext cx="1222375" cy="446088"/>
            </a:xfrm>
            <a:custGeom>
              <a:avLst/>
              <a:gdLst>
                <a:gd name="T0" fmla="*/ 94 w 321"/>
                <a:gd name="T1" fmla="*/ 112 h 117"/>
                <a:gd name="T2" fmla="*/ 175 w 321"/>
                <a:gd name="T3" fmla="*/ 81 h 117"/>
                <a:gd name="T4" fmla="*/ 251 w 321"/>
                <a:gd name="T5" fmla="*/ 51 h 117"/>
                <a:gd name="T6" fmla="*/ 321 w 321"/>
                <a:gd name="T7" fmla="*/ 21 h 117"/>
                <a:gd name="T8" fmla="*/ 305 w 321"/>
                <a:gd name="T9" fmla="*/ 0 h 117"/>
                <a:gd name="T10" fmla="*/ 236 w 321"/>
                <a:gd name="T11" fmla="*/ 28 h 117"/>
                <a:gd name="T12" fmla="*/ 162 w 321"/>
                <a:gd name="T13" fmla="*/ 58 h 117"/>
                <a:gd name="T14" fmla="*/ 83 w 321"/>
                <a:gd name="T15" fmla="*/ 87 h 117"/>
                <a:gd name="T16" fmla="*/ 0 w 321"/>
                <a:gd name="T17" fmla="*/ 117 h 117"/>
                <a:gd name="T18" fmla="*/ 82 w 321"/>
                <a:gd name="T19" fmla="*/ 117 h 117"/>
                <a:gd name="T20" fmla="*/ 94 w 321"/>
                <a:gd name="T21" fmla="*/ 11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117">
                  <a:moveTo>
                    <a:pt x="94" y="112"/>
                  </a:moveTo>
                  <a:cubicBezTo>
                    <a:pt x="122" y="102"/>
                    <a:pt x="149" y="92"/>
                    <a:pt x="175" y="81"/>
                  </a:cubicBezTo>
                  <a:cubicBezTo>
                    <a:pt x="201" y="71"/>
                    <a:pt x="226" y="61"/>
                    <a:pt x="251" y="51"/>
                  </a:cubicBezTo>
                  <a:cubicBezTo>
                    <a:pt x="275" y="41"/>
                    <a:pt x="299" y="31"/>
                    <a:pt x="321" y="21"/>
                  </a:cubicBezTo>
                  <a:cubicBezTo>
                    <a:pt x="305" y="0"/>
                    <a:pt x="305" y="0"/>
                    <a:pt x="305" y="0"/>
                  </a:cubicBezTo>
                  <a:cubicBezTo>
                    <a:pt x="282" y="9"/>
                    <a:pt x="259" y="19"/>
                    <a:pt x="236" y="28"/>
                  </a:cubicBezTo>
                  <a:cubicBezTo>
                    <a:pt x="212" y="38"/>
                    <a:pt x="187" y="48"/>
                    <a:pt x="162" y="58"/>
                  </a:cubicBezTo>
                  <a:cubicBezTo>
                    <a:pt x="136" y="67"/>
                    <a:pt x="110" y="77"/>
                    <a:pt x="83" y="87"/>
                  </a:cubicBezTo>
                  <a:cubicBezTo>
                    <a:pt x="56" y="97"/>
                    <a:pt x="29" y="107"/>
                    <a:pt x="0" y="117"/>
                  </a:cubicBezTo>
                  <a:cubicBezTo>
                    <a:pt x="82" y="117"/>
                    <a:pt x="82" y="117"/>
                    <a:pt x="82" y="117"/>
                  </a:cubicBezTo>
                  <a:cubicBezTo>
                    <a:pt x="86" y="115"/>
                    <a:pt x="90" y="114"/>
                    <a:pt x="94" y="112"/>
                  </a:cubicBezTo>
                  <a:close/>
                </a:path>
              </a:pathLst>
            </a:custGeom>
            <a:solidFill>
              <a:srgbClr val="FFFFFF"/>
            </a:solid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ru-RU" sz="1400" b="0" i="0" u="none" strike="noStrike" kern="0" cap="none" spc="0" normalizeH="0" baseline="0" noProof="0">
                <a:ln>
                  <a:noFill/>
                </a:ln>
                <a:solidFill>
                  <a:srgbClr val="414042"/>
                </a:solidFill>
                <a:effectLst/>
                <a:uLnTx/>
                <a:uFillTx/>
                <a:latin typeface="Arial"/>
                <a:ea typeface="+mn-ea"/>
                <a:cs typeface="Arial"/>
                <a:sym typeface="Arial"/>
              </a:endParaRPr>
            </a:p>
          </p:txBody>
        </p:sp>
        <p:sp>
          <p:nvSpPr>
            <p:cNvPr id="29" name="Freeform 29"/>
            <p:cNvSpPr>
              <a:spLocks/>
            </p:cNvSpPr>
            <p:nvPr/>
          </p:nvSpPr>
          <p:spPr bwMode="auto">
            <a:xfrm>
              <a:off x="12044363" y="2638425"/>
              <a:ext cx="160338" cy="15875"/>
            </a:xfrm>
            <a:custGeom>
              <a:avLst/>
              <a:gdLst>
                <a:gd name="T0" fmla="*/ 35 w 42"/>
                <a:gd name="T1" fmla="*/ 0 h 4"/>
                <a:gd name="T2" fmla="*/ 18 w 42"/>
                <a:gd name="T3" fmla="*/ 1 h 4"/>
                <a:gd name="T4" fmla="*/ 0 w 42"/>
                <a:gd name="T5" fmla="*/ 2 h 4"/>
                <a:gd name="T6" fmla="*/ 7 w 42"/>
                <a:gd name="T7" fmla="*/ 4 h 4"/>
                <a:gd name="T8" fmla="*/ 24 w 42"/>
                <a:gd name="T9" fmla="*/ 3 h 4"/>
                <a:gd name="T10" fmla="*/ 42 w 42"/>
                <a:gd name="T11" fmla="*/ 2 h 4"/>
                <a:gd name="T12" fmla="*/ 42 w 42"/>
                <a:gd name="T13" fmla="*/ 2 h 4"/>
                <a:gd name="T14" fmla="*/ 42 w 42"/>
                <a:gd name="T15" fmla="*/ 0 h 4"/>
                <a:gd name="T16" fmla="*/ 35 w 42"/>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4">
                  <a:moveTo>
                    <a:pt x="35" y="0"/>
                  </a:moveTo>
                  <a:cubicBezTo>
                    <a:pt x="29" y="0"/>
                    <a:pt x="23" y="1"/>
                    <a:pt x="18" y="1"/>
                  </a:cubicBezTo>
                  <a:cubicBezTo>
                    <a:pt x="12" y="1"/>
                    <a:pt x="6" y="1"/>
                    <a:pt x="0" y="2"/>
                  </a:cubicBezTo>
                  <a:cubicBezTo>
                    <a:pt x="7" y="4"/>
                    <a:pt x="7" y="4"/>
                    <a:pt x="7" y="4"/>
                  </a:cubicBezTo>
                  <a:cubicBezTo>
                    <a:pt x="12" y="3"/>
                    <a:pt x="18" y="3"/>
                    <a:pt x="24" y="3"/>
                  </a:cubicBezTo>
                  <a:cubicBezTo>
                    <a:pt x="30" y="3"/>
                    <a:pt x="36" y="3"/>
                    <a:pt x="42" y="2"/>
                  </a:cubicBezTo>
                  <a:cubicBezTo>
                    <a:pt x="42" y="2"/>
                    <a:pt x="42" y="2"/>
                    <a:pt x="42" y="2"/>
                  </a:cubicBezTo>
                  <a:cubicBezTo>
                    <a:pt x="42" y="0"/>
                    <a:pt x="42" y="0"/>
                    <a:pt x="42" y="0"/>
                  </a:cubicBezTo>
                  <a:cubicBezTo>
                    <a:pt x="40" y="0"/>
                    <a:pt x="37" y="0"/>
                    <a:pt x="35" y="0"/>
                  </a:cubicBezTo>
                  <a:close/>
                </a:path>
              </a:pathLst>
            </a:custGeom>
            <a:solidFill>
              <a:srgbClr val="FFFFFF"/>
            </a:solid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ru-RU" sz="1400" b="0" i="0" u="none" strike="noStrike" kern="0" cap="none" spc="0" normalizeH="0" baseline="0" noProof="0">
                <a:ln>
                  <a:noFill/>
                </a:ln>
                <a:solidFill>
                  <a:srgbClr val="414042"/>
                </a:solidFill>
                <a:effectLst/>
                <a:uLnTx/>
                <a:uFillTx/>
                <a:latin typeface="Arial"/>
                <a:ea typeface="+mn-ea"/>
                <a:cs typeface="Arial"/>
                <a:sym typeface="Arial"/>
              </a:endParaRPr>
            </a:p>
          </p:txBody>
        </p:sp>
      </p:grpSp>
      <p:sp>
        <p:nvSpPr>
          <p:cNvPr id="2" name="Title 1"/>
          <p:cNvSpPr>
            <a:spLocks noGrp="1"/>
          </p:cNvSpPr>
          <p:nvPr>
            <p:ph type="title" hasCustomPrompt="1"/>
          </p:nvPr>
        </p:nvSpPr>
        <p:spPr/>
        <p:txBody>
          <a:bodyPr/>
          <a:lstStyle>
            <a:lvl1pPr>
              <a:lnSpc>
                <a:spcPct val="100000"/>
              </a:lnSpc>
              <a:defRPr/>
            </a:lvl1pPr>
          </a:lstStyle>
          <a:p>
            <a:r>
              <a:rPr lang="en-US"/>
              <a:t>CLICK TO EDIT MASTER TITLE STYLE</a:t>
            </a:r>
          </a:p>
        </p:txBody>
      </p:sp>
      <p:sp>
        <p:nvSpPr>
          <p:cNvPr id="3" name="Footer Placeholder 2"/>
          <p:cNvSpPr>
            <a:spLocks noGrp="1"/>
          </p:cNvSpPr>
          <p:nvPr>
            <p:ph type="ftr" sz="quarter" idx="13"/>
          </p:nvPr>
        </p:nvSpPr>
        <p:spPr/>
        <p:txBody>
          <a:bodyPr/>
          <a:lstStyle/>
          <a:p>
            <a:r>
              <a:rPr lang="en-US" dirty="0"/>
              <a:t>© TTL, 2024</a:t>
            </a:r>
          </a:p>
        </p:txBody>
      </p:sp>
      <p:sp>
        <p:nvSpPr>
          <p:cNvPr id="4" name="Slide Number Placeholder 3"/>
          <p:cNvSpPr>
            <a:spLocks noGrp="1"/>
          </p:cNvSpPr>
          <p:nvPr>
            <p:ph type="sldNum" sz="quarter" idx="14"/>
          </p:nvPr>
        </p:nvSpPr>
        <p:spPr/>
        <p:txBody>
          <a:bodyPr/>
          <a:lstStyle/>
          <a:p>
            <a:fld id="{16B1AA92-C1D1-48D9-91AA-E32C484270C7}" type="slidenum">
              <a:rPr lang="en-US" smtClean="0"/>
              <a:pPr/>
              <a:t>‹#›</a:t>
            </a:fld>
            <a:endParaRPr lang="en-US"/>
          </a:p>
        </p:txBody>
      </p:sp>
      <p:sp>
        <p:nvSpPr>
          <p:cNvPr id="35" name="Text Placeholder 60">
            <a:extLst>
              <a:ext uri="{FF2B5EF4-FFF2-40B4-BE49-F238E27FC236}">
                <a16:creationId xmlns:a16="http://schemas.microsoft.com/office/drawing/2014/main" id="{C744B6B2-C5CF-12D6-3157-DF8F3D5AF469}"/>
              </a:ext>
            </a:extLst>
          </p:cNvPr>
          <p:cNvSpPr>
            <a:spLocks noGrp="1"/>
          </p:cNvSpPr>
          <p:nvPr>
            <p:ph type="body" sz="quarter" idx="26" hasCustomPrompt="1"/>
          </p:nvPr>
        </p:nvSpPr>
        <p:spPr>
          <a:xfrm>
            <a:off x="610989" y="1862647"/>
            <a:ext cx="1806919" cy="1469517"/>
          </a:xfrm>
        </p:spPr>
        <p:txBody>
          <a:bodyPr>
            <a:normAutofit/>
          </a:bodyPr>
          <a:lstStyle>
            <a:lvl1pPr marL="0" indent="0" algn="l">
              <a:lnSpc>
                <a:spcPct val="130000"/>
              </a:lnSpc>
              <a:buNone/>
              <a:defRPr lang="en-US" sz="1200" kern="1200" dirty="0">
                <a:solidFill>
                  <a:schemeClr val="tx1">
                    <a:lumMod val="65000"/>
                    <a:lumOff val="35000"/>
                  </a:schemeClr>
                </a:solidFill>
                <a:latin typeface="+mn-lt"/>
                <a:ea typeface="Times New Roman" panose="02020603050405020304" pitchFamily="18" charset="0"/>
                <a:cs typeface="Raleway" panose="020B0503030101060003" pitchFamily="34" charset="0"/>
              </a:defRPr>
            </a:lvl1pPr>
          </a:lstStyle>
          <a:p>
            <a:pPr lvl="0"/>
            <a:r>
              <a:rPr lang="en-US" dirty="0"/>
              <a:t>Your text here</a:t>
            </a:r>
          </a:p>
        </p:txBody>
      </p:sp>
      <p:sp>
        <p:nvSpPr>
          <p:cNvPr id="36" name="Text Placeholder 60">
            <a:extLst>
              <a:ext uri="{FF2B5EF4-FFF2-40B4-BE49-F238E27FC236}">
                <a16:creationId xmlns:a16="http://schemas.microsoft.com/office/drawing/2014/main" id="{C744B6B2-C5CF-12D6-3157-DF8F3D5AF469}"/>
              </a:ext>
            </a:extLst>
          </p:cNvPr>
          <p:cNvSpPr>
            <a:spLocks noGrp="1"/>
          </p:cNvSpPr>
          <p:nvPr>
            <p:ph type="body" sz="quarter" idx="27" hasCustomPrompt="1"/>
          </p:nvPr>
        </p:nvSpPr>
        <p:spPr>
          <a:xfrm>
            <a:off x="3111922" y="1868997"/>
            <a:ext cx="1806919" cy="1469517"/>
          </a:xfrm>
        </p:spPr>
        <p:txBody>
          <a:bodyPr>
            <a:normAutofit/>
          </a:bodyPr>
          <a:lstStyle>
            <a:lvl1pPr marL="0" indent="0" algn="l">
              <a:lnSpc>
                <a:spcPct val="130000"/>
              </a:lnSpc>
              <a:buNone/>
              <a:defRPr lang="en-US" sz="1200" kern="1200" dirty="0">
                <a:solidFill>
                  <a:schemeClr val="tx1">
                    <a:lumMod val="65000"/>
                    <a:lumOff val="35000"/>
                  </a:schemeClr>
                </a:solidFill>
                <a:latin typeface="+mn-lt"/>
                <a:ea typeface="Times New Roman" panose="02020603050405020304" pitchFamily="18" charset="0"/>
                <a:cs typeface="Raleway" panose="020B0503030101060003" pitchFamily="34" charset="0"/>
              </a:defRPr>
            </a:lvl1pPr>
          </a:lstStyle>
          <a:p>
            <a:pPr lvl="0"/>
            <a:r>
              <a:rPr lang="en-US" dirty="0"/>
              <a:t>Your text here</a:t>
            </a:r>
          </a:p>
        </p:txBody>
      </p:sp>
      <p:sp>
        <p:nvSpPr>
          <p:cNvPr id="38" name="Text Placeholder 60">
            <a:extLst>
              <a:ext uri="{FF2B5EF4-FFF2-40B4-BE49-F238E27FC236}">
                <a16:creationId xmlns:a16="http://schemas.microsoft.com/office/drawing/2014/main" id="{C744B6B2-C5CF-12D6-3157-DF8F3D5AF469}"/>
              </a:ext>
            </a:extLst>
          </p:cNvPr>
          <p:cNvSpPr>
            <a:spLocks noGrp="1"/>
          </p:cNvSpPr>
          <p:nvPr>
            <p:ph type="body" sz="quarter" idx="28" hasCustomPrompt="1"/>
          </p:nvPr>
        </p:nvSpPr>
        <p:spPr>
          <a:xfrm>
            <a:off x="610989" y="4443975"/>
            <a:ext cx="1806919" cy="1469517"/>
          </a:xfrm>
        </p:spPr>
        <p:txBody>
          <a:bodyPr>
            <a:normAutofit/>
          </a:bodyPr>
          <a:lstStyle>
            <a:lvl1pPr marL="0" indent="0" algn="l">
              <a:lnSpc>
                <a:spcPct val="130000"/>
              </a:lnSpc>
              <a:buNone/>
              <a:defRPr lang="en-US" sz="1200" kern="1200" dirty="0">
                <a:solidFill>
                  <a:schemeClr val="tx1">
                    <a:lumMod val="65000"/>
                    <a:lumOff val="35000"/>
                  </a:schemeClr>
                </a:solidFill>
                <a:latin typeface="+mn-lt"/>
                <a:ea typeface="Times New Roman" panose="02020603050405020304" pitchFamily="18" charset="0"/>
                <a:cs typeface="Raleway" panose="020B0503030101060003" pitchFamily="34" charset="0"/>
              </a:defRPr>
            </a:lvl1pPr>
          </a:lstStyle>
          <a:p>
            <a:pPr lvl="0"/>
            <a:r>
              <a:rPr lang="en-US" dirty="0"/>
              <a:t>Your text here</a:t>
            </a:r>
          </a:p>
        </p:txBody>
      </p:sp>
      <p:sp>
        <p:nvSpPr>
          <p:cNvPr id="39" name="Text Placeholder 60">
            <a:extLst>
              <a:ext uri="{FF2B5EF4-FFF2-40B4-BE49-F238E27FC236}">
                <a16:creationId xmlns:a16="http://schemas.microsoft.com/office/drawing/2014/main" id="{C744B6B2-C5CF-12D6-3157-DF8F3D5AF469}"/>
              </a:ext>
            </a:extLst>
          </p:cNvPr>
          <p:cNvSpPr>
            <a:spLocks noGrp="1"/>
          </p:cNvSpPr>
          <p:nvPr>
            <p:ph type="body" sz="quarter" idx="29" hasCustomPrompt="1"/>
          </p:nvPr>
        </p:nvSpPr>
        <p:spPr>
          <a:xfrm>
            <a:off x="3111922" y="4450325"/>
            <a:ext cx="1806919" cy="1469517"/>
          </a:xfrm>
        </p:spPr>
        <p:txBody>
          <a:bodyPr>
            <a:normAutofit/>
          </a:bodyPr>
          <a:lstStyle>
            <a:lvl1pPr marL="0" indent="0" algn="l">
              <a:lnSpc>
                <a:spcPct val="130000"/>
              </a:lnSpc>
              <a:buNone/>
              <a:defRPr lang="en-US" sz="1200" kern="1200" dirty="0">
                <a:solidFill>
                  <a:schemeClr val="tx1">
                    <a:lumMod val="65000"/>
                    <a:lumOff val="35000"/>
                  </a:schemeClr>
                </a:solidFill>
                <a:latin typeface="+mn-lt"/>
                <a:ea typeface="Times New Roman" panose="02020603050405020304" pitchFamily="18" charset="0"/>
                <a:cs typeface="Raleway" panose="020B0503030101060003" pitchFamily="34" charset="0"/>
              </a:defRPr>
            </a:lvl1pPr>
          </a:lstStyle>
          <a:p>
            <a:pPr lvl="0"/>
            <a:r>
              <a:rPr lang="en-US" dirty="0"/>
              <a:t>Your text here</a:t>
            </a:r>
          </a:p>
        </p:txBody>
      </p:sp>
    </p:spTree>
    <p:extLst>
      <p:ext uri="{BB962C8B-B14F-4D97-AF65-F5344CB8AC3E}">
        <p14:creationId xmlns:p14="http://schemas.microsoft.com/office/powerpoint/2010/main" val="2239623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 text with imag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81C4B4A-E500-B91A-7DE5-E6E5ED77F258}"/>
              </a:ext>
            </a:extLst>
          </p:cNvPr>
          <p:cNvSpPr/>
          <p:nvPr userDrawn="1"/>
        </p:nvSpPr>
        <p:spPr>
          <a:xfrm>
            <a:off x="3526537" y="1968279"/>
            <a:ext cx="2570225" cy="3766930"/>
          </a:xfrm>
          <a:prstGeom prst="rect">
            <a:avLst/>
          </a:prstGeom>
          <a:solidFill>
            <a:schemeClr val="bg1"/>
          </a:solidFill>
          <a:ln>
            <a:solidFill>
              <a:schemeClr val="bg1"/>
            </a:solidFill>
          </a:ln>
          <a:effectLst>
            <a:outerShdw blurRad="508000" dist="165100" dir="54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US"/>
          </a:p>
        </p:txBody>
      </p:sp>
      <p:sp>
        <p:nvSpPr>
          <p:cNvPr id="3" name="Rectangle 2">
            <a:extLst>
              <a:ext uri="{FF2B5EF4-FFF2-40B4-BE49-F238E27FC236}">
                <a16:creationId xmlns:a16="http://schemas.microsoft.com/office/drawing/2014/main" id="{C88FB3C3-1FB0-21C9-F057-590D16006D6A}"/>
              </a:ext>
            </a:extLst>
          </p:cNvPr>
          <p:cNvSpPr/>
          <p:nvPr userDrawn="1"/>
        </p:nvSpPr>
        <p:spPr>
          <a:xfrm>
            <a:off x="693168" y="1968899"/>
            <a:ext cx="2570225" cy="3766930"/>
          </a:xfrm>
          <a:prstGeom prst="rect">
            <a:avLst/>
          </a:prstGeom>
          <a:solidFill>
            <a:schemeClr val="bg1"/>
          </a:solidFill>
          <a:ln>
            <a:solidFill>
              <a:schemeClr val="bg1"/>
            </a:solidFill>
          </a:ln>
          <a:effectLst>
            <a:outerShdw blurRad="508000" dist="165100" dir="54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6D01681B-CD65-3636-14B4-9F1C2050F4A3}"/>
              </a:ext>
            </a:extLst>
          </p:cNvPr>
          <p:cNvSpPr/>
          <p:nvPr userDrawn="1"/>
        </p:nvSpPr>
        <p:spPr>
          <a:xfrm>
            <a:off x="6356859" y="1968899"/>
            <a:ext cx="2570225" cy="3766930"/>
          </a:xfrm>
          <a:prstGeom prst="rect">
            <a:avLst/>
          </a:prstGeom>
          <a:solidFill>
            <a:schemeClr val="bg1"/>
          </a:solidFill>
          <a:ln>
            <a:solidFill>
              <a:schemeClr val="bg1"/>
            </a:solidFill>
          </a:ln>
          <a:effectLst>
            <a:outerShdw blurRad="508000" dist="165100" dir="54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6">
            <a:extLst>
              <a:ext uri="{FF2B5EF4-FFF2-40B4-BE49-F238E27FC236}">
                <a16:creationId xmlns:a16="http://schemas.microsoft.com/office/drawing/2014/main" id="{829473D0-2853-AF9B-A6D9-91B3A7A24B36}"/>
              </a:ext>
            </a:extLst>
          </p:cNvPr>
          <p:cNvSpPr>
            <a:spLocks noGrp="1"/>
          </p:cNvSpPr>
          <p:nvPr>
            <p:ph type="pic" sz="quarter" idx="10"/>
          </p:nvPr>
        </p:nvSpPr>
        <p:spPr>
          <a:xfrm>
            <a:off x="692406" y="1460280"/>
            <a:ext cx="2571750" cy="1398587"/>
          </a:xfrm>
        </p:spPr>
        <p:txBody>
          <a:bodyPr/>
          <a:lstStyle/>
          <a:p>
            <a:r>
              <a:rPr lang="en-US"/>
              <a:t>Click icon to add picture</a:t>
            </a:r>
          </a:p>
        </p:txBody>
      </p:sp>
      <p:sp>
        <p:nvSpPr>
          <p:cNvPr id="8" name="Picture Placeholder 6">
            <a:extLst>
              <a:ext uri="{FF2B5EF4-FFF2-40B4-BE49-F238E27FC236}">
                <a16:creationId xmlns:a16="http://schemas.microsoft.com/office/drawing/2014/main" id="{529124B4-6ADA-288C-866A-AE0BEE0508EA}"/>
              </a:ext>
            </a:extLst>
          </p:cNvPr>
          <p:cNvSpPr>
            <a:spLocks noGrp="1"/>
          </p:cNvSpPr>
          <p:nvPr>
            <p:ph type="pic" sz="quarter" idx="11"/>
          </p:nvPr>
        </p:nvSpPr>
        <p:spPr>
          <a:xfrm>
            <a:off x="3525012" y="1460280"/>
            <a:ext cx="2571750" cy="1398587"/>
          </a:xfrm>
        </p:spPr>
        <p:txBody>
          <a:bodyPr/>
          <a:lstStyle/>
          <a:p>
            <a:r>
              <a:rPr lang="en-US"/>
              <a:t>Click icon to add picture</a:t>
            </a:r>
          </a:p>
        </p:txBody>
      </p:sp>
      <p:sp>
        <p:nvSpPr>
          <p:cNvPr id="9" name="Picture Placeholder 6">
            <a:extLst>
              <a:ext uri="{FF2B5EF4-FFF2-40B4-BE49-F238E27FC236}">
                <a16:creationId xmlns:a16="http://schemas.microsoft.com/office/drawing/2014/main" id="{9B73EE16-BCC7-BF1B-663B-41B4D89E264E}"/>
              </a:ext>
            </a:extLst>
          </p:cNvPr>
          <p:cNvSpPr>
            <a:spLocks noGrp="1"/>
          </p:cNvSpPr>
          <p:nvPr>
            <p:ph type="pic" sz="quarter" idx="12"/>
          </p:nvPr>
        </p:nvSpPr>
        <p:spPr>
          <a:xfrm>
            <a:off x="6356859" y="1460280"/>
            <a:ext cx="2571750" cy="1398587"/>
          </a:xfrm>
        </p:spPr>
        <p:txBody>
          <a:bodyPr/>
          <a:lstStyle/>
          <a:p>
            <a:r>
              <a:rPr lang="en-US"/>
              <a:t>Click icon to add picture</a:t>
            </a:r>
          </a:p>
        </p:txBody>
      </p:sp>
      <p:sp>
        <p:nvSpPr>
          <p:cNvPr id="10" name="Slide Number Placeholder 9">
            <a:extLst>
              <a:ext uri="{FF2B5EF4-FFF2-40B4-BE49-F238E27FC236}">
                <a16:creationId xmlns:a16="http://schemas.microsoft.com/office/drawing/2014/main" id="{22BB78B0-99F4-3507-B90C-249B10C8AD23}"/>
              </a:ext>
            </a:extLst>
          </p:cNvPr>
          <p:cNvSpPr>
            <a:spLocks noGrp="1"/>
          </p:cNvSpPr>
          <p:nvPr>
            <p:ph type="sldNum" sz="quarter" idx="14"/>
          </p:nvPr>
        </p:nvSpPr>
        <p:spPr/>
        <p:txBody>
          <a:bodyPr/>
          <a:lstStyle/>
          <a:p>
            <a:fld id="{5BCF76A5-B677-4635-9317-32972EB52FE2}" type="slidenum">
              <a:rPr lang="en-US" smtClean="0"/>
              <a:pPr/>
              <a:t>‹#›</a:t>
            </a:fld>
            <a:endParaRPr lang="en-US"/>
          </a:p>
        </p:txBody>
      </p:sp>
      <p:sp>
        <p:nvSpPr>
          <p:cNvPr id="13" name="Text Placeholder 60">
            <a:extLst>
              <a:ext uri="{FF2B5EF4-FFF2-40B4-BE49-F238E27FC236}">
                <a16:creationId xmlns:a16="http://schemas.microsoft.com/office/drawing/2014/main" id="{C744B6B2-C5CF-12D6-3157-DF8F3D5AF469}"/>
              </a:ext>
            </a:extLst>
          </p:cNvPr>
          <p:cNvSpPr>
            <a:spLocks noGrp="1"/>
          </p:cNvSpPr>
          <p:nvPr>
            <p:ph type="body" sz="quarter" idx="26" hasCustomPrompt="1"/>
          </p:nvPr>
        </p:nvSpPr>
        <p:spPr>
          <a:xfrm>
            <a:off x="879584" y="3030442"/>
            <a:ext cx="2122189" cy="2542289"/>
          </a:xfrm>
        </p:spPr>
        <p:txBody>
          <a:bodyPr>
            <a:noAutofit/>
          </a:bodyPr>
          <a:lstStyle>
            <a:lvl1pPr marL="0" indent="0" algn="l">
              <a:lnSpc>
                <a:spcPct val="130000"/>
              </a:lnSpc>
              <a:buNone/>
              <a:defRPr lang="en-US" sz="1200" kern="1200" dirty="0">
                <a:solidFill>
                  <a:schemeClr val="tx1">
                    <a:lumMod val="65000"/>
                    <a:lumOff val="35000"/>
                  </a:schemeClr>
                </a:solidFill>
                <a:latin typeface="+mn-lt"/>
                <a:ea typeface="Times New Roman" panose="02020603050405020304" pitchFamily="18" charset="0"/>
                <a:cs typeface="Raleway" panose="020B0503030101060003" pitchFamily="34" charset="0"/>
              </a:defRPr>
            </a:lvl1pPr>
          </a:lstStyle>
          <a:p>
            <a:pPr lvl="0"/>
            <a:r>
              <a:rPr lang="en-US" dirty="0"/>
              <a:t>Your text here</a:t>
            </a:r>
          </a:p>
        </p:txBody>
      </p:sp>
      <p:sp>
        <p:nvSpPr>
          <p:cNvPr id="16" name="Text Placeholder 60">
            <a:extLst>
              <a:ext uri="{FF2B5EF4-FFF2-40B4-BE49-F238E27FC236}">
                <a16:creationId xmlns:a16="http://schemas.microsoft.com/office/drawing/2014/main" id="{69E5C0FD-DC5C-AA02-5550-1C0F9D2466E2}"/>
              </a:ext>
            </a:extLst>
          </p:cNvPr>
          <p:cNvSpPr>
            <a:spLocks noGrp="1"/>
          </p:cNvSpPr>
          <p:nvPr>
            <p:ph type="body" sz="quarter" idx="28" hasCustomPrompt="1"/>
          </p:nvPr>
        </p:nvSpPr>
        <p:spPr>
          <a:xfrm>
            <a:off x="3712191" y="3030442"/>
            <a:ext cx="2122189" cy="2542289"/>
          </a:xfrm>
        </p:spPr>
        <p:txBody>
          <a:bodyPr>
            <a:noAutofit/>
          </a:bodyPr>
          <a:lstStyle>
            <a:lvl1pPr marL="0" indent="0" algn="l">
              <a:lnSpc>
                <a:spcPct val="130000"/>
              </a:lnSpc>
              <a:buNone/>
              <a:defRPr lang="en-US" sz="1200" kern="1200" dirty="0">
                <a:solidFill>
                  <a:schemeClr val="tx1">
                    <a:lumMod val="65000"/>
                    <a:lumOff val="35000"/>
                  </a:schemeClr>
                </a:solidFill>
                <a:latin typeface="+mn-lt"/>
                <a:ea typeface="Times New Roman" panose="02020603050405020304" pitchFamily="18" charset="0"/>
                <a:cs typeface="Raleway" panose="020B0503030101060003" pitchFamily="34" charset="0"/>
              </a:defRPr>
            </a:lvl1pPr>
          </a:lstStyle>
          <a:p>
            <a:pPr lvl="0"/>
            <a:r>
              <a:rPr lang="en-US" dirty="0"/>
              <a:t>Your text here</a:t>
            </a:r>
          </a:p>
        </p:txBody>
      </p:sp>
      <p:sp>
        <p:nvSpPr>
          <p:cNvPr id="17" name="Text Placeholder 60">
            <a:extLst>
              <a:ext uri="{FF2B5EF4-FFF2-40B4-BE49-F238E27FC236}">
                <a16:creationId xmlns:a16="http://schemas.microsoft.com/office/drawing/2014/main" id="{72C9455F-EAA7-D926-CFB2-3CA0E61B2D24}"/>
              </a:ext>
            </a:extLst>
          </p:cNvPr>
          <p:cNvSpPr>
            <a:spLocks noGrp="1"/>
          </p:cNvSpPr>
          <p:nvPr>
            <p:ph type="body" sz="quarter" idx="29" hasCustomPrompt="1"/>
          </p:nvPr>
        </p:nvSpPr>
        <p:spPr>
          <a:xfrm>
            <a:off x="6543275" y="3030442"/>
            <a:ext cx="2122189" cy="2542289"/>
          </a:xfrm>
        </p:spPr>
        <p:txBody>
          <a:bodyPr>
            <a:noAutofit/>
          </a:bodyPr>
          <a:lstStyle>
            <a:lvl1pPr marL="0" indent="0" algn="l">
              <a:lnSpc>
                <a:spcPct val="130000"/>
              </a:lnSpc>
              <a:buNone/>
              <a:defRPr lang="en-US" sz="1200" kern="1200" dirty="0">
                <a:solidFill>
                  <a:schemeClr val="tx1">
                    <a:lumMod val="65000"/>
                    <a:lumOff val="35000"/>
                  </a:schemeClr>
                </a:solidFill>
                <a:latin typeface="+mn-lt"/>
                <a:ea typeface="Times New Roman" panose="02020603050405020304" pitchFamily="18" charset="0"/>
                <a:cs typeface="Raleway" panose="020B0503030101060003" pitchFamily="34" charset="0"/>
              </a:defRPr>
            </a:lvl1pPr>
          </a:lstStyle>
          <a:p>
            <a:pPr lvl="0"/>
            <a:r>
              <a:rPr lang="en-US" dirty="0"/>
              <a:t>Your text here</a:t>
            </a:r>
          </a:p>
        </p:txBody>
      </p:sp>
      <p:sp>
        <p:nvSpPr>
          <p:cNvPr id="4" name="Rectangle 3">
            <a:extLst>
              <a:ext uri="{FF2B5EF4-FFF2-40B4-BE49-F238E27FC236}">
                <a16:creationId xmlns:a16="http://schemas.microsoft.com/office/drawing/2014/main" id="{ED84E000-654C-B459-93E7-6D14AAF73255}"/>
              </a:ext>
            </a:extLst>
          </p:cNvPr>
          <p:cNvSpPr/>
          <p:nvPr userDrawn="1"/>
        </p:nvSpPr>
        <p:spPr>
          <a:xfrm>
            <a:off x="9187181" y="1968899"/>
            <a:ext cx="2570225" cy="3766930"/>
          </a:xfrm>
          <a:prstGeom prst="rect">
            <a:avLst/>
          </a:prstGeom>
          <a:solidFill>
            <a:schemeClr val="bg1"/>
          </a:solidFill>
          <a:ln>
            <a:solidFill>
              <a:schemeClr val="bg1"/>
            </a:solidFill>
          </a:ln>
          <a:effectLst>
            <a:outerShdw blurRad="508000" dist="165100" dir="54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icture Placeholder 6">
            <a:extLst>
              <a:ext uri="{FF2B5EF4-FFF2-40B4-BE49-F238E27FC236}">
                <a16:creationId xmlns:a16="http://schemas.microsoft.com/office/drawing/2014/main" id="{BFBC4182-2384-C8AC-BB5C-3F3A086EE49B}"/>
              </a:ext>
            </a:extLst>
          </p:cNvPr>
          <p:cNvSpPr>
            <a:spLocks noGrp="1"/>
          </p:cNvSpPr>
          <p:nvPr>
            <p:ph type="pic" sz="quarter" idx="31"/>
          </p:nvPr>
        </p:nvSpPr>
        <p:spPr>
          <a:xfrm>
            <a:off x="9187181" y="1460280"/>
            <a:ext cx="2571750" cy="1398587"/>
          </a:xfrm>
        </p:spPr>
        <p:txBody>
          <a:bodyPr/>
          <a:lstStyle/>
          <a:p>
            <a:r>
              <a:rPr lang="en-US"/>
              <a:t>Click icon to add picture</a:t>
            </a:r>
          </a:p>
        </p:txBody>
      </p:sp>
      <p:sp>
        <p:nvSpPr>
          <p:cNvPr id="14" name="Text Placeholder 60">
            <a:extLst>
              <a:ext uri="{FF2B5EF4-FFF2-40B4-BE49-F238E27FC236}">
                <a16:creationId xmlns:a16="http://schemas.microsoft.com/office/drawing/2014/main" id="{38F8C7EF-87DE-1222-9144-9F391DA1DCE4}"/>
              </a:ext>
            </a:extLst>
          </p:cNvPr>
          <p:cNvSpPr>
            <a:spLocks noGrp="1"/>
          </p:cNvSpPr>
          <p:nvPr>
            <p:ph type="body" sz="quarter" idx="32" hasCustomPrompt="1"/>
          </p:nvPr>
        </p:nvSpPr>
        <p:spPr>
          <a:xfrm>
            <a:off x="9373597" y="3030442"/>
            <a:ext cx="2122189" cy="2542289"/>
          </a:xfrm>
        </p:spPr>
        <p:txBody>
          <a:bodyPr>
            <a:noAutofit/>
          </a:bodyPr>
          <a:lstStyle>
            <a:lvl1pPr marL="0" indent="0" algn="l">
              <a:lnSpc>
                <a:spcPct val="130000"/>
              </a:lnSpc>
              <a:buNone/>
              <a:defRPr lang="en-US" sz="1200" kern="1200" dirty="0">
                <a:solidFill>
                  <a:schemeClr val="tx1">
                    <a:lumMod val="65000"/>
                    <a:lumOff val="35000"/>
                  </a:schemeClr>
                </a:solidFill>
                <a:latin typeface="+mn-lt"/>
                <a:ea typeface="Times New Roman" panose="02020603050405020304" pitchFamily="18" charset="0"/>
                <a:cs typeface="Raleway" panose="020B0503030101060003" pitchFamily="34" charset="0"/>
              </a:defRPr>
            </a:lvl1pPr>
          </a:lstStyle>
          <a:p>
            <a:pPr lvl="0"/>
            <a:r>
              <a:rPr lang="en-US" dirty="0"/>
              <a:t>Your text here</a:t>
            </a:r>
          </a:p>
        </p:txBody>
      </p:sp>
      <p:sp>
        <p:nvSpPr>
          <p:cNvPr id="11" name="Footer Placeholder 10"/>
          <p:cNvSpPr>
            <a:spLocks noGrp="1"/>
          </p:cNvSpPr>
          <p:nvPr>
            <p:ph type="ftr" sz="quarter" idx="33"/>
          </p:nvPr>
        </p:nvSpPr>
        <p:spPr/>
        <p:txBody>
          <a:bodyPr/>
          <a:lstStyle/>
          <a:p>
            <a:r>
              <a:rPr lang="en-US" dirty="0"/>
              <a:t>© TTL, 2024</a:t>
            </a:r>
          </a:p>
        </p:txBody>
      </p:sp>
      <p:sp>
        <p:nvSpPr>
          <p:cNvPr id="6" name="Title 5"/>
          <p:cNvSpPr>
            <a:spLocks noGrp="1"/>
          </p:cNvSpPr>
          <p:nvPr>
            <p:ph type="title" hasCustomPrompt="1"/>
          </p:nvPr>
        </p:nvSpPr>
        <p:spPr/>
        <p:txBody>
          <a:bodyPr/>
          <a:lstStyle/>
          <a:p>
            <a:r>
              <a:rPr lang="en-US"/>
              <a:t>CLICK TO EDIT MASTER TITLE STYLE</a:t>
            </a:r>
          </a:p>
        </p:txBody>
      </p:sp>
    </p:spTree>
    <p:extLst>
      <p:ext uri="{BB962C8B-B14F-4D97-AF65-F5344CB8AC3E}">
        <p14:creationId xmlns:p14="http://schemas.microsoft.com/office/powerpoint/2010/main" val="33214473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 6 point with text (2)">
    <p:bg>
      <p:bgPr>
        <a:solidFill>
          <a:schemeClr val="bg1"/>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2"/>
          </p:nvPr>
        </p:nvSpPr>
        <p:spPr/>
        <p:txBody>
          <a:bodyPr/>
          <a:lstStyle/>
          <a:p>
            <a:r>
              <a:rPr lang="en-US" dirty="0"/>
              <a:t>© TTL, 2024</a:t>
            </a:r>
          </a:p>
        </p:txBody>
      </p:sp>
      <p:sp>
        <p:nvSpPr>
          <p:cNvPr id="5" name="Slide Number Placeholder 4"/>
          <p:cNvSpPr>
            <a:spLocks noGrp="1"/>
          </p:cNvSpPr>
          <p:nvPr>
            <p:ph type="sldNum" sz="quarter" idx="13"/>
          </p:nvPr>
        </p:nvSpPr>
        <p:spPr/>
        <p:txBody>
          <a:bodyPr/>
          <a:lstStyle/>
          <a:p>
            <a:fld id="{FBBF74A3-71C2-42FA-AF47-B4EBD26FA410}" type="slidenum">
              <a:rPr lang="en-US" smtClean="0"/>
              <a:pPr/>
              <a:t>‹#›</a:t>
            </a:fld>
            <a:endParaRPr lang="en-US"/>
          </a:p>
        </p:txBody>
      </p:sp>
      <p:sp>
        <p:nvSpPr>
          <p:cNvPr id="8" name="Title 7"/>
          <p:cNvSpPr>
            <a:spLocks noGrp="1"/>
          </p:cNvSpPr>
          <p:nvPr>
            <p:ph type="title" hasCustomPrompt="1"/>
          </p:nvPr>
        </p:nvSpPr>
        <p:spPr/>
        <p:txBody>
          <a:bodyPr/>
          <a:lstStyle>
            <a:lvl1pPr>
              <a:lnSpc>
                <a:spcPct val="100000"/>
              </a:lnSpc>
              <a:defRPr/>
            </a:lvl1pPr>
          </a:lstStyle>
          <a:p>
            <a:r>
              <a:rPr lang="en-US"/>
              <a:t>CLICK TO EDIT MASTER TITLE STYLE</a:t>
            </a:r>
          </a:p>
        </p:txBody>
      </p:sp>
      <p:sp>
        <p:nvSpPr>
          <p:cNvPr id="28" name="Text Placeholder 60">
            <a:extLst>
              <a:ext uri="{FF2B5EF4-FFF2-40B4-BE49-F238E27FC236}">
                <a16:creationId xmlns:a16="http://schemas.microsoft.com/office/drawing/2014/main" id="{C744B6B2-C5CF-12D6-3157-DF8F3D5AF469}"/>
              </a:ext>
            </a:extLst>
          </p:cNvPr>
          <p:cNvSpPr>
            <a:spLocks noGrp="1"/>
          </p:cNvSpPr>
          <p:nvPr>
            <p:ph type="body" sz="quarter" idx="26" hasCustomPrompt="1"/>
          </p:nvPr>
        </p:nvSpPr>
        <p:spPr>
          <a:xfrm>
            <a:off x="1637280" y="1597070"/>
            <a:ext cx="4141294" cy="1127374"/>
          </a:xfrm>
        </p:spPr>
        <p:txBody>
          <a:bodyPr>
            <a:noAutofit/>
          </a:bodyPr>
          <a:lstStyle>
            <a:lvl1pPr marL="0" indent="0" algn="l">
              <a:lnSpc>
                <a:spcPct val="130000"/>
              </a:lnSpc>
              <a:buNone/>
              <a:defRPr lang="en-US" sz="1200" kern="1200" dirty="0">
                <a:solidFill>
                  <a:schemeClr val="tx1">
                    <a:lumMod val="65000"/>
                    <a:lumOff val="35000"/>
                  </a:schemeClr>
                </a:solidFill>
                <a:latin typeface="+mn-lt"/>
                <a:ea typeface="Times New Roman" panose="02020603050405020304" pitchFamily="18" charset="0"/>
                <a:cs typeface="Raleway" panose="020B0503030101060003" pitchFamily="34" charset="0"/>
              </a:defRPr>
            </a:lvl1pPr>
          </a:lstStyle>
          <a:p>
            <a:pPr lvl="0"/>
            <a:r>
              <a:rPr lang="en-US" dirty="0"/>
              <a:t>Your text here</a:t>
            </a:r>
          </a:p>
        </p:txBody>
      </p:sp>
      <p:sp>
        <p:nvSpPr>
          <p:cNvPr id="29" name="Text Placeholder 60">
            <a:extLst>
              <a:ext uri="{FF2B5EF4-FFF2-40B4-BE49-F238E27FC236}">
                <a16:creationId xmlns:a16="http://schemas.microsoft.com/office/drawing/2014/main" id="{C744B6B2-C5CF-12D6-3157-DF8F3D5AF469}"/>
              </a:ext>
            </a:extLst>
          </p:cNvPr>
          <p:cNvSpPr>
            <a:spLocks noGrp="1"/>
          </p:cNvSpPr>
          <p:nvPr>
            <p:ph type="body" sz="quarter" idx="27" hasCustomPrompt="1"/>
          </p:nvPr>
        </p:nvSpPr>
        <p:spPr>
          <a:xfrm>
            <a:off x="1626951" y="1332503"/>
            <a:ext cx="4151623" cy="230066"/>
          </a:xfrm>
        </p:spPr>
        <p:txBody>
          <a:bodyPr>
            <a:noAutofit/>
          </a:bodyPr>
          <a:lstStyle>
            <a:lvl1pPr marL="0" indent="0" algn="l">
              <a:lnSpc>
                <a:spcPct val="100000"/>
              </a:lnSpc>
              <a:buNone/>
              <a:defRPr lang="en-US" sz="1400" kern="1200" dirty="0">
                <a:solidFill>
                  <a:schemeClr val="accent2"/>
                </a:solidFill>
                <a:latin typeface="+mj-lt"/>
                <a:ea typeface="+mn-ea"/>
                <a:cs typeface="Poppins SemiBold" panose="00000700000000000000" pitchFamily="2" charset="0"/>
              </a:defRPr>
            </a:lvl1pPr>
          </a:lstStyle>
          <a:p>
            <a:pPr lvl="0"/>
            <a:r>
              <a:rPr lang="en-US" dirty="0"/>
              <a:t>Your text here</a:t>
            </a:r>
          </a:p>
        </p:txBody>
      </p:sp>
      <p:sp>
        <p:nvSpPr>
          <p:cNvPr id="30" name="Text Placeholder 6">
            <a:extLst>
              <a:ext uri="{FF2B5EF4-FFF2-40B4-BE49-F238E27FC236}">
                <a16:creationId xmlns:a16="http://schemas.microsoft.com/office/drawing/2014/main" id="{5F560CAB-3B03-6A01-5176-4873228F5CB4}"/>
              </a:ext>
            </a:extLst>
          </p:cNvPr>
          <p:cNvSpPr>
            <a:spLocks noGrp="1"/>
          </p:cNvSpPr>
          <p:nvPr>
            <p:ph type="body" sz="quarter" idx="28" hasCustomPrompt="1"/>
          </p:nvPr>
        </p:nvSpPr>
        <p:spPr>
          <a:xfrm>
            <a:off x="539645" y="1353471"/>
            <a:ext cx="731520" cy="731520"/>
          </a:xfrm>
          <a:prstGeom prst="ellipse">
            <a:avLst/>
          </a:prstGeom>
          <a:solidFill>
            <a:schemeClr val="bg1"/>
          </a:solidFill>
          <a:ln>
            <a:noFill/>
          </a:ln>
          <a:effectLst>
            <a:outerShdw blurRad="508000" dist="165100" dir="54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US" sz="1800" b="0" dirty="0">
                <a:solidFill>
                  <a:schemeClr val="accent3"/>
                </a:solidFill>
                <a:latin typeface="+mj-lt"/>
              </a:defRPr>
            </a:lvl1pPr>
          </a:lstStyle>
          <a:p>
            <a:pPr lvl="0" algn="ctr"/>
            <a:r>
              <a:rPr lang="en-US"/>
              <a:t>No</a:t>
            </a:r>
            <a:endParaRPr lang="en-US" dirty="0"/>
          </a:p>
        </p:txBody>
      </p:sp>
      <p:sp>
        <p:nvSpPr>
          <p:cNvPr id="50" name="Text Placeholder 60">
            <a:extLst>
              <a:ext uri="{FF2B5EF4-FFF2-40B4-BE49-F238E27FC236}">
                <a16:creationId xmlns:a16="http://schemas.microsoft.com/office/drawing/2014/main" id="{C744B6B2-C5CF-12D6-3157-DF8F3D5AF469}"/>
              </a:ext>
            </a:extLst>
          </p:cNvPr>
          <p:cNvSpPr>
            <a:spLocks noGrp="1"/>
          </p:cNvSpPr>
          <p:nvPr>
            <p:ph type="body" sz="quarter" idx="29" hasCustomPrompt="1"/>
          </p:nvPr>
        </p:nvSpPr>
        <p:spPr>
          <a:xfrm>
            <a:off x="1637279" y="3018116"/>
            <a:ext cx="4164281" cy="1127374"/>
          </a:xfrm>
        </p:spPr>
        <p:txBody>
          <a:bodyPr>
            <a:noAutofit/>
          </a:bodyPr>
          <a:lstStyle>
            <a:lvl1pPr marL="0" indent="0" algn="l">
              <a:lnSpc>
                <a:spcPct val="130000"/>
              </a:lnSpc>
              <a:buNone/>
              <a:defRPr lang="en-US" sz="1200" kern="1200" dirty="0">
                <a:solidFill>
                  <a:schemeClr val="tx1">
                    <a:lumMod val="65000"/>
                    <a:lumOff val="35000"/>
                  </a:schemeClr>
                </a:solidFill>
                <a:latin typeface="+mn-lt"/>
                <a:ea typeface="Times New Roman" panose="02020603050405020304" pitchFamily="18" charset="0"/>
                <a:cs typeface="Raleway" panose="020B0503030101060003" pitchFamily="34" charset="0"/>
              </a:defRPr>
            </a:lvl1pPr>
          </a:lstStyle>
          <a:p>
            <a:pPr lvl="0"/>
            <a:r>
              <a:rPr lang="en-US" dirty="0"/>
              <a:t>Your text here</a:t>
            </a:r>
          </a:p>
        </p:txBody>
      </p:sp>
      <p:sp>
        <p:nvSpPr>
          <p:cNvPr id="51" name="Text Placeholder 60">
            <a:extLst>
              <a:ext uri="{FF2B5EF4-FFF2-40B4-BE49-F238E27FC236}">
                <a16:creationId xmlns:a16="http://schemas.microsoft.com/office/drawing/2014/main" id="{C744B6B2-C5CF-12D6-3157-DF8F3D5AF469}"/>
              </a:ext>
            </a:extLst>
          </p:cNvPr>
          <p:cNvSpPr>
            <a:spLocks noGrp="1"/>
          </p:cNvSpPr>
          <p:nvPr>
            <p:ph type="body" sz="quarter" idx="30" hasCustomPrompt="1"/>
          </p:nvPr>
        </p:nvSpPr>
        <p:spPr>
          <a:xfrm>
            <a:off x="1626951" y="2753549"/>
            <a:ext cx="4186183" cy="230066"/>
          </a:xfrm>
        </p:spPr>
        <p:txBody>
          <a:bodyPr>
            <a:noAutofit/>
          </a:bodyPr>
          <a:lstStyle>
            <a:lvl1pPr marL="0" indent="0" algn="l">
              <a:lnSpc>
                <a:spcPct val="100000"/>
              </a:lnSpc>
              <a:buNone/>
              <a:defRPr lang="en-US" sz="1400" kern="1200" dirty="0">
                <a:solidFill>
                  <a:schemeClr val="accent1"/>
                </a:solidFill>
                <a:latin typeface="+mj-lt"/>
                <a:ea typeface="+mn-ea"/>
                <a:cs typeface="Poppins SemiBold" panose="00000700000000000000" pitchFamily="2" charset="0"/>
              </a:defRPr>
            </a:lvl1pPr>
          </a:lstStyle>
          <a:p>
            <a:pPr lvl="0"/>
            <a:r>
              <a:rPr lang="en-US" dirty="0"/>
              <a:t>Your text here</a:t>
            </a:r>
          </a:p>
        </p:txBody>
      </p:sp>
      <p:sp>
        <p:nvSpPr>
          <p:cNvPr id="52" name="Text Placeholder 6">
            <a:extLst>
              <a:ext uri="{FF2B5EF4-FFF2-40B4-BE49-F238E27FC236}">
                <a16:creationId xmlns:a16="http://schemas.microsoft.com/office/drawing/2014/main" id="{5F560CAB-3B03-6A01-5176-4873228F5CB4}"/>
              </a:ext>
            </a:extLst>
          </p:cNvPr>
          <p:cNvSpPr>
            <a:spLocks noGrp="1"/>
          </p:cNvSpPr>
          <p:nvPr>
            <p:ph type="body" sz="quarter" idx="31" hasCustomPrompt="1"/>
          </p:nvPr>
        </p:nvSpPr>
        <p:spPr>
          <a:xfrm>
            <a:off x="539645" y="2786186"/>
            <a:ext cx="731520" cy="731520"/>
          </a:xfrm>
          <a:prstGeom prst="ellipse">
            <a:avLst/>
          </a:prstGeom>
          <a:solidFill>
            <a:schemeClr val="bg1"/>
          </a:solidFill>
          <a:ln>
            <a:noFill/>
          </a:ln>
          <a:effectLst>
            <a:outerShdw blurRad="508000" dist="165100" dir="54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US" sz="1800" b="0" dirty="0">
                <a:solidFill>
                  <a:schemeClr val="accent1"/>
                </a:solidFill>
                <a:latin typeface="+mj-lt"/>
              </a:defRPr>
            </a:lvl1pPr>
          </a:lstStyle>
          <a:p>
            <a:pPr lvl="0" algn="ctr"/>
            <a:r>
              <a:rPr lang="en-US"/>
              <a:t>No</a:t>
            </a:r>
            <a:endParaRPr lang="en-US" dirty="0"/>
          </a:p>
        </p:txBody>
      </p:sp>
      <p:sp>
        <p:nvSpPr>
          <p:cNvPr id="47" name="Text Placeholder 60">
            <a:extLst>
              <a:ext uri="{FF2B5EF4-FFF2-40B4-BE49-F238E27FC236}">
                <a16:creationId xmlns:a16="http://schemas.microsoft.com/office/drawing/2014/main" id="{C744B6B2-C5CF-12D6-3157-DF8F3D5AF469}"/>
              </a:ext>
            </a:extLst>
          </p:cNvPr>
          <p:cNvSpPr>
            <a:spLocks noGrp="1"/>
          </p:cNvSpPr>
          <p:nvPr>
            <p:ph type="body" sz="quarter" idx="32" hasCustomPrompt="1"/>
          </p:nvPr>
        </p:nvSpPr>
        <p:spPr>
          <a:xfrm>
            <a:off x="1639988" y="4425292"/>
            <a:ext cx="4141294" cy="1127374"/>
          </a:xfrm>
        </p:spPr>
        <p:txBody>
          <a:bodyPr>
            <a:noAutofit/>
          </a:bodyPr>
          <a:lstStyle>
            <a:lvl1pPr marL="0" indent="0" algn="l">
              <a:lnSpc>
                <a:spcPct val="130000"/>
              </a:lnSpc>
              <a:buNone/>
              <a:defRPr lang="en-US" sz="1200" kern="1200" dirty="0">
                <a:solidFill>
                  <a:schemeClr val="tx1">
                    <a:lumMod val="65000"/>
                    <a:lumOff val="35000"/>
                  </a:schemeClr>
                </a:solidFill>
                <a:latin typeface="+mn-lt"/>
                <a:ea typeface="Times New Roman" panose="02020603050405020304" pitchFamily="18" charset="0"/>
                <a:cs typeface="Raleway" panose="020B0503030101060003" pitchFamily="34" charset="0"/>
              </a:defRPr>
            </a:lvl1pPr>
          </a:lstStyle>
          <a:p>
            <a:pPr lvl="0"/>
            <a:r>
              <a:rPr lang="en-US" dirty="0"/>
              <a:t>Your text here</a:t>
            </a:r>
          </a:p>
        </p:txBody>
      </p:sp>
      <p:sp>
        <p:nvSpPr>
          <p:cNvPr id="48" name="Text Placeholder 60">
            <a:extLst>
              <a:ext uri="{FF2B5EF4-FFF2-40B4-BE49-F238E27FC236}">
                <a16:creationId xmlns:a16="http://schemas.microsoft.com/office/drawing/2014/main" id="{C744B6B2-C5CF-12D6-3157-DF8F3D5AF469}"/>
              </a:ext>
            </a:extLst>
          </p:cNvPr>
          <p:cNvSpPr>
            <a:spLocks noGrp="1"/>
          </p:cNvSpPr>
          <p:nvPr>
            <p:ph type="body" sz="quarter" idx="33" hasCustomPrompt="1"/>
          </p:nvPr>
        </p:nvSpPr>
        <p:spPr>
          <a:xfrm>
            <a:off x="1629659" y="4160725"/>
            <a:ext cx="4151623" cy="230066"/>
          </a:xfrm>
        </p:spPr>
        <p:txBody>
          <a:bodyPr>
            <a:noAutofit/>
          </a:bodyPr>
          <a:lstStyle>
            <a:lvl1pPr marL="0" indent="0" algn="l">
              <a:lnSpc>
                <a:spcPct val="100000"/>
              </a:lnSpc>
              <a:buNone/>
              <a:defRPr lang="en-US" sz="1400" kern="1200" dirty="0">
                <a:solidFill>
                  <a:schemeClr val="accent2"/>
                </a:solidFill>
                <a:latin typeface="+mj-lt"/>
                <a:ea typeface="+mn-ea"/>
                <a:cs typeface="Poppins SemiBold" panose="00000700000000000000" pitchFamily="2" charset="0"/>
              </a:defRPr>
            </a:lvl1pPr>
          </a:lstStyle>
          <a:p>
            <a:pPr lvl="0"/>
            <a:r>
              <a:rPr lang="en-US" dirty="0"/>
              <a:t>Your text here</a:t>
            </a:r>
          </a:p>
        </p:txBody>
      </p:sp>
      <p:sp>
        <p:nvSpPr>
          <p:cNvPr id="49" name="Text Placeholder 6">
            <a:extLst>
              <a:ext uri="{FF2B5EF4-FFF2-40B4-BE49-F238E27FC236}">
                <a16:creationId xmlns:a16="http://schemas.microsoft.com/office/drawing/2014/main" id="{5F560CAB-3B03-6A01-5176-4873228F5CB4}"/>
              </a:ext>
            </a:extLst>
          </p:cNvPr>
          <p:cNvSpPr>
            <a:spLocks noGrp="1"/>
          </p:cNvSpPr>
          <p:nvPr>
            <p:ph type="body" sz="quarter" idx="34" hasCustomPrompt="1"/>
          </p:nvPr>
        </p:nvSpPr>
        <p:spPr>
          <a:xfrm>
            <a:off x="542353" y="4181693"/>
            <a:ext cx="731520" cy="731520"/>
          </a:xfrm>
          <a:prstGeom prst="ellipse">
            <a:avLst/>
          </a:prstGeom>
          <a:solidFill>
            <a:schemeClr val="bg1"/>
          </a:solidFill>
          <a:ln>
            <a:noFill/>
          </a:ln>
          <a:effectLst>
            <a:outerShdw blurRad="508000" dist="165100" dir="54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US" sz="1800" b="0" dirty="0">
                <a:solidFill>
                  <a:schemeClr val="accent3"/>
                </a:solidFill>
                <a:latin typeface="+mj-lt"/>
              </a:defRPr>
            </a:lvl1pPr>
          </a:lstStyle>
          <a:p>
            <a:pPr lvl="0" algn="ctr"/>
            <a:r>
              <a:rPr lang="en-US"/>
              <a:t>No</a:t>
            </a:r>
            <a:endParaRPr lang="en-US" dirty="0"/>
          </a:p>
        </p:txBody>
      </p:sp>
      <p:sp>
        <p:nvSpPr>
          <p:cNvPr id="65" name="Text Placeholder 60">
            <a:extLst>
              <a:ext uri="{FF2B5EF4-FFF2-40B4-BE49-F238E27FC236}">
                <a16:creationId xmlns:a16="http://schemas.microsoft.com/office/drawing/2014/main" id="{C744B6B2-C5CF-12D6-3157-DF8F3D5AF469}"/>
              </a:ext>
            </a:extLst>
          </p:cNvPr>
          <p:cNvSpPr>
            <a:spLocks noGrp="1"/>
          </p:cNvSpPr>
          <p:nvPr>
            <p:ph type="body" sz="quarter" idx="35" hasCustomPrompt="1"/>
          </p:nvPr>
        </p:nvSpPr>
        <p:spPr>
          <a:xfrm>
            <a:off x="7486494" y="1598791"/>
            <a:ext cx="4141294" cy="1127374"/>
          </a:xfrm>
        </p:spPr>
        <p:txBody>
          <a:bodyPr>
            <a:noAutofit/>
          </a:bodyPr>
          <a:lstStyle>
            <a:lvl1pPr marL="0" indent="0" algn="l">
              <a:lnSpc>
                <a:spcPct val="130000"/>
              </a:lnSpc>
              <a:buNone/>
              <a:defRPr lang="en-US" sz="1200" kern="1200" dirty="0">
                <a:solidFill>
                  <a:schemeClr val="tx1">
                    <a:lumMod val="65000"/>
                    <a:lumOff val="35000"/>
                  </a:schemeClr>
                </a:solidFill>
                <a:latin typeface="+mn-lt"/>
                <a:ea typeface="Times New Roman" panose="02020603050405020304" pitchFamily="18" charset="0"/>
                <a:cs typeface="Raleway" panose="020B0503030101060003" pitchFamily="34" charset="0"/>
              </a:defRPr>
            </a:lvl1pPr>
          </a:lstStyle>
          <a:p>
            <a:pPr lvl="0"/>
            <a:r>
              <a:rPr lang="en-US" dirty="0"/>
              <a:t>Your text here</a:t>
            </a:r>
          </a:p>
        </p:txBody>
      </p:sp>
      <p:sp>
        <p:nvSpPr>
          <p:cNvPr id="66" name="Text Placeholder 60">
            <a:extLst>
              <a:ext uri="{FF2B5EF4-FFF2-40B4-BE49-F238E27FC236}">
                <a16:creationId xmlns:a16="http://schemas.microsoft.com/office/drawing/2014/main" id="{C744B6B2-C5CF-12D6-3157-DF8F3D5AF469}"/>
              </a:ext>
            </a:extLst>
          </p:cNvPr>
          <p:cNvSpPr>
            <a:spLocks noGrp="1"/>
          </p:cNvSpPr>
          <p:nvPr>
            <p:ph type="body" sz="quarter" idx="36" hasCustomPrompt="1"/>
          </p:nvPr>
        </p:nvSpPr>
        <p:spPr>
          <a:xfrm>
            <a:off x="7476165" y="1334224"/>
            <a:ext cx="4151623" cy="230066"/>
          </a:xfrm>
        </p:spPr>
        <p:txBody>
          <a:bodyPr>
            <a:noAutofit/>
          </a:bodyPr>
          <a:lstStyle>
            <a:lvl1pPr marL="0" indent="0" algn="l">
              <a:lnSpc>
                <a:spcPct val="100000"/>
              </a:lnSpc>
              <a:buNone/>
              <a:defRPr lang="en-US" sz="1400" kern="1200" dirty="0">
                <a:solidFill>
                  <a:schemeClr val="accent1"/>
                </a:solidFill>
                <a:latin typeface="+mj-lt"/>
                <a:ea typeface="+mn-ea"/>
                <a:cs typeface="Poppins SemiBold" panose="00000700000000000000" pitchFamily="2" charset="0"/>
              </a:defRPr>
            </a:lvl1pPr>
          </a:lstStyle>
          <a:p>
            <a:pPr lvl="0"/>
            <a:r>
              <a:rPr lang="en-US" dirty="0"/>
              <a:t>Your text here</a:t>
            </a:r>
          </a:p>
        </p:txBody>
      </p:sp>
      <p:sp>
        <p:nvSpPr>
          <p:cNvPr id="67" name="Text Placeholder 6">
            <a:extLst>
              <a:ext uri="{FF2B5EF4-FFF2-40B4-BE49-F238E27FC236}">
                <a16:creationId xmlns:a16="http://schemas.microsoft.com/office/drawing/2014/main" id="{5F560CAB-3B03-6A01-5176-4873228F5CB4}"/>
              </a:ext>
            </a:extLst>
          </p:cNvPr>
          <p:cNvSpPr>
            <a:spLocks noGrp="1"/>
          </p:cNvSpPr>
          <p:nvPr>
            <p:ph type="body" sz="quarter" idx="37" hasCustomPrompt="1"/>
          </p:nvPr>
        </p:nvSpPr>
        <p:spPr>
          <a:xfrm>
            <a:off x="6388859" y="1355192"/>
            <a:ext cx="731520" cy="731520"/>
          </a:xfrm>
          <a:prstGeom prst="ellipse">
            <a:avLst/>
          </a:prstGeom>
          <a:solidFill>
            <a:schemeClr val="bg1"/>
          </a:solidFill>
          <a:ln>
            <a:noFill/>
          </a:ln>
          <a:effectLst>
            <a:outerShdw blurRad="508000" dist="165100" dir="54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US" sz="1800" b="0" dirty="0">
                <a:solidFill>
                  <a:schemeClr val="accent1"/>
                </a:solidFill>
                <a:latin typeface="+mj-lt"/>
              </a:defRPr>
            </a:lvl1pPr>
          </a:lstStyle>
          <a:p>
            <a:pPr lvl="0" algn="ctr"/>
            <a:r>
              <a:rPr lang="en-US"/>
              <a:t>No</a:t>
            </a:r>
            <a:endParaRPr lang="en-US" dirty="0"/>
          </a:p>
        </p:txBody>
      </p:sp>
      <p:sp>
        <p:nvSpPr>
          <p:cNvPr id="68" name="Text Placeholder 60">
            <a:extLst>
              <a:ext uri="{FF2B5EF4-FFF2-40B4-BE49-F238E27FC236}">
                <a16:creationId xmlns:a16="http://schemas.microsoft.com/office/drawing/2014/main" id="{C744B6B2-C5CF-12D6-3157-DF8F3D5AF469}"/>
              </a:ext>
            </a:extLst>
          </p:cNvPr>
          <p:cNvSpPr>
            <a:spLocks noGrp="1"/>
          </p:cNvSpPr>
          <p:nvPr>
            <p:ph type="body" sz="quarter" idx="38" hasCustomPrompt="1"/>
          </p:nvPr>
        </p:nvSpPr>
        <p:spPr>
          <a:xfrm>
            <a:off x="7486493" y="3019837"/>
            <a:ext cx="4164281" cy="1127374"/>
          </a:xfrm>
        </p:spPr>
        <p:txBody>
          <a:bodyPr>
            <a:noAutofit/>
          </a:bodyPr>
          <a:lstStyle>
            <a:lvl1pPr marL="0" indent="0" algn="l">
              <a:lnSpc>
                <a:spcPct val="130000"/>
              </a:lnSpc>
              <a:buNone/>
              <a:defRPr lang="en-US" sz="1200" kern="1200" dirty="0">
                <a:solidFill>
                  <a:schemeClr val="tx1">
                    <a:lumMod val="65000"/>
                    <a:lumOff val="35000"/>
                  </a:schemeClr>
                </a:solidFill>
                <a:latin typeface="+mn-lt"/>
                <a:ea typeface="Times New Roman" panose="02020603050405020304" pitchFamily="18" charset="0"/>
                <a:cs typeface="Raleway" panose="020B0503030101060003" pitchFamily="34" charset="0"/>
              </a:defRPr>
            </a:lvl1pPr>
          </a:lstStyle>
          <a:p>
            <a:pPr lvl="0"/>
            <a:r>
              <a:rPr lang="en-US" dirty="0"/>
              <a:t>Your text here</a:t>
            </a:r>
          </a:p>
        </p:txBody>
      </p:sp>
      <p:sp>
        <p:nvSpPr>
          <p:cNvPr id="69" name="Text Placeholder 60">
            <a:extLst>
              <a:ext uri="{FF2B5EF4-FFF2-40B4-BE49-F238E27FC236}">
                <a16:creationId xmlns:a16="http://schemas.microsoft.com/office/drawing/2014/main" id="{C744B6B2-C5CF-12D6-3157-DF8F3D5AF469}"/>
              </a:ext>
            </a:extLst>
          </p:cNvPr>
          <p:cNvSpPr>
            <a:spLocks noGrp="1"/>
          </p:cNvSpPr>
          <p:nvPr>
            <p:ph type="body" sz="quarter" idx="39" hasCustomPrompt="1"/>
          </p:nvPr>
        </p:nvSpPr>
        <p:spPr>
          <a:xfrm>
            <a:off x="7476165" y="2755270"/>
            <a:ext cx="4186183" cy="230066"/>
          </a:xfrm>
        </p:spPr>
        <p:txBody>
          <a:bodyPr>
            <a:noAutofit/>
          </a:bodyPr>
          <a:lstStyle>
            <a:lvl1pPr marL="0" indent="0" algn="l">
              <a:lnSpc>
                <a:spcPct val="100000"/>
              </a:lnSpc>
              <a:buNone/>
              <a:defRPr lang="en-US" sz="1400" kern="1200" dirty="0">
                <a:solidFill>
                  <a:schemeClr val="tx1"/>
                </a:solidFill>
                <a:latin typeface="+mj-lt"/>
                <a:ea typeface="+mn-ea"/>
                <a:cs typeface="Poppins SemiBold" panose="00000700000000000000" pitchFamily="2" charset="0"/>
              </a:defRPr>
            </a:lvl1pPr>
          </a:lstStyle>
          <a:p>
            <a:pPr lvl="0"/>
            <a:r>
              <a:rPr lang="en-US" dirty="0"/>
              <a:t>Your text here</a:t>
            </a:r>
          </a:p>
        </p:txBody>
      </p:sp>
      <p:sp>
        <p:nvSpPr>
          <p:cNvPr id="70" name="Text Placeholder 6">
            <a:extLst>
              <a:ext uri="{FF2B5EF4-FFF2-40B4-BE49-F238E27FC236}">
                <a16:creationId xmlns:a16="http://schemas.microsoft.com/office/drawing/2014/main" id="{5F560CAB-3B03-6A01-5176-4873228F5CB4}"/>
              </a:ext>
            </a:extLst>
          </p:cNvPr>
          <p:cNvSpPr>
            <a:spLocks noGrp="1"/>
          </p:cNvSpPr>
          <p:nvPr>
            <p:ph type="body" sz="quarter" idx="40" hasCustomPrompt="1"/>
          </p:nvPr>
        </p:nvSpPr>
        <p:spPr>
          <a:xfrm>
            <a:off x="6388859" y="2787907"/>
            <a:ext cx="731520" cy="731520"/>
          </a:xfrm>
          <a:prstGeom prst="ellipse">
            <a:avLst/>
          </a:prstGeom>
          <a:solidFill>
            <a:schemeClr val="bg1"/>
          </a:solidFill>
          <a:ln>
            <a:noFill/>
          </a:ln>
          <a:effectLst>
            <a:outerShdw blurRad="508000" dist="165100" dir="54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US" sz="1800" b="0" dirty="0">
                <a:solidFill>
                  <a:schemeClr val="accent3"/>
                </a:solidFill>
                <a:latin typeface="+mj-lt"/>
              </a:defRPr>
            </a:lvl1pPr>
          </a:lstStyle>
          <a:p>
            <a:pPr lvl="0" algn="ctr"/>
            <a:r>
              <a:rPr lang="en-US"/>
              <a:t>No</a:t>
            </a:r>
            <a:endParaRPr lang="en-US" dirty="0"/>
          </a:p>
        </p:txBody>
      </p:sp>
      <p:sp>
        <p:nvSpPr>
          <p:cNvPr id="71" name="Text Placeholder 60">
            <a:extLst>
              <a:ext uri="{FF2B5EF4-FFF2-40B4-BE49-F238E27FC236}">
                <a16:creationId xmlns:a16="http://schemas.microsoft.com/office/drawing/2014/main" id="{C744B6B2-C5CF-12D6-3157-DF8F3D5AF469}"/>
              </a:ext>
            </a:extLst>
          </p:cNvPr>
          <p:cNvSpPr>
            <a:spLocks noGrp="1"/>
          </p:cNvSpPr>
          <p:nvPr>
            <p:ph type="body" sz="quarter" idx="41" hasCustomPrompt="1"/>
          </p:nvPr>
        </p:nvSpPr>
        <p:spPr>
          <a:xfrm>
            <a:off x="7489202" y="4427013"/>
            <a:ext cx="4141294" cy="1127374"/>
          </a:xfrm>
        </p:spPr>
        <p:txBody>
          <a:bodyPr>
            <a:noAutofit/>
          </a:bodyPr>
          <a:lstStyle>
            <a:lvl1pPr marL="0" indent="0" algn="l">
              <a:lnSpc>
                <a:spcPct val="130000"/>
              </a:lnSpc>
              <a:buNone/>
              <a:defRPr lang="en-US" sz="1200" kern="1200" dirty="0">
                <a:solidFill>
                  <a:schemeClr val="tx1">
                    <a:lumMod val="65000"/>
                    <a:lumOff val="35000"/>
                  </a:schemeClr>
                </a:solidFill>
                <a:latin typeface="+mn-lt"/>
                <a:ea typeface="Times New Roman" panose="02020603050405020304" pitchFamily="18" charset="0"/>
                <a:cs typeface="Raleway" panose="020B0503030101060003" pitchFamily="34" charset="0"/>
              </a:defRPr>
            </a:lvl1pPr>
          </a:lstStyle>
          <a:p>
            <a:pPr lvl="0"/>
            <a:r>
              <a:rPr lang="en-US" dirty="0"/>
              <a:t>Your text here</a:t>
            </a:r>
          </a:p>
        </p:txBody>
      </p:sp>
      <p:sp>
        <p:nvSpPr>
          <p:cNvPr id="72" name="Text Placeholder 60">
            <a:extLst>
              <a:ext uri="{FF2B5EF4-FFF2-40B4-BE49-F238E27FC236}">
                <a16:creationId xmlns:a16="http://schemas.microsoft.com/office/drawing/2014/main" id="{C744B6B2-C5CF-12D6-3157-DF8F3D5AF469}"/>
              </a:ext>
            </a:extLst>
          </p:cNvPr>
          <p:cNvSpPr>
            <a:spLocks noGrp="1"/>
          </p:cNvSpPr>
          <p:nvPr>
            <p:ph type="body" sz="quarter" idx="42" hasCustomPrompt="1"/>
          </p:nvPr>
        </p:nvSpPr>
        <p:spPr>
          <a:xfrm>
            <a:off x="7478873" y="4162446"/>
            <a:ext cx="4151623" cy="230066"/>
          </a:xfrm>
        </p:spPr>
        <p:txBody>
          <a:bodyPr>
            <a:noAutofit/>
          </a:bodyPr>
          <a:lstStyle>
            <a:lvl1pPr marL="0" indent="0" algn="l">
              <a:lnSpc>
                <a:spcPct val="100000"/>
              </a:lnSpc>
              <a:buNone/>
              <a:defRPr lang="en-US" sz="1400" kern="1200" dirty="0">
                <a:solidFill>
                  <a:schemeClr val="accent1"/>
                </a:solidFill>
                <a:latin typeface="+mj-lt"/>
                <a:ea typeface="+mn-ea"/>
                <a:cs typeface="Poppins SemiBold" panose="00000700000000000000" pitchFamily="2" charset="0"/>
              </a:defRPr>
            </a:lvl1pPr>
          </a:lstStyle>
          <a:p>
            <a:pPr lvl="0"/>
            <a:r>
              <a:rPr lang="en-US" dirty="0"/>
              <a:t>Your text here</a:t>
            </a:r>
          </a:p>
        </p:txBody>
      </p:sp>
      <p:sp>
        <p:nvSpPr>
          <p:cNvPr id="73" name="Text Placeholder 6">
            <a:extLst>
              <a:ext uri="{FF2B5EF4-FFF2-40B4-BE49-F238E27FC236}">
                <a16:creationId xmlns:a16="http://schemas.microsoft.com/office/drawing/2014/main" id="{5F560CAB-3B03-6A01-5176-4873228F5CB4}"/>
              </a:ext>
            </a:extLst>
          </p:cNvPr>
          <p:cNvSpPr>
            <a:spLocks noGrp="1"/>
          </p:cNvSpPr>
          <p:nvPr>
            <p:ph type="body" sz="quarter" idx="43" hasCustomPrompt="1"/>
          </p:nvPr>
        </p:nvSpPr>
        <p:spPr>
          <a:xfrm>
            <a:off x="6391567" y="4183414"/>
            <a:ext cx="731520" cy="731520"/>
          </a:xfrm>
          <a:prstGeom prst="ellipse">
            <a:avLst/>
          </a:prstGeom>
          <a:solidFill>
            <a:schemeClr val="bg1"/>
          </a:solidFill>
          <a:ln>
            <a:noFill/>
          </a:ln>
          <a:effectLst>
            <a:outerShdw blurRad="508000" dist="165100" dir="54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US" sz="1800" b="0" dirty="0">
                <a:solidFill>
                  <a:schemeClr val="accent1"/>
                </a:solidFill>
                <a:latin typeface="+mj-lt"/>
              </a:defRPr>
            </a:lvl1pPr>
          </a:lstStyle>
          <a:p>
            <a:pPr lvl="0" algn="ctr"/>
            <a:r>
              <a:rPr lang="en-US"/>
              <a:t>No</a:t>
            </a:r>
            <a:endParaRPr lang="en-US" dirty="0"/>
          </a:p>
        </p:txBody>
      </p:sp>
    </p:spTree>
    <p:extLst>
      <p:ext uri="{BB962C8B-B14F-4D97-AF65-F5344CB8AC3E}">
        <p14:creationId xmlns:p14="http://schemas.microsoft.com/office/powerpoint/2010/main" val="58980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meline 2">
    <p:spTree>
      <p:nvGrpSpPr>
        <p:cNvPr id="1" name=""/>
        <p:cNvGrpSpPr/>
        <p:nvPr/>
      </p:nvGrpSpPr>
      <p:grpSpPr>
        <a:xfrm>
          <a:off x="0" y="0"/>
          <a:ext cx="0" cy="0"/>
          <a:chOff x="0" y="0"/>
          <a:chExt cx="0" cy="0"/>
        </a:xfrm>
      </p:grpSpPr>
      <p:sp>
        <p:nvSpPr>
          <p:cNvPr id="38" name="Text Placeholder 12">
            <a:extLst>
              <a:ext uri="{FF2B5EF4-FFF2-40B4-BE49-F238E27FC236}">
                <a16:creationId xmlns:a16="http://schemas.microsoft.com/office/drawing/2014/main" id="{23C4F037-ED13-E22C-7CC2-490558F34BDF}"/>
              </a:ext>
            </a:extLst>
          </p:cNvPr>
          <p:cNvSpPr>
            <a:spLocks noGrp="1"/>
          </p:cNvSpPr>
          <p:nvPr>
            <p:ph type="body" sz="quarter" idx="20" hasCustomPrompt="1"/>
          </p:nvPr>
        </p:nvSpPr>
        <p:spPr>
          <a:xfrm>
            <a:off x="1292391" y="783933"/>
            <a:ext cx="9181646" cy="1242057"/>
          </a:xfrm>
        </p:spPr>
        <p:txBody>
          <a:bodyPr>
            <a:noAutofit/>
          </a:bodyPr>
          <a:lstStyle>
            <a:lvl1pPr marL="0" indent="0" algn="l">
              <a:spcBef>
                <a:spcPts val="1000"/>
              </a:spcBef>
              <a:buNone/>
              <a:defRPr lang="en-US" sz="1600" b="1" i="1" kern="1200" dirty="0">
                <a:solidFill>
                  <a:schemeClr val="accent1"/>
                </a:solidFill>
                <a:latin typeface="+mn-lt"/>
                <a:ea typeface="Inter" panose="020B0502030000000004" pitchFamily="34" charset="0"/>
                <a:cs typeface="Heebo Medium" panose="00000600000000000000" pitchFamily="2" charset="-79"/>
              </a:defRPr>
            </a:lvl1pPr>
          </a:lstStyle>
          <a:p>
            <a:pPr lvl="0"/>
            <a:r>
              <a:rPr lang="en-US" dirty="0"/>
              <a:t>Click to edit master text styles</a:t>
            </a:r>
          </a:p>
        </p:txBody>
      </p:sp>
      <p:sp>
        <p:nvSpPr>
          <p:cNvPr id="49" name="Text Placeholder 12">
            <a:extLst>
              <a:ext uri="{FF2B5EF4-FFF2-40B4-BE49-F238E27FC236}">
                <a16:creationId xmlns:a16="http://schemas.microsoft.com/office/drawing/2014/main" id="{23C4F037-ED13-E22C-7CC2-490558F34BDF}"/>
              </a:ext>
            </a:extLst>
          </p:cNvPr>
          <p:cNvSpPr>
            <a:spLocks noGrp="1"/>
          </p:cNvSpPr>
          <p:nvPr>
            <p:ph type="body" sz="quarter" idx="23" hasCustomPrompt="1"/>
          </p:nvPr>
        </p:nvSpPr>
        <p:spPr>
          <a:xfrm>
            <a:off x="2092255" y="1904948"/>
            <a:ext cx="1092705" cy="439635"/>
          </a:xfrm>
          <a:solidFill>
            <a:schemeClr val="accent1"/>
          </a:solidFill>
        </p:spPr>
        <p:txBody>
          <a:bodyPr anchor="ctr">
            <a:noAutofit/>
          </a:bodyPr>
          <a:lstStyle>
            <a:lvl1pPr marL="0" indent="0" algn="ctr">
              <a:lnSpc>
                <a:spcPct val="100000"/>
              </a:lnSpc>
              <a:spcBef>
                <a:spcPts val="0"/>
              </a:spcBef>
              <a:buNone/>
              <a:defRPr lang="en-US" sz="1600" b="1" kern="1200" dirty="0">
                <a:solidFill>
                  <a:schemeClr val="bg1"/>
                </a:solidFill>
                <a:latin typeface="+mn-lt"/>
                <a:ea typeface="Poppins SemiBold" pitchFamily="2" charset="0"/>
                <a:cs typeface="Poppins SemiBold" pitchFamily="2" charset="0"/>
              </a:defRPr>
            </a:lvl1pPr>
          </a:lstStyle>
          <a:p>
            <a:pPr lvl="0"/>
            <a:r>
              <a:rPr lang="en-US"/>
              <a:t>Text</a:t>
            </a:r>
            <a:endParaRPr lang="en-US" dirty="0"/>
          </a:p>
        </p:txBody>
      </p:sp>
      <p:sp>
        <p:nvSpPr>
          <p:cNvPr id="50" name="Text Placeholder 12">
            <a:extLst>
              <a:ext uri="{FF2B5EF4-FFF2-40B4-BE49-F238E27FC236}">
                <a16:creationId xmlns:a16="http://schemas.microsoft.com/office/drawing/2014/main" id="{23C4F037-ED13-E22C-7CC2-490558F34BDF}"/>
              </a:ext>
            </a:extLst>
          </p:cNvPr>
          <p:cNvSpPr>
            <a:spLocks noGrp="1"/>
          </p:cNvSpPr>
          <p:nvPr>
            <p:ph type="body" sz="quarter" idx="24" hasCustomPrompt="1"/>
          </p:nvPr>
        </p:nvSpPr>
        <p:spPr>
          <a:xfrm>
            <a:off x="5657639" y="1904948"/>
            <a:ext cx="1092705" cy="439635"/>
          </a:xfrm>
          <a:solidFill>
            <a:schemeClr val="tx1"/>
          </a:solidFill>
        </p:spPr>
        <p:txBody>
          <a:bodyPr anchor="ctr">
            <a:noAutofit/>
          </a:bodyPr>
          <a:lstStyle>
            <a:lvl1pPr marL="0" indent="0" algn="ctr">
              <a:lnSpc>
                <a:spcPct val="100000"/>
              </a:lnSpc>
              <a:spcBef>
                <a:spcPts val="0"/>
              </a:spcBef>
              <a:buNone/>
              <a:defRPr lang="en-US" sz="1600" b="1" kern="1200" dirty="0">
                <a:solidFill>
                  <a:schemeClr val="bg1"/>
                </a:solidFill>
                <a:latin typeface="+mn-lt"/>
                <a:ea typeface="Poppins SemiBold" pitchFamily="2" charset="0"/>
                <a:cs typeface="Poppins SemiBold" pitchFamily="2" charset="0"/>
              </a:defRPr>
            </a:lvl1pPr>
          </a:lstStyle>
          <a:p>
            <a:pPr lvl="0"/>
            <a:r>
              <a:rPr lang="en-US"/>
              <a:t>Text</a:t>
            </a:r>
            <a:endParaRPr lang="en-US" dirty="0"/>
          </a:p>
        </p:txBody>
      </p:sp>
      <p:sp>
        <p:nvSpPr>
          <p:cNvPr id="51" name="Text Placeholder 12">
            <a:extLst>
              <a:ext uri="{FF2B5EF4-FFF2-40B4-BE49-F238E27FC236}">
                <a16:creationId xmlns:a16="http://schemas.microsoft.com/office/drawing/2014/main" id="{23C4F037-ED13-E22C-7CC2-490558F34BDF}"/>
              </a:ext>
            </a:extLst>
          </p:cNvPr>
          <p:cNvSpPr>
            <a:spLocks noGrp="1"/>
          </p:cNvSpPr>
          <p:nvPr>
            <p:ph type="body" sz="quarter" idx="25" hasCustomPrompt="1"/>
          </p:nvPr>
        </p:nvSpPr>
        <p:spPr>
          <a:xfrm>
            <a:off x="9193269" y="1904948"/>
            <a:ext cx="1092705" cy="439635"/>
          </a:xfrm>
          <a:solidFill>
            <a:schemeClr val="accent3"/>
          </a:solidFill>
        </p:spPr>
        <p:txBody>
          <a:bodyPr anchor="ctr">
            <a:noAutofit/>
          </a:bodyPr>
          <a:lstStyle>
            <a:lvl1pPr marL="0" indent="0" algn="ctr">
              <a:lnSpc>
                <a:spcPct val="100000"/>
              </a:lnSpc>
              <a:spcBef>
                <a:spcPts val="0"/>
              </a:spcBef>
              <a:buNone/>
              <a:defRPr lang="en-US" sz="1600" b="1" kern="1200" dirty="0">
                <a:solidFill>
                  <a:schemeClr val="bg1"/>
                </a:solidFill>
                <a:latin typeface="+mn-lt"/>
                <a:ea typeface="Poppins SemiBold" pitchFamily="2" charset="0"/>
                <a:cs typeface="Poppins SemiBold" pitchFamily="2" charset="0"/>
              </a:defRPr>
            </a:lvl1pPr>
          </a:lstStyle>
          <a:p>
            <a:pPr lvl="0"/>
            <a:r>
              <a:rPr lang="en-US"/>
              <a:t>Text</a:t>
            </a:r>
            <a:endParaRPr lang="en-US" dirty="0"/>
          </a:p>
        </p:txBody>
      </p:sp>
      <p:cxnSp>
        <p:nvCxnSpPr>
          <p:cNvPr id="29" name="Straight Connector 28">
            <a:extLst>
              <a:ext uri="{FF2B5EF4-FFF2-40B4-BE49-F238E27FC236}">
                <a16:creationId xmlns:a16="http://schemas.microsoft.com/office/drawing/2014/main" id="{91BAE636-EF8C-4E75-97C2-3590528C4076}"/>
              </a:ext>
            </a:extLst>
          </p:cNvPr>
          <p:cNvCxnSpPr>
            <a:cxnSpLocks/>
          </p:cNvCxnSpPr>
          <p:nvPr userDrawn="1"/>
        </p:nvCxnSpPr>
        <p:spPr>
          <a:xfrm>
            <a:off x="0" y="2645354"/>
            <a:ext cx="9759244" cy="0"/>
          </a:xfrm>
          <a:prstGeom prst="line">
            <a:avLst/>
          </a:prstGeom>
          <a:ln w="12700">
            <a:solidFill>
              <a:schemeClr val="bg1">
                <a:lumMod val="65000"/>
              </a:schemeClr>
            </a:solidFill>
            <a:prstDash val="dash"/>
            <a:tailEnd type="none" w="sm" len="sm"/>
          </a:ln>
        </p:spPr>
        <p:style>
          <a:lnRef idx="1">
            <a:schemeClr val="accent1"/>
          </a:lnRef>
          <a:fillRef idx="0">
            <a:schemeClr val="accent1"/>
          </a:fillRef>
          <a:effectRef idx="0">
            <a:schemeClr val="accent1"/>
          </a:effectRef>
          <a:fontRef idx="minor">
            <a:schemeClr val="tx1"/>
          </a:fontRef>
        </p:style>
      </p:cxnSp>
      <p:sp>
        <p:nvSpPr>
          <p:cNvPr id="30" name="Rectangle: Rounded Corners 29">
            <a:extLst>
              <a:ext uri="{FF2B5EF4-FFF2-40B4-BE49-F238E27FC236}">
                <a16:creationId xmlns:a16="http://schemas.microsoft.com/office/drawing/2014/main" id="{E0F81D39-3123-4795-B3F1-CE2DD8182868}"/>
              </a:ext>
            </a:extLst>
          </p:cNvPr>
          <p:cNvSpPr/>
          <p:nvPr userDrawn="1"/>
        </p:nvSpPr>
        <p:spPr>
          <a:xfrm>
            <a:off x="1516943" y="3784920"/>
            <a:ext cx="2549136" cy="2001056"/>
          </a:xfrm>
          <a:prstGeom prst="roundRect">
            <a:avLst>
              <a:gd name="adj" fmla="val 4131"/>
            </a:avLst>
          </a:prstGeom>
          <a:solidFill>
            <a:schemeClr val="bg1"/>
          </a:solidFill>
          <a:ln>
            <a:noFill/>
          </a:ln>
          <a:effectLst>
            <a:outerShdw blurRad="838200" dist="381000" dir="5400000" sx="95000" sy="95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Arial" panose="020B0604020202020204" pitchFamily="34" charset="0"/>
            </a:endParaRPr>
          </a:p>
        </p:txBody>
      </p:sp>
      <p:sp>
        <p:nvSpPr>
          <p:cNvPr id="31" name="Rectangle: Rounded Corners 30">
            <a:extLst>
              <a:ext uri="{FF2B5EF4-FFF2-40B4-BE49-F238E27FC236}">
                <a16:creationId xmlns:a16="http://schemas.microsoft.com/office/drawing/2014/main" id="{9039E135-04EC-4B55-86D7-6FA6D40220F7}"/>
              </a:ext>
            </a:extLst>
          </p:cNvPr>
          <p:cNvSpPr/>
          <p:nvPr userDrawn="1"/>
        </p:nvSpPr>
        <p:spPr>
          <a:xfrm>
            <a:off x="1981494" y="3540574"/>
            <a:ext cx="1858663" cy="396726"/>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nter" panose="020B0502030000000004" pitchFamily="34" charset="0"/>
            </a:endParaRPr>
          </a:p>
        </p:txBody>
      </p:sp>
      <p:sp>
        <p:nvSpPr>
          <p:cNvPr id="32" name="Rectangle: Rounded Corners 48">
            <a:extLst>
              <a:ext uri="{FF2B5EF4-FFF2-40B4-BE49-F238E27FC236}">
                <a16:creationId xmlns:a16="http://schemas.microsoft.com/office/drawing/2014/main" id="{919BC4EA-3B4C-4696-A780-BAC5AF38A773}"/>
              </a:ext>
            </a:extLst>
          </p:cNvPr>
          <p:cNvSpPr/>
          <p:nvPr userDrawn="1"/>
        </p:nvSpPr>
        <p:spPr>
          <a:xfrm>
            <a:off x="5207955" y="3772291"/>
            <a:ext cx="2549136" cy="2001056"/>
          </a:xfrm>
          <a:prstGeom prst="roundRect">
            <a:avLst>
              <a:gd name="adj" fmla="val 4131"/>
            </a:avLst>
          </a:prstGeom>
          <a:solidFill>
            <a:schemeClr val="bg1"/>
          </a:solidFill>
          <a:ln>
            <a:noFill/>
          </a:ln>
          <a:effectLst>
            <a:outerShdw blurRad="838200" dist="381000" dir="5400000" sx="95000" sy="95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Arial" panose="020B0604020202020204" pitchFamily="34" charset="0"/>
            </a:endParaRPr>
          </a:p>
        </p:txBody>
      </p:sp>
      <p:sp>
        <p:nvSpPr>
          <p:cNvPr id="33" name="Rectangle: Rounded Corners 49">
            <a:extLst>
              <a:ext uri="{FF2B5EF4-FFF2-40B4-BE49-F238E27FC236}">
                <a16:creationId xmlns:a16="http://schemas.microsoft.com/office/drawing/2014/main" id="{7EF53204-8CEE-4074-8D53-D6F8887EABC7}"/>
              </a:ext>
            </a:extLst>
          </p:cNvPr>
          <p:cNvSpPr/>
          <p:nvPr userDrawn="1"/>
        </p:nvSpPr>
        <p:spPr>
          <a:xfrm>
            <a:off x="5672506" y="3540574"/>
            <a:ext cx="1858663" cy="396726"/>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nter" panose="020B0502030000000004" pitchFamily="34" charset="0"/>
            </a:endParaRPr>
          </a:p>
        </p:txBody>
      </p:sp>
      <p:sp>
        <p:nvSpPr>
          <p:cNvPr id="34" name="Rectangle: Rounded Corners 55">
            <a:extLst>
              <a:ext uri="{FF2B5EF4-FFF2-40B4-BE49-F238E27FC236}">
                <a16:creationId xmlns:a16="http://schemas.microsoft.com/office/drawing/2014/main" id="{11D86596-414C-4432-8FFA-421274BA760C}"/>
              </a:ext>
            </a:extLst>
          </p:cNvPr>
          <p:cNvSpPr/>
          <p:nvPr userDrawn="1"/>
        </p:nvSpPr>
        <p:spPr>
          <a:xfrm>
            <a:off x="8898967" y="3759662"/>
            <a:ext cx="2549136" cy="2001056"/>
          </a:xfrm>
          <a:prstGeom prst="roundRect">
            <a:avLst>
              <a:gd name="adj" fmla="val 4131"/>
            </a:avLst>
          </a:prstGeom>
          <a:solidFill>
            <a:schemeClr val="bg1"/>
          </a:solidFill>
          <a:ln>
            <a:noFill/>
          </a:ln>
          <a:effectLst>
            <a:outerShdw blurRad="838200" dist="381000" dir="5400000" sx="95000" sy="95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latin typeface="Arial" panose="020B0604020202020204" pitchFamily="34" charset="0"/>
            </a:endParaRPr>
          </a:p>
        </p:txBody>
      </p:sp>
      <p:sp>
        <p:nvSpPr>
          <p:cNvPr id="35" name="Rectangle: Rounded Corners 56">
            <a:extLst>
              <a:ext uri="{FF2B5EF4-FFF2-40B4-BE49-F238E27FC236}">
                <a16:creationId xmlns:a16="http://schemas.microsoft.com/office/drawing/2014/main" id="{0C87F71F-92D7-4B55-8BC6-2D9B60C60757}"/>
              </a:ext>
            </a:extLst>
          </p:cNvPr>
          <p:cNvSpPr/>
          <p:nvPr userDrawn="1"/>
        </p:nvSpPr>
        <p:spPr>
          <a:xfrm>
            <a:off x="9363518" y="3540574"/>
            <a:ext cx="1858663" cy="396726"/>
          </a:xfrm>
          <a:prstGeom prst="homePlate">
            <a:avLst>
              <a:gd name="adj" fmla="val 5238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nter" panose="020B0502030000000004" pitchFamily="34" charset="0"/>
            </a:endParaRPr>
          </a:p>
        </p:txBody>
      </p:sp>
      <p:sp>
        <p:nvSpPr>
          <p:cNvPr id="9" name="Picture Placeholder 8">
            <a:extLst>
              <a:ext uri="{FF2B5EF4-FFF2-40B4-BE49-F238E27FC236}">
                <a16:creationId xmlns:a16="http://schemas.microsoft.com/office/drawing/2014/main" id="{A04EDB09-16DB-46AB-B389-4607023BCA65}"/>
              </a:ext>
            </a:extLst>
          </p:cNvPr>
          <p:cNvSpPr>
            <a:spLocks noGrp="1"/>
          </p:cNvSpPr>
          <p:nvPr>
            <p:ph type="pic" sz="quarter" idx="11"/>
          </p:nvPr>
        </p:nvSpPr>
        <p:spPr>
          <a:xfrm>
            <a:off x="4521909" y="3194263"/>
            <a:ext cx="1372092" cy="1441450"/>
          </a:xfrm>
          <a:prstGeom prst="rect">
            <a:avLst/>
          </a:prstGeom>
          <a:solidFill>
            <a:schemeClr val="bg1">
              <a:lumMod val="95000"/>
              <a:alpha val="66000"/>
            </a:schemeClr>
          </a:solidFill>
        </p:spPr>
        <p:txBody>
          <a:bodyPr wrap="square" anchor="ctr">
            <a:noAutofit/>
          </a:bodyPr>
          <a:lstStyle>
            <a:lvl1pPr marL="0" indent="0" algn="ctr">
              <a:buNone/>
              <a:defRPr sz="1400"/>
            </a:lvl1pPr>
          </a:lstStyle>
          <a:p>
            <a:r>
              <a:rPr lang="en-US"/>
              <a:t>Click icon to add picture</a:t>
            </a:r>
            <a:endParaRPr lang="en-US" dirty="0"/>
          </a:p>
        </p:txBody>
      </p:sp>
      <p:sp>
        <p:nvSpPr>
          <p:cNvPr id="10" name="Picture Placeholder 9">
            <a:extLst>
              <a:ext uri="{FF2B5EF4-FFF2-40B4-BE49-F238E27FC236}">
                <a16:creationId xmlns:a16="http://schemas.microsoft.com/office/drawing/2014/main" id="{D54E2BCE-2B06-40AB-9977-6DB459A26EAA}"/>
              </a:ext>
            </a:extLst>
          </p:cNvPr>
          <p:cNvSpPr>
            <a:spLocks noGrp="1"/>
          </p:cNvSpPr>
          <p:nvPr>
            <p:ph type="pic" sz="quarter" idx="12"/>
          </p:nvPr>
        </p:nvSpPr>
        <p:spPr>
          <a:xfrm>
            <a:off x="8212921" y="3194263"/>
            <a:ext cx="1372092" cy="1441450"/>
          </a:xfrm>
          <a:prstGeom prst="rect">
            <a:avLst/>
          </a:prstGeom>
          <a:solidFill>
            <a:schemeClr val="bg1">
              <a:lumMod val="95000"/>
              <a:alpha val="66000"/>
            </a:schemeClr>
          </a:solidFill>
        </p:spPr>
        <p:txBody>
          <a:bodyPr wrap="square" anchor="ctr">
            <a:noAutofit/>
          </a:bodyPr>
          <a:lstStyle>
            <a:lvl1pPr marL="0" indent="0" algn="ctr">
              <a:buNone/>
              <a:defRPr sz="1400"/>
            </a:lvl1pPr>
          </a:lstStyle>
          <a:p>
            <a:r>
              <a:rPr lang="en-US"/>
              <a:t>Click icon to add picture</a:t>
            </a:r>
            <a:endParaRPr lang="en-US" dirty="0"/>
          </a:p>
        </p:txBody>
      </p:sp>
      <p:sp>
        <p:nvSpPr>
          <p:cNvPr id="8" name="Picture Placeholder 7">
            <a:extLst>
              <a:ext uri="{FF2B5EF4-FFF2-40B4-BE49-F238E27FC236}">
                <a16:creationId xmlns:a16="http://schemas.microsoft.com/office/drawing/2014/main" id="{1EED115C-4D67-4F6F-B00B-C6B702582741}"/>
              </a:ext>
            </a:extLst>
          </p:cNvPr>
          <p:cNvSpPr>
            <a:spLocks noGrp="1"/>
          </p:cNvSpPr>
          <p:nvPr>
            <p:ph type="pic" sz="quarter" idx="10"/>
          </p:nvPr>
        </p:nvSpPr>
        <p:spPr>
          <a:xfrm>
            <a:off x="830897" y="3194263"/>
            <a:ext cx="1372092" cy="1441450"/>
          </a:xfrm>
          <a:prstGeom prst="rect">
            <a:avLst/>
          </a:prstGeom>
          <a:solidFill>
            <a:schemeClr val="bg1">
              <a:lumMod val="95000"/>
              <a:alpha val="66000"/>
            </a:schemeClr>
          </a:solidFill>
        </p:spPr>
        <p:txBody>
          <a:bodyPr wrap="square" anchor="ctr">
            <a:noAutofit/>
          </a:bodyPr>
          <a:lstStyle>
            <a:lvl1pPr marL="0" indent="0" algn="ctr">
              <a:buNone/>
              <a:defRPr sz="1400"/>
            </a:lvl1pPr>
          </a:lstStyle>
          <a:p>
            <a:r>
              <a:rPr lang="en-US"/>
              <a:t>Click icon to add picture</a:t>
            </a:r>
            <a:endParaRPr lang="en-US" dirty="0"/>
          </a:p>
        </p:txBody>
      </p:sp>
      <p:sp>
        <p:nvSpPr>
          <p:cNvPr id="3" name="Footer Placeholder 2"/>
          <p:cNvSpPr>
            <a:spLocks noGrp="1"/>
          </p:cNvSpPr>
          <p:nvPr>
            <p:ph type="ftr" sz="quarter" idx="13"/>
          </p:nvPr>
        </p:nvSpPr>
        <p:spPr/>
        <p:txBody>
          <a:bodyPr/>
          <a:lstStyle/>
          <a:p>
            <a:r>
              <a:rPr lang="en-US" dirty="0"/>
              <a:t>© TTL, 2024</a:t>
            </a:r>
          </a:p>
        </p:txBody>
      </p:sp>
      <p:sp>
        <p:nvSpPr>
          <p:cNvPr id="4" name="Slide Number Placeholder 3"/>
          <p:cNvSpPr>
            <a:spLocks noGrp="1"/>
          </p:cNvSpPr>
          <p:nvPr>
            <p:ph type="sldNum" sz="quarter" idx="14"/>
          </p:nvPr>
        </p:nvSpPr>
        <p:spPr/>
        <p:txBody>
          <a:bodyPr/>
          <a:lstStyle/>
          <a:p>
            <a:fld id="{16B1AA92-C1D1-48D9-91AA-E32C484270C7}" type="slidenum">
              <a:rPr lang="en-US" smtClean="0"/>
              <a:pPr/>
              <a:t>‹#›</a:t>
            </a:fld>
            <a:endParaRPr lang="en-US"/>
          </a:p>
        </p:txBody>
      </p:sp>
      <p:sp>
        <p:nvSpPr>
          <p:cNvPr id="52" name="Text Placeholder 12">
            <a:extLst>
              <a:ext uri="{FF2B5EF4-FFF2-40B4-BE49-F238E27FC236}">
                <a16:creationId xmlns:a16="http://schemas.microsoft.com/office/drawing/2014/main" id="{23C4F037-ED13-E22C-7CC2-490558F34BDF}"/>
              </a:ext>
            </a:extLst>
          </p:cNvPr>
          <p:cNvSpPr>
            <a:spLocks noGrp="1"/>
          </p:cNvSpPr>
          <p:nvPr>
            <p:ph type="body" sz="quarter" idx="22" hasCustomPrompt="1"/>
          </p:nvPr>
        </p:nvSpPr>
        <p:spPr>
          <a:xfrm>
            <a:off x="2400326" y="4534297"/>
            <a:ext cx="1613028" cy="1070832"/>
          </a:xfrm>
        </p:spPr>
        <p:txBody>
          <a:bodyPr anchor="t">
            <a:noAutofit/>
          </a:bodyPr>
          <a:lstStyle>
            <a:lvl1pPr marL="0" indent="0" algn="l">
              <a:lnSpc>
                <a:spcPct val="130000"/>
              </a:lnSpc>
              <a:spcBef>
                <a:spcPts val="1000"/>
              </a:spcBef>
              <a:buNone/>
              <a:defRPr lang="en-US" sz="1200" kern="1200" dirty="0">
                <a:solidFill>
                  <a:schemeClr val="bg1">
                    <a:lumMod val="50000"/>
                  </a:schemeClr>
                </a:solidFill>
                <a:latin typeface="+mn-lt"/>
                <a:ea typeface="Open Sans" panose="020B0606030504020204" pitchFamily="34" charset="0"/>
                <a:cs typeface="Open Sans" panose="020B0606030504020204" pitchFamily="34" charset="0"/>
              </a:defRPr>
            </a:lvl1pPr>
          </a:lstStyle>
          <a:p>
            <a:pPr lvl="0"/>
            <a:r>
              <a:rPr lang="en-US" dirty="0"/>
              <a:t>Click to </a:t>
            </a:r>
            <a:r>
              <a:rPr lang="en-US"/>
              <a:t>edit text </a:t>
            </a:r>
            <a:r>
              <a:rPr lang="en-US" dirty="0"/>
              <a:t>styles</a:t>
            </a:r>
          </a:p>
        </p:txBody>
      </p:sp>
      <p:sp>
        <p:nvSpPr>
          <p:cNvPr id="53" name="Text Placeholder 12">
            <a:extLst>
              <a:ext uri="{FF2B5EF4-FFF2-40B4-BE49-F238E27FC236}">
                <a16:creationId xmlns:a16="http://schemas.microsoft.com/office/drawing/2014/main" id="{23C4F037-ED13-E22C-7CC2-490558F34BDF}"/>
              </a:ext>
            </a:extLst>
          </p:cNvPr>
          <p:cNvSpPr>
            <a:spLocks noGrp="1"/>
          </p:cNvSpPr>
          <p:nvPr>
            <p:ph type="body" sz="quarter" idx="26" hasCustomPrompt="1"/>
          </p:nvPr>
        </p:nvSpPr>
        <p:spPr>
          <a:xfrm>
            <a:off x="2400325" y="4258072"/>
            <a:ext cx="1703593" cy="177702"/>
          </a:xfrm>
        </p:spPr>
        <p:txBody>
          <a:bodyPr anchor="ctr">
            <a:noAutofit/>
          </a:bodyPr>
          <a:lstStyle>
            <a:lvl1pPr marL="0" indent="0" algn="l">
              <a:lnSpc>
                <a:spcPct val="100000"/>
              </a:lnSpc>
              <a:spcBef>
                <a:spcPts val="0"/>
              </a:spcBef>
              <a:buNone/>
              <a:defRPr lang="en-US" sz="1600" b="1" kern="1200" dirty="0">
                <a:solidFill>
                  <a:schemeClr val="tx1">
                    <a:lumMod val="85000"/>
                    <a:lumOff val="15000"/>
                  </a:schemeClr>
                </a:solidFill>
                <a:latin typeface="+mn-lt"/>
                <a:ea typeface="Inter" panose="020B0502030000000004" pitchFamily="34" charset="0"/>
                <a:cs typeface="Heebo Medium" panose="00000600000000000000" pitchFamily="2" charset="-79"/>
              </a:defRPr>
            </a:lvl1pPr>
          </a:lstStyle>
          <a:p>
            <a:pPr lvl="0"/>
            <a:r>
              <a:rPr lang="en-US"/>
              <a:t>Edit Text</a:t>
            </a:r>
            <a:endParaRPr lang="en-US" dirty="0"/>
          </a:p>
        </p:txBody>
      </p:sp>
      <p:sp>
        <p:nvSpPr>
          <p:cNvPr id="54" name="Text Placeholder 12">
            <a:extLst>
              <a:ext uri="{FF2B5EF4-FFF2-40B4-BE49-F238E27FC236}">
                <a16:creationId xmlns:a16="http://schemas.microsoft.com/office/drawing/2014/main" id="{23C4F037-ED13-E22C-7CC2-490558F34BDF}"/>
              </a:ext>
            </a:extLst>
          </p:cNvPr>
          <p:cNvSpPr>
            <a:spLocks noGrp="1"/>
          </p:cNvSpPr>
          <p:nvPr>
            <p:ph type="body" sz="quarter" idx="27" hasCustomPrompt="1"/>
          </p:nvPr>
        </p:nvSpPr>
        <p:spPr>
          <a:xfrm>
            <a:off x="2266297" y="3650086"/>
            <a:ext cx="1703593" cy="177702"/>
          </a:xfrm>
        </p:spPr>
        <p:txBody>
          <a:bodyPr anchor="ctr">
            <a:noAutofit/>
          </a:bodyPr>
          <a:lstStyle>
            <a:lvl1pPr marL="0" indent="0" algn="l">
              <a:lnSpc>
                <a:spcPct val="100000"/>
              </a:lnSpc>
              <a:spcBef>
                <a:spcPts val="0"/>
              </a:spcBef>
              <a:buNone/>
              <a:defRPr lang="en-US" sz="1600" b="1" kern="1200" dirty="0">
                <a:solidFill>
                  <a:schemeClr val="bg1"/>
                </a:solidFill>
                <a:latin typeface="+mn-lt"/>
                <a:ea typeface="Inter" panose="020B0502030000000004" pitchFamily="34" charset="0"/>
                <a:cs typeface="Heebo Medium" panose="00000600000000000000" pitchFamily="2" charset="-79"/>
              </a:defRPr>
            </a:lvl1pPr>
          </a:lstStyle>
          <a:p>
            <a:pPr lvl="0"/>
            <a:r>
              <a:rPr lang="en-US"/>
              <a:t>Edit Text</a:t>
            </a:r>
            <a:endParaRPr lang="en-US" dirty="0"/>
          </a:p>
        </p:txBody>
      </p:sp>
      <p:sp>
        <p:nvSpPr>
          <p:cNvPr id="55" name="Text Placeholder 12">
            <a:extLst>
              <a:ext uri="{FF2B5EF4-FFF2-40B4-BE49-F238E27FC236}">
                <a16:creationId xmlns:a16="http://schemas.microsoft.com/office/drawing/2014/main" id="{23C4F037-ED13-E22C-7CC2-490558F34BDF}"/>
              </a:ext>
            </a:extLst>
          </p:cNvPr>
          <p:cNvSpPr>
            <a:spLocks noGrp="1"/>
          </p:cNvSpPr>
          <p:nvPr>
            <p:ph type="body" sz="quarter" idx="28" hasCustomPrompt="1"/>
          </p:nvPr>
        </p:nvSpPr>
        <p:spPr>
          <a:xfrm>
            <a:off x="6087680" y="4542079"/>
            <a:ext cx="1613028" cy="1070832"/>
          </a:xfrm>
        </p:spPr>
        <p:txBody>
          <a:bodyPr anchor="t">
            <a:noAutofit/>
          </a:bodyPr>
          <a:lstStyle>
            <a:lvl1pPr marL="0" indent="0" algn="l">
              <a:lnSpc>
                <a:spcPct val="130000"/>
              </a:lnSpc>
              <a:spcBef>
                <a:spcPts val="1000"/>
              </a:spcBef>
              <a:buNone/>
              <a:defRPr lang="en-US" sz="1200" kern="1200" dirty="0">
                <a:solidFill>
                  <a:schemeClr val="bg1">
                    <a:lumMod val="50000"/>
                  </a:schemeClr>
                </a:solidFill>
                <a:latin typeface="+mn-lt"/>
                <a:ea typeface="Open Sans" panose="020B0606030504020204" pitchFamily="34" charset="0"/>
                <a:cs typeface="Open Sans" panose="020B0606030504020204" pitchFamily="34" charset="0"/>
              </a:defRPr>
            </a:lvl1pPr>
          </a:lstStyle>
          <a:p>
            <a:pPr lvl="0"/>
            <a:r>
              <a:rPr lang="en-US" dirty="0"/>
              <a:t>Click to </a:t>
            </a:r>
            <a:r>
              <a:rPr lang="en-US"/>
              <a:t>edit text </a:t>
            </a:r>
            <a:r>
              <a:rPr lang="en-US" dirty="0"/>
              <a:t>styles</a:t>
            </a:r>
          </a:p>
        </p:txBody>
      </p:sp>
      <p:sp>
        <p:nvSpPr>
          <p:cNvPr id="56" name="Text Placeholder 12">
            <a:extLst>
              <a:ext uri="{FF2B5EF4-FFF2-40B4-BE49-F238E27FC236}">
                <a16:creationId xmlns:a16="http://schemas.microsoft.com/office/drawing/2014/main" id="{23C4F037-ED13-E22C-7CC2-490558F34BDF}"/>
              </a:ext>
            </a:extLst>
          </p:cNvPr>
          <p:cNvSpPr>
            <a:spLocks noGrp="1"/>
          </p:cNvSpPr>
          <p:nvPr>
            <p:ph type="body" sz="quarter" idx="29" hasCustomPrompt="1"/>
          </p:nvPr>
        </p:nvSpPr>
        <p:spPr>
          <a:xfrm>
            <a:off x="6087679" y="4265854"/>
            <a:ext cx="1703593" cy="177702"/>
          </a:xfrm>
        </p:spPr>
        <p:txBody>
          <a:bodyPr anchor="ctr">
            <a:noAutofit/>
          </a:bodyPr>
          <a:lstStyle>
            <a:lvl1pPr marL="0" indent="0" algn="l">
              <a:lnSpc>
                <a:spcPct val="100000"/>
              </a:lnSpc>
              <a:spcBef>
                <a:spcPts val="0"/>
              </a:spcBef>
              <a:buNone/>
              <a:defRPr lang="en-US" sz="1600" b="1" kern="1200" dirty="0">
                <a:solidFill>
                  <a:schemeClr val="tx1">
                    <a:lumMod val="85000"/>
                    <a:lumOff val="15000"/>
                  </a:schemeClr>
                </a:solidFill>
                <a:latin typeface="+mn-lt"/>
                <a:ea typeface="Inter" panose="020B0502030000000004" pitchFamily="34" charset="0"/>
                <a:cs typeface="Heebo Medium" panose="00000600000000000000" pitchFamily="2" charset="-79"/>
              </a:defRPr>
            </a:lvl1pPr>
          </a:lstStyle>
          <a:p>
            <a:pPr lvl="0"/>
            <a:r>
              <a:rPr lang="en-US"/>
              <a:t>Edit Text</a:t>
            </a:r>
            <a:endParaRPr lang="en-US" dirty="0"/>
          </a:p>
        </p:txBody>
      </p:sp>
      <p:sp>
        <p:nvSpPr>
          <p:cNvPr id="57" name="Text Placeholder 12">
            <a:extLst>
              <a:ext uri="{FF2B5EF4-FFF2-40B4-BE49-F238E27FC236}">
                <a16:creationId xmlns:a16="http://schemas.microsoft.com/office/drawing/2014/main" id="{23C4F037-ED13-E22C-7CC2-490558F34BDF}"/>
              </a:ext>
            </a:extLst>
          </p:cNvPr>
          <p:cNvSpPr>
            <a:spLocks noGrp="1"/>
          </p:cNvSpPr>
          <p:nvPr>
            <p:ph type="body" sz="quarter" idx="30" hasCustomPrompt="1"/>
          </p:nvPr>
        </p:nvSpPr>
        <p:spPr>
          <a:xfrm>
            <a:off x="5953651" y="3657868"/>
            <a:ext cx="1703593" cy="177702"/>
          </a:xfrm>
        </p:spPr>
        <p:txBody>
          <a:bodyPr anchor="ctr">
            <a:noAutofit/>
          </a:bodyPr>
          <a:lstStyle>
            <a:lvl1pPr marL="0" indent="0" algn="l">
              <a:lnSpc>
                <a:spcPct val="100000"/>
              </a:lnSpc>
              <a:spcBef>
                <a:spcPts val="0"/>
              </a:spcBef>
              <a:buNone/>
              <a:defRPr lang="en-US" sz="1600" b="1" kern="1200" dirty="0">
                <a:solidFill>
                  <a:schemeClr val="bg1"/>
                </a:solidFill>
                <a:latin typeface="+mn-lt"/>
                <a:ea typeface="Inter" panose="020B0502030000000004" pitchFamily="34" charset="0"/>
                <a:cs typeface="Heebo Medium" panose="00000600000000000000" pitchFamily="2" charset="-79"/>
              </a:defRPr>
            </a:lvl1pPr>
          </a:lstStyle>
          <a:p>
            <a:pPr lvl="0"/>
            <a:r>
              <a:rPr lang="en-US"/>
              <a:t>Edit Text</a:t>
            </a:r>
            <a:endParaRPr lang="en-US" dirty="0"/>
          </a:p>
        </p:txBody>
      </p:sp>
      <p:sp>
        <p:nvSpPr>
          <p:cNvPr id="58" name="Text Placeholder 12">
            <a:extLst>
              <a:ext uri="{FF2B5EF4-FFF2-40B4-BE49-F238E27FC236}">
                <a16:creationId xmlns:a16="http://schemas.microsoft.com/office/drawing/2014/main" id="{23C4F037-ED13-E22C-7CC2-490558F34BDF}"/>
              </a:ext>
            </a:extLst>
          </p:cNvPr>
          <p:cNvSpPr>
            <a:spLocks noGrp="1"/>
          </p:cNvSpPr>
          <p:nvPr>
            <p:ph type="body" sz="quarter" idx="31" hasCustomPrompt="1"/>
          </p:nvPr>
        </p:nvSpPr>
        <p:spPr>
          <a:xfrm>
            <a:off x="9835075" y="4542347"/>
            <a:ext cx="1613028" cy="1070832"/>
          </a:xfrm>
        </p:spPr>
        <p:txBody>
          <a:bodyPr anchor="t">
            <a:noAutofit/>
          </a:bodyPr>
          <a:lstStyle>
            <a:lvl1pPr marL="0" indent="0" algn="l">
              <a:lnSpc>
                <a:spcPct val="130000"/>
              </a:lnSpc>
              <a:spcBef>
                <a:spcPts val="1000"/>
              </a:spcBef>
              <a:buNone/>
              <a:defRPr lang="en-US" sz="1200" kern="1200" dirty="0">
                <a:solidFill>
                  <a:schemeClr val="bg1">
                    <a:lumMod val="50000"/>
                  </a:schemeClr>
                </a:solidFill>
                <a:latin typeface="+mn-lt"/>
                <a:ea typeface="Open Sans" panose="020B0606030504020204" pitchFamily="34" charset="0"/>
                <a:cs typeface="Open Sans" panose="020B0606030504020204" pitchFamily="34" charset="0"/>
              </a:defRPr>
            </a:lvl1pPr>
          </a:lstStyle>
          <a:p>
            <a:pPr lvl="0"/>
            <a:r>
              <a:rPr lang="en-US" dirty="0"/>
              <a:t>Click to </a:t>
            </a:r>
            <a:r>
              <a:rPr lang="en-US"/>
              <a:t>edit text </a:t>
            </a:r>
            <a:r>
              <a:rPr lang="en-US" dirty="0"/>
              <a:t>styles</a:t>
            </a:r>
          </a:p>
        </p:txBody>
      </p:sp>
      <p:sp>
        <p:nvSpPr>
          <p:cNvPr id="59" name="Text Placeholder 12">
            <a:extLst>
              <a:ext uri="{FF2B5EF4-FFF2-40B4-BE49-F238E27FC236}">
                <a16:creationId xmlns:a16="http://schemas.microsoft.com/office/drawing/2014/main" id="{23C4F037-ED13-E22C-7CC2-490558F34BDF}"/>
              </a:ext>
            </a:extLst>
          </p:cNvPr>
          <p:cNvSpPr>
            <a:spLocks noGrp="1"/>
          </p:cNvSpPr>
          <p:nvPr>
            <p:ph type="body" sz="quarter" idx="32" hasCustomPrompt="1"/>
          </p:nvPr>
        </p:nvSpPr>
        <p:spPr>
          <a:xfrm>
            <a:off x="9835074" y="4266122"/>
            <a:ext cx="1703593" cy="177702"/>
          </a:xfrm>
        </p:spPr>
        <p:txBody>
          <a:bodyPr anchor="ctr">
            <a:noAutofit/>
          </a:bodyPr>
          <a:lstStyle>
            <a:lvl1pPr marL="0" indent="0" algn="l">
              <a:lnSpc>
                <a:spcPct val="100000"/>
              </a:lnSpc>
              <a:spcBef>
                <a:spcPts val="0"/>
              </a:spcBef>
              <a:buNone/>
              <a:defRPr lang="en-US" sz="1600" b="1" kern="1200" dirty="0">
                <a:solidFill>
                  <a:schemeClr val="tx1">
                    <a:lumMod val="85000"/>
                    <a:lumOff val="15000"/>
                  </a:schemeClr>
                </a:solidFill>
                <a:latin typeface="+mn-lt"/>
                <a:ea typeface="Inter" panose="020B0502030000000004" pitchFamily="34" charset="0"/>
                <a:cs typeface="Heebo Medium" panose="00000600000000000000" pitchFamily="2" charset="-79"/>
              </a:defRPr>
            </a:lvl1pPr>
          </a:lstStyle>
          <a:p>
            <a:pPr lvl="0"/>
            <a:r>
              <a:rPr lang="en-US"/>
              <a:t>Edit Text</a:t>
            </a:r>
            <a:endParaRPr lang="en-US" dirty="0"/>
          </a:p>
        </p:txBody>
      </p:sp>
      <p:sp>
        <p:nvSpPr>
          <p:cNvPr id="60" name="Text Placeholder 12">
            <a:extLst>
              <a:ext uri="{FF2B5EF4-FFF2-40B4-BE49-F238E27FC236}">
                <a16:creationId xmlns:a16="http://schemas.microsoft.com/office/drawing/2014/main" id="{23C4F037-ED13-E22C-7CC2-490558F34BDF}"/>
              </a:ext>
            </a:extLst>
          </p:cNvPr>
          <p:cNvSpPr>
            <a:spLocks noGrp="1"/>
          </p:cNvSpPr>
          <p:nvPr>
            <p:ph type="body" sz="quarter" idx="33" hasCustomPrompt="1"/>
          </p:nvPr>
        </p:nvSpPr>
        <p:spPr>
          <a:xfrm>
            <a:off x="9701046" y="3658136"/>
            <a:ext cx="1703593" cy="177702"/>
          </a:xfrm>
        </p:spPr>
        <p:txBody>
          <a:bodyPr anchor="ctr">
            <a:noAutofit/>
          </a:bodyPr>
          <a:lstStyle>
            <a:lvl1pPr marL="0" indent="0" algn="l">
              <a:lnSpc>
                <a:spcPct val="100000"/>
              </a:lnSpc>
              <a:spcBef>
                <a:spcPts val="0"/>
              </a:spcBef>
              <a:buNone/>
              <a:defRPr lang="en-US" sz="1600" b="1" kern="1200" dirty="0">
                <a:solidFill>
                  <a:schemeClr val="bg1"/>
                </a:solidFill>
                <a:latin typeface="+mn-lt"/>
                <a:ea typeface="Inter" panose="020B0502030000000004" pitchFamily="34" charset="0"/>
                <a:cs typeface="Heebo Medium" panose="00000600000000000000" pitchFamily="2" charset="-79"/>
              </a:defRPr>
            </a:lvl1pPr>
          </a:lstStyle>
          <a:p>
            <a:pPr lvl="0"/>
            <a:r>
              <a:rPr lang="en-US"/>
              <a:t>Edit Text</a:t>
            </a:r>
            <a:endParaRPr lang="en-US" dirty="0"/>
          </a:p>
        </p:txBody>
      </p:sp>
    </p:spTree>
    <p:extLst>
      <p:ext uri="{BB962C8B-B14F-4D97-AF65-F5344CB8AC3E}">
        <p14:creationId xmlns:p14="http://schemas.microsoft.com/office/powerpoint/2010/main" val="2502315659"/>
      </p:ext>
    </p:extLst>
  </p:cSld>
  <p:clrMapOvr>
    <a:masterClrMapping/>
  </p:clrMapOvr>
  <p:transition spd="slow">
    <p:push/>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endParaRPr lang="en-US"/>
          </a:p>
        </p:txBody>
      </p:sp>
      <p:sp>
        <p:nvSpPr>
          <p:cNvPr id="3" name="Footer Placeholder 2"/>
          <p:cNvSpPr>
            <a:spLocks noGrp="1"/>
          </p:cNvSpPr>
          <p:nvPr>
            <p:ph type="ftr" sz="quarter" idx="11"/>
          </p:nvPr>
        </p:nvSpPr>
        <p:spPr/>
        <p:txBody>
          <a:bodyPr/>
          <a:lstStyle/>
          <a:p>
            <a:r>
              <a:rPr lang="en-US"/>
              <a:t>2024 All copyright</a:t>
            </a:r>
          </a:p>
        </p:txBody>
      </p:sp>
      <p:sp>
        <p:nvSpPr>
          <p:cNvPr id="4" name="Slide Number Placeholder 3"/>
          <p:cNvSpPr>
            <a:spLocks noGrp="1"/>
          </p:cNvSpPr>
          <p:nvPr>
            <p:ph type="sldNum" sz="quarter" idx="12"/>
          </p:nvPr>
        </p:nvSpPr>
        <p:spPr/>
        <p:txBody>
          <a:bodyPr/>
          <a:lstStyle/>
          <a:p>
            <a:fld id="{16B1AA92-C1D1-48D9-91AA-E32C484270C7}" type="slidenum">
              <a:rPr lang="en-US" smtClean="0"/>
              <a:t>‹#›</a:t>
            </a:fld>
            <a:endParaRPr lang="en-US"/>
          </a:p>
        </p:txBody>
      </p:sp>
      <p:sp>
        <p:nvSpPr>
          <p:cNvPr id="5" name="Title 4"/>
          <p:cNvSpPr>
            <a:spLocks noGrp="1"/>
          </p:cNvSpPr>
          <p:nvPr>
            <p:ph type="title" hasCustomPrompt="1"/>
          </p:nvPr>
        </p:nvSpPr>
        <p:spPr/>
        <p:txBody>
          <a:bodyPr/>
          <a:lstStyle/>
          <a:p>
            <a:r>
              <a:rPr lang="en-US"/>
              <a:t>CLICK TO EDIT MASTER TITLE STYLE</a:t>
            </a:r>
          </a:p>
        </p:txBody>
      </p:sp>
      <p:sp>
        <p:nvSpPr>
          <p:cNvPr id="6" name="Parallelogram 5">
            <a:extLst>
              <a:ext uri="{FF2B5EF4-FFF2-40B4-BE49-F238E27FC236}">
                <a16:creationId xmlns:a16="http://schemas.microsoft.com/office/drawing/2014/main" id="{075E2362-2438-4FB5-AE62-41592F151462}"/>
              </a:ext>
            </a:extLst>
          </p:cNvPr>
          <p:cNvSpPr/>
          <p:nvPr userDrawn="1"/>
        </p:nvSpPr>
        <p:spPr>
          <a:xfrm>
            <a:off x="5394325" y="1582086"/>
            <a:ext cx="5932671" cy="108585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arallelogram 6">
            <a:extLst>
              <a:ext uri="{FF2B5EF4-FFF2-40B4-BE49-F238E27FC236}">
                <a16:creationId xmlns:a16="http://schemas.microsoft.com/office/drawing/2014/main" id="{1C4590A3-D344-4733-96F0-F01B49F63CB3}"/>
              </a:ext>
            </a:extLst>
          </p:cNvPr>
          <p:cNvSpPr/>
          <p:nvPr userDrawn="1"/>
        </p:nvSpPr>
        <p:spPr>
          <a:xfrm>
            <a:off x="5394325" y="3007376"/>
            <a:ext cx="5932671" cy="1085850"/>
          </a:xfrm>
          <a:prstGeom prst="parallelogram">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arallelogram 7">
            <a:extLst>
              <a:ext uri="{FF2B5EF4-FFF2-40B4-BE49-F238E27FC236}">
                <a16:creationId xmlns:a16="http://schemas.microsoft.com/office/drawing/2014/main" id="{040944CF-086E-4C9E-96B1-6A8D82B206AD}"/>
              </a:ext>
            </a:extLst>
          </p:cNvPr>
          <p:cNvSpPr/>
          <p:nvPr userDrawn="1"/>
        </p:nvSpPr>
        <p:spPr>
          <a:xfrm>
            <a:off x="5394325" y="4432666"/>
            <a:ext cx="5932671" cy="1085850"/>
          </a:xfrm>
          <a:prstGeom prst="parallelogram">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642B5FEB-DE04-4A0F-90D7-ABE72EFF2ADB}"/>
              </a:ext>
            </a:extLst>
          </p:cNvPr>
          <p:cNvSpPr/>
          <p:nvPr userDrawn="1"/>
        </p:nvSpPr>
        <p:spPr>
          <a:xfrm>
            <a:off x="0" y="1301099"/>
            <a:ext cx="6015673" cy="456247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Chart Placeholder 10"/>
          <p:cNvSpPr>
            <a:spLocks noGrp="1"/>
          </p:cNvSpPr>
          <p:nvPr>
            <p:ph type="chart" sz="quarter" idx="13"/>
          </p:nvPr>
        </p:nvSpPr>
        <p:spPr>
          <a:xfrm>
            <a:off x="539750" y="1511300"/>
            <a:ext cx="5213350" cy="4089400"/>
          </a:xfrm>
        </p:spPr>
        <p:txBody>
          <a:bodyPr anchor="ctr"/>
          <a:lstStyle>
            <a:lvl1pPr algn="ctr">
              <a:defRPr/>
            </a:lvl1pPr>
          </a:lstStyle>
          <a:p>
            <a:r>
              <a:rPr lang="en-US"/>
              <a:t>Click icon to add chart</a:t>
            </a:r>
          </a:p>
        </p:txBody>
      </p:sp>
      <p:sp>
        <p:nvSpPr>
          <p:cNvPr id="16" name="Text Placeholder 60">
            <a:extLst>
              <a:ext uri="{FF2B5EF4-FFF2-40B4-BE49-F238E27FC236}">
                <a16:creationId xmlns:a16="http://schemas.microsoft.com/office/drawing/2014/main" id="{C744B6B2-C5CF-12D6-3157-DF8F3D5AF469}"/>
              </a:ext>
            </a:extLst>
          </p:cNvPr>
          <p:cNvSpPr>
            <a:spLocks noGrp="1"/>
          </p:cNvSpPr>
          <p:nvPr>
            <p:ph type="body" sz="quarter" idx="26" hasCustomPrompt="1"/>
          </p:nvPr>
        </p:nvSpPr>
        <p:spPr>
          <a:xfrm>
            <a:off x="6214430" y="1848012"/>
            <a:ext cx="4110670" cy="619491"/>
          </a:xfrm>
        </p:spPr>
        <p:txBody>
          <a:bodyPr>
            <a:normAutofit/>
          </a:bodyPr>
          <a:lstStyle>
            <a:lvl1pPr marL="0" indent="0" algn="l">
              <a:lnSpc>
                <a:spcPct val="100000"/>
              </a:lnSpc>
              <a:buNone/>
              <a:defRPr lang="en-US" sz="1200" kern="1200" dirty="0">
                <a:solidFill>
                  <a:schemeClr val="bg1"/>
                </a:solidFill>
                <a:latin typeface="+mn-lt"/>
                <a:ea typeface="Times New Roman" panose="02020603050405020304" pitchFamily="18" charset="0"/>
                <a:cs typeface="Raleway" panose="020B0503030101060003" pitchFamily="34" charset="0"/>
              </a:defRPr>
            </a:lvl1pPr>
          </a:lstStyle>
          <a:p>
            <a:pPr lvl="0"/>
            <a:r>
              <a:rPr lang="en-US" dirty="0"/>
              <a:t>Your text here</a:t>
            </a:r>
          </a:p>
        </p:txBody>
      </p:sp>
      <p:sp>
        <p:nvSpPr>
          <p:cNvPr id="17" name="Text Placeholder 60">
            <a:extLst>
              <a:ext uri="{FF2B5EF4-FFF2-40B4-BE49-F238E27FC236}">
                <a16:creationId xmlns:a16="http://schemas.microsoft.com/office/drawing/2014/main" id="{C744B6B2-C5CF-12D6-3157-DF8F3D5AF469}"/>
              </a:ext>
            </a:extLst>
          </p:cNvPr>
          <p:cNvSpPr>
            <a:spLocks noGrp="1"/>
          </p:cNvSpPr>
          <p:nvPr>
            <p:ph type="body" sz="quarter" idx="27" hasCustomPrompt="1"/>
          </p:nvPr>
        </p:nvSpPr>
        <p:spPr>
          <a:xfrm>
            <a:off x="6214429" y="3295342"/>
            <a:ext cx="4110670" cy="619491"/>
          </a:xfrm>
        </p:spPr>
        <p:txBody>
          <a:bodyPr>
            <a:normAutofit/>
          </a:bodyPr>
          <a:lstStyle>
            <a:lvl1pPr marL="0" indent="0" algn="l">
              <a:lnSpc>
                <a:spcPct val="100000"/>
              </a:lnSpc>
              <a:buNone/>
              <a:defRPr lang="en-US" sz="1200" kern="1200" dirty="0">
                <a:solidFill>
                  <a:schemeClr val="bg1"/>
                </a:solidFill>
                <a:latin typeface="+mn-lt"/>
                <a:ea typeface="Times New Roman" panose="02020603050405020304" pitchFamily="18" charset="0"/>
                <a:cs typeface="Raleway" panose="020B0503030101060003" pitchFamily="34" charset="0"/>
              </a:defRPr>
            </a:lvl1pPr>
          </a:lstStyle>
          <a:p>
            <a:pPr lvl="0"/>
            <a:r>
              <a:rPr lang="en-US" dirty="0"/>
              <a:t>Your text here</a:t>
            </a:r>
          </a:p>
        </p:txBody>
      </p:sp>
      <p:sp>
        <p:nvSpPr>
          <p:cNvPr id="18" name="Text Placeholder 60">
            <a:extLst>
              <a:ext uri="{FF2B5EF4-FFF2-40B4-BE49-F238E27FC236}">
                <a16:creationId xmlns:a16="http://schemas.microsoft.com/office/drawing/2014/main" id="{C744B6B2-C5CF-12D6-3157-DF8F3D5AF469}"/>
              </a:ext>
            </a:extLst>
          </p:cNvPr>
          <p:cNvSpPr>
            <a:spLocks noGrp="1"/>
          </p:cNvSpPr>
          <p:nvPr>
            <p:ph type="body" sz="quarter" idx="28" hasCustomPrompt="1"/>
          </p:nvPr>
        </p:nvSpPr>
        <p:spPr>
          <a:xfrm>
            <a:off x="6214429" y="4697169"/>
            <a:ext cx="4110670" cy="619491"/>
          </a:xfrm>
        </p:spPr>
        <p:txBody>
          <a:bodyPr>
            <a:normAutofit/>
          </a:bodyPr>
          <a:lstStyle>
            <a:lvl1pPr marL="0" indent="0" algn="l">
              <a:lnSpc>
                <a:spcPct val="100000"/>
              </a:lnSpc>
              <a:buNone/>
              <a:defRPr lang="en-US" sz="1200" kern="1200" dirty="0">
                <a:solidFill>
                  <a:schemeClr val="bg1"/>
                </a:solidFill>
                <a:latin typeface="+mn-lt"/>
                <a:ea typeface="Times New Roman" panose="02020603050405020304" pitchFamily="18" charset="0"/>
                <a:cs typeface="Raleway" panose="020B0503030101060003" pitchFamily="34" charset="0"/>
              </a:defRPr>
            </a:lvl1pPr>
          </a:lstStyle>
          <a:p>
            <a:pPr lvl="0"/>
            <a:r>
              <a:rPr lang="en-US" dirty="0"/>
              <a:t>Your text here</a:t>
            </a:r>
          </a:p>
        </p:txBody>
      </p:sp>
    </p:spTree>
    <p:extLst>
      <p:ext uri="{BB962C8B-B14F-4D97-AF65-F5344CB8AC3E}">
        <p14:creationId xmlns:p14="http://schemas.microsoft.com/office/powerpoint/2010/main" val="36206564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nfographic 2">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MASTER TITLE STYLE</a:t>
            </a:r>
          </a:p>
        </p:txBody>
      </p:sp>
      <p:sp>
        <p:nvSpPr>
          <p:cNvPr id="3" name="Footer Placeholder 2"/>
          <p:cNvSpPr>
            <a:spLocks noGrp="1"/>
          </p:cNvSpPr>
          <p:nvPr>
            <p:ph type="ftr" sz="quarter" idx="10"/>
          </p:nvPr>
        </p:nvSpPr>
        <p:spPr/>
        <p:txBody>
          <a:bodyPr/>
          <a:lstStyle/>
          <a:p>
            <a:r>
              <a:rPr lang="en-US" dirty="0"/>
              <a:t>© TTL, 2024</a:t>
            </a:r>
          </a:p>
        </p:txBody>
      </p:sp>
      <p:sp>
        <p:nvSpPr>
          <p:cNvPr id="4" name="Slide Number Placeholder 3"/>
          <p:cNvSpPr>
            <a:spLocks noGrp="1"/>
          </p:cNvSpPr>
          <p:nvPr>
            <p:ph type="sldNum" sz="quarter" idx="11"/>
          </p:nvPr>
        </p:nvSpPr>
        <p:spPr/>
        <p:txBody>
          <a:bodyPr/>
          <a:lstStyle/>
          <a:p>
            <a:fld id="{16B1AA92-C1D1-48D9-91AA-E32C484270C7}" type="slidenum">
              <a:rPr lang="en-US" smtClean="0"/>
              <a:pPr/>
              <a:t>‹#›</a:t>
            </a:fld>
            <a:endParaRPr lang="en-US"/>
          </a:p>
        </p:txBody>
      </p:sp>
      <p:sp>
        <p:nvSpPr>
          <p:cNvPr id="30" name="Text Placeholder 12">
            <a:extLst>
              <a:ext uri="{FF2B5EF4-FFF2-40B4-BE49-F238E27FC236}">
                <a16:creationId xmlns:a16="http://schemas.microsoft.com/office/drawing/2014/main" id="{23C4F037-ED13-E22C-7CC2-490558F34BDF}"/>
              </a:ext>
            </a:extLst>
          </p:cNvPr>
          <p:cNvSpPr>
            <a:spLocks noGrp="1"/>
          </p:cNvSpPr>
          <p:nvPr>
            <p:ph type="body" sz="quarter" idx="31" hasCustomPrompt="1"/>
          </p:nvPr>
        </p:nvSpPr>
        <p:spPr>
          <a:xfrm>
            <a:off x="7076241" y="1765473"/>
            <a:ext cx="4396549" cy="822373"/>
          </a:xfrm>
        </p:spPr>
        <p:txBody>
          <a:bodyPr anchor="t">
            <a:noAutofit/>
          </a:bodyPr>
          <a:lstStyle>
            <a:lvl1pPr marL="0" indent="0" algn="l">
              <a:lnSpc>
                <a:spcPct val="130000"/>
              </a:lnSpc>
              <a:spcBef>
                <a:spcPts val="1000"/>
              </a:spcBef>
              <a:buNone/>
              <a:defRPr lang="en-US" sz="1100" kern="1200" dirty="0">
                <a:solidFill>
                  <a:schemeClr val="bg1">
                    <a:lumMod val="50000"/>
                  </a:schemeClr>
                </a:solidFill>
                <a:latin typeface="+mn-lt"/>
                <a:ea typeface="Open Sans" panose="020B0606030504020204" pitchFamily="34" charset="0"/>
                <a:cs typeface="Open Sans" panose="020B0606030504020204" pitchFamily="34" charset="0"/>
              </a:defRPr>
            </a:lvl1pPr>
          </a:lstStyle>
          <a:p>
            <a:pPr lvl="0"/>
            <a:r>
              <a:rPr lang="en-US" dirty="0"/>
              <a:t>Click to </a:t>
            </a:r>
            <a:r>
              <a:rPr lang="en-US"/>
              <a:t>edit text </a:t>
            </a:r>
            <a:r>
              <a:rPr lang="en-US" dirty="0"/>
              <a:t>styles</a:t>
            </a:r>
          </a:p>
        </p:txBody>
      </p:sp>
      <p:sp>
        <p:nvSpPr>
          <p:cNvPr id="31" name="Text Placeholder 12">
            <a:extLst>
              <a:ext uri="{FF2B5EF4-FFF2-40B4-BE49-F238E27FC236}">
                <a16:creationId xmlns:a16="http://schemas.microsoft.com/office/drawing/2014/main" id="{23C4F037-ED13-E22C-7CC2-490558F34BDF}"/>
              </a:ext>
            </a:extLst>
          </p:cNvPr>
          <p:cNvSpPr>
            <a:spLocks noGrp="1"/>
          </p:cNvSpPr>
          <p:nvPr>
            <p:ph type="body" sz="quarter" idx="32" hasCustomPrompt="1"/>
          </p:nvPr>
        </p:nvSpPr>
        <p:spPr>
          <a:xfrm>
            <a:off x="7076240" y="1476043"/>
            <a:ext cx="4396549" cy="207331"/>
          </a:xfrm>
        </p:spPr>
        <p:txBody>
          <a:bodyPr anchor="ctr">
            <a:noAutofit/>
          </a:bodyPr>
          <a:lstStyle>
            <a:lvl1pPr marL="0" indent="0" algn="l">
              <a:lnSpc>
                <a:spcPct val="100000"/>
              </a:lnSpc>
              <a:spcBef>
                <a:spcPts val="0"/>
              </a:spcBef>
              <a:buNone/>
              <a:defRPr lang="en-US" sz="1400" b="0" kern="1200" dirty="0">
                <a:solidFill>
                  <a:schemeClr val="accent1"/>
                </a:solidFill>
                <a:latin typeface="+mj-lt"/>
                <a:ea typeface="+mn-ea"/>
                <a:cs typeface="+mn-cs"/>
              </a:defRPr>
            </a:lvl1pPr>
          </a:lstStyle>
          <a:p>
            <a:pPr lvl="0"/>
            <a:r>
              <a:rPr lang="en-US"/>
              <a:t>Edit Text</a:t>
            </a:r>
            <a:endParaRPr lang="en-US" dirty="0"/>
          </a:p>
        </p:txBody>
      </p:sp>
      <p:grpSp>
        <p:nvGrpSpPr>
          <p:cNvPr id="17" name="Group 16"/>
          <p:cNvGrpSpPr/>
          <p:nvPr userDrawn="1"/>
        </p:nvGrpSpPr>
        <p:grpSpPr>
          <a:xfrm>
            <a:off x="1425762" y="1811171"/>
            <a:ext cx="4746959" cy="3373329"/>
            <a:chOff x="1425762" y="1811171"/>
            <a:chExt cx="4746959" cy="3373329"/>
          </a:xfrm>
        </p:grpSpPr>
        <p:grpSp>
          <p:nvGrpSpPr>
            <p:cNvPr id="18" name="Group 17"/>
            <p:cNvGrpSpPr/>
            <p:nvPr/>
          </p:nvGrpSpPr>
          <p:grpSpPr>
            <a:xfrm>
              <a:off x="1425762" y="1811171"/>
              <a:ext cx="3120290" cy="3373329"/>
              <a:chOff x="1425762" y="1811171"/>
              <a:chExt cx="3120290" cy="3373329"/>
            </a:xfrm>
          </p:grpSpPr>
          <p:grpSp>
            <p:nvGrpSpPr>
              <p:cNvPr id="38" name="Group 37">
                <a:extLst>
                  <a:ext uri="{FF2B5EF4-FFF2-40B4-BE49-F238E27FC236}">
                    <a16:creationId xmlns:a16="http://schemas.microsoft.com/office/drawing/2014/main" id="{3C4EB913-70BD-423F-8E47-3D813088691C}"/>
                  </a:ext>
                </a:extLst>
              </p:cNvPr>
              <p:cNvGrpSpPr/>
              <p:nvPr/>
            </p:nvGrpSpPr>
            <p:grpSpPr>
              <a:xfrm>
                <a:off x="1425762" y="1811171"/>
                <a:ext cx="3120290" cy="3373329"/>
                <a:chOff x="4586287" y="2051050"/>
                <a:chExt cx="3014664" cy="3259138"/>
              </a:xfrm>
            </p:grpSpPr>
            <p:sp>
              <p:nvSpPr>
                <p:cNvPr id="42" name="Freeform 5">
                  <a:extLst>
                    <a:ext uri="{FF2B5EF4-FFF2-40B4-BE49-F238E27FC236}">
                      <a16:creationId xmlns:a16="http://schemas.microsoft.com/office/drawing/2014/main" id="{9C9B2A56-C890-4F17-BA18-7E5AE6B98257}"/>
                    </a:ext>
                  </a:extLst>
                </p:cNvPr>
                <p:cNvSpPr>
                  <a:spLocks/>
                </p:cNvSpPr>
                <p:nvPr/>
              </p:nvSpPr>
              <p:spPr bwMode="auto">
                <a:xfrm>
                  <a:off x="6746876" y="2660650"/>
                  <a:ext cx="444500" cy="354013"/>
                </a:xfrm>
                <a:custGeom>
                  <a:avLst/>
                  <a:gdLst>
                    <a:gd name="T0" fmla="*/ 117 w 118"/>
                    <a:gd name="T1" fmla="*/ 11 h 94"/>
                    <a:gd name="T2" fmla="*/ 118 w 118"/>
                    <a:gd name="T3" fmla="*/ 0 h 94"/>
                    <a:gd name="T4" fmla="*/ 42 w 118"/>
                    <a:gd name="T5" fmla="*/ 30 h 94"/>
                    <a:gd name="T6" fmla="*/ 0 w 118"/>
                    <a:gd name="T7" fmla="*/ 94 h 94"/>
                    <a:gd name="T8" fmla="*/ 76 w 118"/>
                    <a:gd name="T9" fmla="*/ 66 h 94"/>
                    <a:gd name="T10" fmla="*/ 117 w 118"/>
                    <a:gd name="T11" fmla="*/ 11 h 94"/>
                    <a:gd name="T12" fmla="*/ 117 w 118"/>
                    <a:gd name="T13" fmla="*/ 11 h 94"/>
                  </a:gdLst>
                  <a:ahLst/>
                  <a:cxnLst>
                    <a:cxn ang="0">
                      <a:pos x="T0" y="T1"/>
                    </a:cxn>
                    <a:cxn ang="0">
                      <a:pos x="T2" y="T3"/>
                    </a:cxn>
                    <a:cxn ang="0">
                      <a:pos x="T4" y="T5"/>
                    </a:cxn>
                    <a:cxn ang="0">
                      <a:pos x="T6" y="T7"/>
                    </a:cxn>
                    <a:cxn ang="0">
                      <a:pos x="T8" y="T9"/>
                    </a:cxn>
                    <a:cxn ang="0">
                      <a:pos x="T10" y="T11"/>
                    </a:cxn>
                    <a:cxn ang="0">
                      <a:pos x="T12" y="T13"/>
                    </a:cxn>
                  </a:cxnLst>
                  <a:rect l="0" t="0" r="r" b="b"/>
                  <a:pathLst>
                    <a:path w="118" h="94">
                      <a:moveTo>
                        <a:pt x="117" y="11"/>
                      </a:moveTo>
                      <a:cubicBezTo>
                        <a:pt x="118" y="8"/>
                        <a:pt x="118" y="4"/>
                        <a:pt x="118" y="0"/>
                      </a:cubicBezTo>
                      <a:cubicBezTo>
                        <a:pt x="42" y="30"/>
                        <a:pt x="42" y="30"/>
                        <a:pt x="42" y="30"/>
                      </a:cubicBezTo>
                      <a:cubicBezTo>
                        <a:pt x="40" y="57"/>
                        <a:pt x="26" y="85"/>
                        <a:pt x="0" y="94"/>
                      </a:cubicBezTo>
                      <a:cubicBezTo>
                        <a:pt x="76" y="66"/>
                        <a:pt x="76" y="66"/>
                        <a:pt x="76" y="66"/>
                      </a:cubicBezTo>
                      <a:cubicBezTo>
                        <a:pt x="99" y="57"/>
                        <a:pt x="113" y="35"/>
                        <a:pt x="117" y="11"/>
                      </a:cubicBezTo>
                      <a:cubicBezTo>
                        <a:pt x="118" y="8"/>
                        <a:pt x="117" y="11"/>
                        <a:pt x="117" y="11"/>
                      </a:cubicBezTo>
                      <a:close/>
                    </a:path>
                  </a:pathLst>
                </a:custGeom>
                <a:solidFill>
                  <a:schemeClr val="accent1">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3" name="Freeform 6">
                  <a:extLst>
                    <a:ext uri="{FF2B5EF4-FFF2-40B4-BE49-F238E27FC236}">
                      <a16:creationId xmlns:a16="http://schemas.microsoft.com/office/drawing/2014/main" id="{2E7E65FE-2C1B-4696-A99F-2542FE2520A4}"/>
                    </a:ext>
                  </a:extLst>
                </p:cNvPr>
                <p:cNvSpPr>
                  <a:spLocks/>
                </p:cNvSpPr>
                <p:nvPr/>
              </p:nvSpPr>
              <p:spPr bwMode="auto">
                <a:xfrm>
                  <a:off x="6988176" y="3695700"/>
                  <a:ext cx="609600" cy="173038"/>
                </a:xfrm>
                <a:custGeom>
                  <a:avLst/>
                  <a:gdLst>
                    <a:gd name="T0" fmla="*/ 145 w 162"/>
                    <a:gd name="T1" fmla="*/ 20 h 46"/>
                    <a:gd name="T2" fmla="*/ 78 w 162"/>
                    <a:gd name="T3" fmla="*/ 0 h 46"/>
                    <a:gd name="T4" fmla="*/ 0 w 162"/>
                    <a:gd name="T5" fmla="*/ 23 h 46"/>
                    <a:gd name="T6" fmla="*/ 83 w 162"/>
                    <a:gd name="T7" fmla="*/ 46 h 46"/>
                    <a:gd name="T8" fmla="*/ 162 w 162"/>
                    <a:gd name="T9" fmla="*/ 24 h 46"/>
                    <a:gd name="T10" fmla="*/ 145 w 162"/>
                    <a:gd name="T11" fmla="*/ 20 h 46"/>
                    <a:gd name="T12" fmla="*/ 145 w 162"/>
                    <a:gd name="T13" fmla="*/ 20 h 46"/>
                  </a:gdLst>
                  <a:ahLst/>
                  <a:cxnLst>
                    <a:cxn ang="0">
                      <a:pos x="T0" y="T1"/>
                    </a:cxn>
                    <a:cxn ang="0">
                      <a:pos x="T2" y="T3"/>
                    </a:cxn>
                    <a:cxn ang="0">
                      <a:pos x="T4" y="T5"/>
                    </a:cxn>
                    <a:cxn ang="0">
                      <a:pos x="T6" y="T7"/>
                    </a:cxn>
                    <a:cxn ang="0">
                      <a:pos x="T8" y="T9"/>
                    </a:cxn>
                    <a:cxn ang="0">
                      <a:pos x="T10" y="T11"/>
                    </a:cxn>
                    <a:cxn ang="0">
                      <a:pos x="T12" y="T13"/>
                    </a:cxn>
                  </a:cxnLst>
                  <a:rect l="0" t="0" r="r" b="b"/>
                  <a:pathLst>
                    <a:path w="162" h="46">
                      <a:moveTo>
                        <a:pt x="145" y="20"/>
                      </a:moveTo>
                      <a:cubicBezTo>
                        <a:pt x="123" y="15"/>
                        <a:pt x="100" y="8"/>
                        <a:pt x="78" y="0"/>
                      </a:cubicBezTo>
                      <a:cubicBezTo>
                        <a:pt x="0" y="23"/>
                        <a:pt x="0" y="23"/>
                        <a:pt x="0" y="23"/>
                      </a:cubicBezTo>
                      <a:cubicBezTo>
                        <a:pt x="27" y="33"/>
                        <a:pt x="55" y="41"/>
                        <a:pt x="83" y="46"/>
                      </a:cubicBezTo>
                      <a:cubicBezTo>
                        <a:pt x="162" y="24"/>
                        <a:pt x="162" y="24"/>
                        <a:pt x="162" y="24"/>
                      </a:cubicBezTo>
                      <a:cubicBezTo>
                        <a:pt x="157" y="23"/>
                        <a:pt x="151" y="21"/>
                        <a:pt x="145" y="20"/>
                      </a:cubicBezTo>
                      <a:cubicBezTo>
                        <a:pt x="140" y="19"/>
                        <a:pt x="151" y="21"/>
                        <a:pt x="145" y="20"/>
                      </a:cubicBezTo>
                      <a:close/>
                    </a:path>
                  </a:pathLst>
                </a:custGeom>
                <a:solidFill>
                  <a:schemeClr val="accent1">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4" name="Freeform 7">
                  <a:extLst>
                    <a:ext uri="{FF2B5EF4-FFF2-40B4-BE49-F238E27FC236}">
                      <a16:creationId xmlns:a16="http://schemas.microsoft.com/office/drawing/2014/main" id="{A9B6F936-9BC3-4DC6-8561-66C7A2343554}"/>
                    </a:ext>
                  </a:extLst>
                </p:cNvPr>
                <p:cNvSpPr>
                  <a:spLocks/>
                </p:cNvSpPr>
                <p:nvPr/>
              </p:nvSpPr>
              <p:spPr bwMode="auto">
                <a:xfrm>
                  <a:off x="6870701" y="3790950"/>
                  <a:ext cx="482600" cy="379413"/>
                </a:xfrm>
                <a:custGeom>
                  <a:avLst/>
                  <a:gdLst>
                    <a:gd name="T0" fmla="*/ 128 w 128"/>
                    <a:gd name="T1" fmla="*/ 13 h 101"/>
                    <a:gd name="T2" fmla="*/ 128 w 128"/>
                    <a:gd name="T3" fmla="*/ 0 h 101"/>
                    <a:gd name="T4" fmla="*/ 50 w 128"/>
                    <a:gd name="T5" fmla="*/ 22 h 101"/>
                    <a:gd name="T6" fmla="*/ 0 w 128"/>
                    <a:gd name="T7" fmla="*/ 101 h 101"/>
                    <a:gd name="T8" fmla="*/ 60 w 128"/>
                    <a:gd name="T9" fmla="*/ 95 h 101"/>
                    <a:gd name="T10" fmla="*/ 94 w 128"/>
                    <a:gd name="T11" fmla="*/ 83 h 101"/>
                    <a:gd name="T12" fmla="*/ 128 w 128"/>
                    <a:gd name="T13" fmla="*/ 13 h 101"/>
                    <a:gd name="T14" fmla="*/ 128 w 128"/>
                    <a:gd name="T15" fmla="*/ 13 h 1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8" h="101">
                      <a:moveTo>
                        <a:pt x="128" y="13"/>
                      </a:moveTo>
                      <a:cubicBezTo>
                        <a:pt x="128" y="9"/>
                        <a:pt x="128" y="4"/>
                        <a:pt x="128" y="0"/>
                      </a:cubicBezTo>
                      <a:cubicBezTo>
                        <a:pt x="50" y="22"/>
                        <a:pt x="50" y="22"/>
                        <a:pt x="50" y="22"/>
                      </a:cubicBezTo>
                      <a:cubicBezTo>
                        <a:pt x="51" y="55"/>
                        <a:pt x="34" y="92"/>
                        <a:pt x="0" y="101"/>
                      </a:cubicBezTo>
                      <a:cubicBezTo>
                        <a:pt x="20" y="96"/>
                        <a:pt x="40" y="100"/>
                        <a:pt x="60" y="95"/>
                      </a:cubicBezTo>
                      <a:cubicBezTo>
                        <a:pt x="72" y="92"/>
                        <a:pt x="84" y="89"/>
                        <a:pt x="94" y="83"/>
                      </a:cubicBezTo>
                      <a:cubicBezTo>
                        <a:pt x="114" y="70"/>
                        <a:pt x="126" y="36"/>
                        <a:pt x="128" y="13"/>
                      </a:cubicBezTo>
                      <a:cubicBezTo>
                        <a:pt x="128" y="9"/>
                        <a:pt x="128" y="14"/>
                        <a:pt x="128" y="13"/>
                      </a:cubicBezTo>
                      <a:close/>
                    </a:path>
                  </a:pathLst>
                </a:custGeom>
                <a:solidFill>
                  <a:schemeClr val="accent2">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5" name="Freeform 8">
                  <a:extLst>
                    <a:ext uri="{FF2B5EF4-FFF2-40B4-BE49-F238E27FC236}">
                      <a16:creationId xmlns:a16="http://schemas.microsoft.com/office/drawing/2014/main" id="{25C18B8D-FD4A-4C53-A9B1-9917249190CB}"/>
                    </a:ext>
                  </a:extLst>
                </p:cNvPr>
                <p:cNvSpPr>
                  <a:spLocks/>
                </p:cNvSpPr>
                <p:nvPr/>
              </p:nvSpPr>
              <p:spPr bwMode="auto">
                <a:xfrm>
                  <a:off x="6540501" y="3527425"/>
                  <a:ext cx="604838" cy="598488"/>
                </a:xfrm>
                <a:custGeom>
                  <a:avLst/>
                  <a:gdLst>
                    <a:gd name="T0" fmla="*/ 159 w 161"/>
                    <a:gd name="T1" fmla="*/ 133 h 159"/>
                    <a:gd name="T2" fmla="*/ 85 w 161"/>
                    <a:gd name="T3" fmla="*/ 80 h 159"/>
                    <a:gd name="T4" fmla="*/ 105 w 161"/>
                    <a:gd name="T5" fmla="*/ 0 h 159"/>
                    <a:gd name="T6" fmla="*/ 29 w 161"/>
                    <a:gd name="T7" fmla="*/ 25 h 159"/>
                    <a:gd name="T8" fmla="*/ 18 w 161"/>
                    <a:gd name="T9" fmla="*/ 122 h 159"/>
                    <a:gd name="T10" fmla="*/ 78 w 161"/>
                    <a:gd name="T11" fmla="*/ 155 h 159"/>
                    <a:gd name="T12" fmla="*/ 119 w 161"/>
                    <a:gd name="T13" fmla="*/ 144 h 159"/>
                    <a:gd name="T14" fmla="*/ 161 w 161"/>
                    <a:gd name="T15" fmla="*/ 133 h 159"/>
                    <a:gd name="T16" fmla="*/ 159 w 161"/>
                    <a:gd name="T17" fmla="*/ 133 h 159"/>
                    <a:gd name="T18" fmla="*/ 159 w 161"/>
                    <a:gd name="T19" fmla="*/ 133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59">
                      <a:moveTo>
                        <a:pt x="159" y="133"/>
                      </a:moveTo>
                      <a:cubicBezTo>
                        <a:pt x="124" y="141"/>
                        <a:pt x="95" y="110"/>
                        <a:pt x="85" y="80"/>
                      </a:cubicBezTo>
                      <a:cubicBezTo>
                        <a:pt x="77" y="52"/>
                        <a:pt x="82" y="19"/>
                        <a:pt x="105" y="0"/>
                      </a:cubicBezTo>
                      <a:cubicBezTo>
                        <a:pt x="29" y="25"/>
                        <a:pt x="29" y="25"/>
                        <a:pt x="29" y="25"/>
                      </a:cubicBezTo>
                      <a:cubicBezTo>
                        <a:pt x="0" y="47"/>
                        <a:pt x="0" y="93"/>
                        <a:pt x="18" y="122"/>
                      </a:cubicBezTo>
                      <a:cubicBezTo>
                        <a:pt x="30" y="142"/>
                        <a:pt x="53" y="159"/>
                        <a:pt x="78" y="155"/>
                      </a:cubicBezTo>
                      <a:cubicBezTo>
                        <a:pt x="92" y="153"/>
                        <a:pt x="106" y="148"/>
                        <a:pt x="119" y="144"/>
                      </a:cubicBezTo>
                      <a:cubicBezTo>
                        <a:pt x="133" y="140"/>
                        <a:pt x="147" y="136"/>
                        <a:pt x="161" y="133"/>
                      </a:cubicBezTo>
                      <a:cubicBezTo>
                        <a:pt x="160" y="133"/>
                        <a:pt x="159" y="133"/>
                        <a:pt x="159" y="133"/>
                      </a:cubicBezTo>
                      <a:cubicBezTo>
                        <a:pt x="158" y="133"/>
                        <a:pt x="159" y="133"/>
                        <a:pt x="159" y="133"/>
                      </a:cubicBezTo>
                      <a:close/>
                    </a:path>
                  </a:pathLst>
                </a:custGeom>
                <a:solidFill>
                  <a:schemeClr val="accent1">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6" name="Freeform 9">
                  <a:extLst>
                    <a:ext uri="{FF2B5EF4-FFF2-40B4-BE49-F238E27FC236}">
                      <a16:creationId xmlns:a16="http://schemas.microsoft.com/office/drawing/2014/main" id="{80695088-78D0-4139-9F6A-8CD75C2E047F}"/>
                    </a:ext>
                  </a:extLst>
                </p:cNvPr>
                <p:cNvSpPr>
                  <a:spLocks/>
                </p:cNvSpPr>
                <p:nvPr/>
              </p:nvSpPr>
              <p:spPr bwMode="auto">
                <a:xfrm>
                  <a:off x="5911851" y="2849563"/>
                  <a:ext cx="1023938" cy="771525"/>
                </a:xfrm>
                <a:custGeom>
                  <a:avLst/>
                  <a:gdLst>
                    <a:gd name="T0" fmla="*/ 268 w 272"/>
                    <a:gd name="T1" fmla="*/ 178 h 205"/>
                    <a:gd name="T2" fmla="*/ 72 w 272"/>
                    <a:gd name="T3" fmla="*/ 0 h 205"/>
                    <a:gd name="T4" fmla="*/ 0 w 272"/>
                    <a:gd name="T5" fmla="*/ 30 h 205"/>
                    <a:gd name="T6" fmla="*/ 196 w 272"/>
                    <a:gd name="T7" fmla="*/ 205 h 205"/>
                    <a:gd name="T8" fmla="*/ 272 w 272"/>
                    <a:gd name="T9" fmla="*/ 180 h 205"/>
                    <a:gd name="T10" fmla="*/ 268 w 272"/>
                    <a:gd name="T11" fmla="*/ 178 h 205"/>
                  </a:gdLst>
                  <a:ahLst/>
                  <a:cxnLst>
                    <a:cxn ang="0">
                      <a:pos x="T0" y="T1"/>
                    </a:cxn>
                    <a:cxn ang="0">
                      <a:pos x="T2" y="T3"/>
                    </a:cxn>
                    <a:cxn ang="0">
                      <a:pos x="T4" y="T5"/>
                    </a:cxn>
                    <a:cxn ang="0">
                      <a:pos x="T6" y="T7"/>
                    </a:cxn>
                    <a:cxn ang="0">
                      <a:pos x="T8" y="T9"/>
                    </a:cxn>
                    <a:cxn ang="0">
                      <a:pos x="T10" y="T11"/>
                    </a:cxn>
                  </a:cxnLst>
                  <a:rect l="0" t="0" r="r" b="b"/>
                  <a:pathLst>
                    <a:path w="272" h="205">
                      <a:moveTo>
                        <a:pt x="268" y="178"/>
                      </a:moveTo>
                      <a:cubicBezTo>
                        <a:pt x="193" y="132"/>
                        <a:pt x="126" y="70"/>
                        <a:pt x="72" y="0"/>
                      </a:cubicBezTo>
                      <a:cubicBezTo>
                        <a:pt x="0" y="30"/>
                        <a:pt x="0" y="30"/>
                        <a:pt x="0" y="30"/>
                      </a:cubicBezTo>
                      <a:cubicBezTo>
                        <a:pt x="54" y="99"/>
                        <a:pt x="120" y="161"/>
                        <a:pt x="196" y="205"/>
                      </a:cubicBezTo>
                      <a:cubicBezTo>
                        <a:pt x="272" y="180"/>
                        <a:pt x="272" y="180"/>
                        <a:pt x="272" y="180"/>
                      </a:cubicBezTo>
                      <a:cubicBezTo>
                        <a:pt x="271" y="180"/>
                        <a:pt x="270" y="179"/>
                        <a:pt x="268" y="178"/>
                      </a:cubicBezTo>
                      <a:close/>
                    </a:path>
                  </a:pathLst>
                </a:custGeom>
                <a:solidFill>
                  <a:schemeClr val="accent1">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7" name="Freeform 10">
                  <a:extLst>
                    <a:ext uri="{FF2B5EF4-FFF2-40B4-BE49-F238E27FC236}">
                      <a16:creationId xmlns:a16="http://schemas.microsoft.com/office/drawing/2014/main" id="{2834710D-47A8-4BE6-8197-3707911F4808}"/>
                    </a:ext>
                  </a:extLst>
                </p:cNvPr>
                <p:cNvSpPr>
                  <a:spLocks/>
                </p:cNvSpPr>
                <p:nvPr/>
              </p:nvSpPr>
              <p:spPr bwMode="auto">
                <a:xfrm>
                  <a:off x="5494338" y="2111375"/>
                  <a:ext cx="442913" cy="493713"/>
                </a:xfrm>
                <a:custGeom>
                  <a:avLst/>
                  <a:gdLst>
                    <a:gd name="T0" fmla="*/ 115 w 118"/>
                    <a:gd name="T1" fmla="*/ 93 h 131"/>
                    <a:gd name="T2" fmla="*/ 70 w 118"/>
                    <a:gd name="T3" fmla="*/ 0 h 131"/>
                    <a:gd name="T4" fmla="*/ 0 w 118"/>
                    <a:gd name="T5" fmla="*/ 36 h 131"/>
                    <a:gd name="T6" fmla="*/ 47 w 118"/>
                    <a:gd name="T7" fmla="*/ 131 h 131"/>
                    <a:gd name="T8" fmla="*/ 118 w 118"/>
                    <a:gd name="T9" fmla="*/ 98 h 131"/>
                    <a:gd name="T10" fmla="*/ 115 w 118"/>
                    <a:gd name="T11" fmla="*/ 93 h 131"/>
                    <a:gd name="T12" fmla="*/ 115 w 118"/>
                    <a:gd name="T13" fmla="*/ 93 h 131"/>
                  </a:gdLst>
                  <a:ahLst/>
                  <a:cxnLst>
                    <a:cxn ang="0">
                      <a:pos x="T0" y="T1"/>
                    </a:cxn>
                    <a:cxn ang="0">
                      <a:pos x="T2" y="T3"/>
                    </a:cxn>
                    <a:cxn ang="0">
                      <a:pos x="T4" y="T5"/>
                    </a:cxn>
                    <a:cxn ang="0">
                      <a:pos x="T6" y="T7"/>
                    </a:cxn>
                    <a:cxn ang="0">
                      <a:pos x="T8" y="T9"/>
                    </a:cxn>
                    <a:cxn ang="0">
                      <a:pos x="T10" y="T11"/>
                    </a:cxn>
                    <a:cxn ang="0">
                      <a:pos x="T12" y="T13"/>
                    </a:cxn>
                  </a:cxnLst>
                  <a:rect l="0" t="0" r="r" b="b"/>
                  <a:pathLst>
                    <a:path w="118" h="131">
                      <a:moveTo>
                        <a:pt x="115" y="93"/>
                      </a:moveTo>
                      <a:cubicBezTo>
                        <a:pt x="99" y="63"/>
                        <a:pt x="83" y="32"/>
                        <a:pt x="70" y="0"/>
                      </a:cubicBezTo>
                      <a:cubicBezTo>
                        <a:pt x="0" y="36"/>
                        <a:pt x="0" y="36"/>
                        <a:pt x="0" y="36"/>
                      </a:cubicBezTo>
                      <a:cubicBezTo>
                        <a:pt x="14" y="68"/>
                        <a:pt x="30" y="100"/>
                        <a:pt x="47" y="131"/>
                      </a:cubicBezTo>
                      <a:cubicBezTo>
                        <a:pt x="118" y="98"/>
                        <a:pt x="118" y="98"/>
                        <a:pt x="118" y="98"/>
                      </a:cubicBezTo>
                      <a:cubicBezTo>
                        <a:pt x="117" y="96"/>
                        <a:pt x="116" y="95"/>
                        <a:pt x="115" y="93"/>
                      </a:cubicBezTo>
                      <a:cubicBezTo>
                        <a:pt x="115" y="92"/>
                        <a:pt x="116" y="95"/>
                        <a:pt x="115" y="93"/>
                      </a:cubicBezTo>
                      <a:close/>
                    </a:path>
                  </a:pathLst>
                </a:custGeom>
                <a:solidFill>
                  <a:schemeClr val="accent1">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8" name="Freeform 11">
                  <a:extLst>
                    <a:ext uri="{FF2B5EF4-FFF2-40B4-BE49-F238E27FC236}">
                      <a16:creationId xmlns:a16="http://schemas.microsoft.com/office/drawing/2014/main" id="{ED090D1F-BB70-4999-BAC4-73A61713C994}"/>
                    </a:ext>
                  </a:extLst>
                </p:cNvPr>
                <p:cNvSpPr>
                  <a:spLocks/>
                </p:cNvSpPr>
                <p:nvPr/>
              </p:nvSpPr>
              <p:spPr bwMode="auto">
                <a:xfrm>
                  <a:off x="5805488" y="2973388"/>
                  <a:ext cx="400050" cy="219075"/>
                </a:xfrm>
                <a:custGeom>
                  <a:avLst/>
                  <a:gdLst>
                    <a:gd name="T0" fmla="*/ 33 w 106"/>
                    <a:gd name="T1" fmla="*/ 29 h 58"/>
                    <a:gd name="T2" fmla="*/ 0 w 106"/>
                    <a:gd name="T3" fmla="*/ 58 h 58"/>
                    <a:gd name="T4" fmla="*/ 29 w 106"/>
                    <a:gd name="T5" fmla="*/ 47 h 58"/>
                    <a:gd name="T6" fmla="*/ 72 w 106"/>
                    <a:gd name="T7" fmla="*/ 29 h 58"/>
                    <a:gd name="T8" fmla="*/ 92 w 106"/>
                    <a:gd name="T9" fmla="*/ 17 h 58"/>
                    <a:gd name="T10" fmla="*/ 99 w 106"/>
                    <a:gd name="T11" fmla="*/ 10 h 58"/>
                    <a:gd name="T12" fmla="*/ 105 w 106"/>
                    <a:gd name="T13" fmla="*/ 2 h 58"/>
                    <a:gd name="T14" fmla="*/ 106 w 106"/>
                    <a:gd name="T15" fmla="*/ 0 h 58"/>
                    <a:gd name="T16" fmla="*/ 106 w 106"/>
                    <a:gd name="T17" fmla="*/ 0 h 58"/>
                    <a:gd name="T18" fmla="*/ 33 w 106"/>
                    <a:gd name="T19" fmla="*/ 2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58">
                      <a:moveTo>
                        <a:pt x="33" y="29"/>
                      </a:moveTo>
                      <a:cubicBezTo>
                        <a:pt x="26" y="42"/>
                        <a:pt x="14" y="52"/>
                        <a:pt x="0" y="58"/>
                      </a:cubicBezTo>
                      <a:cubicBezTo>
                        <a:pt x="10" y="54"/>
                        <a:pt x="19" y="50"/>
                        <a:pt x="29" y="47"/>
                      </a:cubicBezTo>
                      <a:cubicBezTo>
                        <a:pt x="72" y="29"/>
                        <a:pt x="72" y="29"/>
                        <a:pt x="72" y="29"/>
                      </a:cubicBezTo>
                      <a:cubicBezTo>
                        <a:pt x="80" y="26"/>
                        <a:pt x="86" y="22"/>
                        <a:pt x="92" y="17"/>
                      </a:cubicBezTo>
                      <a:cubicBezTo>
                        <a:pt x="95" y="15"/>
                        <a:pt x="97" y="12"/>
                        <a:pt x="99" y="10"/>
                      </a:cubicBezTo>
                      <a:cubicBezTo>
                        <a:pt x="101" y="7"/>
                        <a:pt x="103" y="4"/>
                        <a:pt x="105" y="2"/>
                      </a:cubicBezTo>
                      <a:cubicBezTo>
                        <a:pt x="105" y="1"/>
                        <a:pt x="106" y="1"/>
                        <a:pt x="106" y="0"/>
                      </a:cubicBezTo>
                      <a:cubicBezTo>
                        <a:pt x="106" y="0"/>
                        <a:pt x="106" y="0"/>
                        <a:pt x="106" y="0"/>
                      </a:cubicBezTo>
                      <a:lnTo>
                        <a:pt x="33" y="29"/>
                      </a:lnTo>
                      <a:close/>
                    </a:path>
                  </a:pathLst>
                </a:custGeom>
                <a:solidFill>
                  <a:schemeClr val="accent2">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9" name="Freeform 12">
                  <a:extLst>
                    <a:ext uri="{FF2B5EF4-FFF2-40B4-BE49-F238E27FC236}">
                      <a16:creationId xmlns:a16="http://schemas.microsoft.com/office/drawing/2014/main" id="{01002DB1-B0E8-4A89-B5C2-739814B80308}"/>
                    </a:ext>
                  </a:extLst>
                </p:cNvPr>
                <p:cNvSpPr>
                  <a:spLocks/>
                </p:cNvSpPr>
                <p:nvPr/>
              </p:nvSpPr>
              <p:spPr bwMode="auto">
                <a:xfrm>
                  <a:off x="5530851" y="2416175"/>
                  <a:ext cx="304800" cy="139700"/>
                </a:xfrm>
                <a:custGeom>
                  <a:avLst/>
                  <a:gdLst>
                    <a:gd name="T0" fmla="*/ 0 w 81"/>
                    <a:gd name="T1" fmla="*/ 37 h 37"/>
                    <a:gd name="T2" fmla="*/ 71 w 81"/>
                    <a:gd name="T3" fmla="*/ 4 h 37"/>
                    <a:gd name="T4" fmla="*/ 73 w 81"/>
                    <a:gd name="T5" fmla="*/ 3 h 37"/>
                    <a:gd name="T6" fmla="*/ 76 w 81"/>
                    <a:gd name="T7" fmla="*/ 2 h 37"/>
                    <a:gd name="T8" fmla="*/ 78 w 81"/>
                    <a:gd name="T9" fmla="*/ 1 h 37"/>
                    <a:gd name="T10" fmla="*/ 81 w 81"/>
                    <a:gd name="T11" fmla="*/ 0 h 37"/>
                    <a:gd name="T12" fmla="*/ 10 w 81"/>
                    <a:gd name="T13" fmla="*/ 34 h 37"/>
                    <a:gd name="T14" fmla="*/ 8 w 81"/>
                    <a:gd name="T15" fmla="*/ 34 h 37"/>
                    <a:gd name="T16" fmla="*/ 5 w 81"/>
                    <a:gd name="T17" fmla="*/ 35 h 37"/>
                    <a:gd name="T18" fmla="*/ 3 w 81"/>
                    <a:gd name="T19" fmla="*/ 36 h 37"/>
                    <a:gd name="T20" fmla="*/ 0 w 81"/>
                    <a:gd name="T2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37">
                      <a:moveTo>
                        <a:pt x="0" y="37"/>
                      </a:moveTo>
                      <a:cubicBezTo>
                        <a:pt x="24" y="26"/>
                        <a:pt x="47" y="15"/>
                        <a:pt x="71" y="4"/>
                      </a:cubicBezTo>
                      <a:cubicBezTo>
                        <a:pt x="72" y="4"/>
                        <a:pt x="72" y="3"/>
                        <a:pt x="73" y="3"/>
                      </a:cubicBezTo>
                      <a:cubicBezTo>
                        <a:pt x="74" y="3"/>
                        <a:pt x="75" y="2"/>
                        <a:pt x="76" y="2"/>
                      </a:cubicBezTo>
                      <a:cubicBezTo>
                        <a:pt x="77" y="2"/>
                        <a:pt x="78" y="1"/>
                        <a:pt x="78" y="1"/>
                      </a:cubicBezTo>
                      <a:cubicBezTo>
                        <a:pt x="79" y="1"/>
                        <a:pt x="80" y="1"/>
                        <a:pt x="81" y="0"/>
                      </a:cubicBezTo>
                      <a:cubicBezTo>
                        <a:pt x="10" y="34"/>
                        <a:pt x="10" y="34"/>
                        <a:pt x="10" y="34"/>
                      </a:cubicBezTo>
                      <a:cubicBezTo>
                        <a:pt x="10" y="34"/>
                        <a:pt x="9" y="34"/>
                        <a:pt x="8" y="34"/>
                      </a:cubicBezTo>
                      <a:cubicBezTo>
                        <a:pt x="7" y="35"/>
                        <a:pt x="6" y="35"/>
                        <a:pt x="5" y="35"/>
                      </a:cubicBezTo>
                      <a:cubicBezTo>
                        <a:pt x="4" y="36"/>
                        <a:pt x="4" y="36"/>
                        <a:pt x="3" y="36"/>
                      </a:cubicBezTo>
                      <a:cubicBezTo>
                        <a:pt x="2" y="37"/>
                        <a:pt x="1" y="37"/>
                        <a:pt x="0" y="37"/>
                      </a:cubicBezTo>
                      <a:close/>
                    </a:path>
                  </a:pathLst>
                </a:custGeom>
                <a:solidFill>
                  <a:srgbClr val="6EC9DE"/>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0" name="Freeform 13">
                  <a:extLst>
                    <a:ext uri="{FF2B5EF4-FFF2-40B4-BE49-F238E27FC236}">
                      <a16:creationId xmlns:a16="http://schemas.microsoft.com/office/drawing/2014/main" id="{B7FF1CF9-1FBC-4F5D-B224-462FEB5BD0B6}"/>
                    </a:ext>
                  </a:extLst>
                </p:cNvPr>
                <p:cNvSpPr>
                  <a:spLocks/>
                </p:cNvSpPr>
                <p:nvPr/>
              </p:nvSpPr>
              <p:spPr bwMode="auto">
                <a:xfrm>
                  <a:off x="5530851" y="2416175"/>
                  <a:ext cx="304800" cy="139700"/>
                </a:xfrm>
                <a:custGeom>
                  <a:avLst/>
                  <a:gdLst>
                    <a:gd name="T0" fmla="*/ 81 w 81"/>
                    <a:gd name="T1" fmla="*/ 0 h 37"/>
                    <a:gd name="T2" fmla="*/ 10 w 81"/>
                    <a:gd name="T3" fmla="*/ 34 h 37"/>
                    <a:gd name="T4" fmla="*/ 8 w 81"/>
                    <a:gd name="T5" fmla="*/ 34 h 37"/>
                    <a:gd name="T6" fmla="*/ 5 w 81"/>
                    <a:gd name="T7" fmla="*/ 35 h 37"/>
                    <a:gd name="T8" fmla="*/ 3 w 81"/>
                    <a:gd name="T9" fmla="*/ 36 h 37"/>
                    <a:gd name="T10" fmla="*/ 0 w 81"/>
                    <a:gd name="T11" fmla="*/ 37 h 37"/>
                    <a:gd name="T12" fmla="*/ 71 w 81"/>
                    <a:gd name="T13" fmla="*/ 4 h 37"/>
                    <a:gd name="T14" fmla="*/ 73 w 81"/>
                    <a:gd name="T15" fmla="*/ 3 h 37"/>
                    <a:gd name="T16" fmla="*/ 76 w 81"/>
                    <a:gd name="T17" fmla="*/ 2 h 37"/>
                    <a:gd name="T18" fmla="*/ 78 w 81"/>
                    <a:gd name="T19" fmla="*/ 1 h 37"/>
                    <a:gd name="T20" fmla="*/ 81 w 81"/>
                    <a:gd name="T2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37">
                      <a:moveTo>
                        <a:pt x="81" y="0"/>
                      </a:moveTo>
                      <a:cubicBezTo>
                        <a:pt x="10" y="34"/>
                        <a:pt x="10" y="34"/>
                        <a:pt x="10" y="34"/>
                      </a:cubicBezTo>
                      <a:cubicBezTo>
                        <a:pt x="10" y="34"/>
                        <a:pt x="9" y="34"/>
                        <a:pt x="8" y="34"/>
                      </a:cubicBezTo>
                      <a:cubicBezTo>
                        <a:pt x="7" y="35"/>
                        <a:pt x="6" y="35"/>
                        <a:pt x="5" y="35"/>
                      </a:cubicBezTo>
                      <a:cubicBezTo>
                        <a:pt x="4" y="36"/>
                        <a:pt x="4" y="36"/>
                        <a:pt x="3" y="36"/>
                      </a:cubicBezTo>
                      <a:cubicBezTo>
                        <a:pt x="2" y="37"/>
                        <a:pt x="1" y="37"/>
                        <a:pt x="0" y="37"/>
                      </a:cubicBezTo>
                      <a:cubicBezTo>
                        <a:pt x="71" y="4"/>
                        <a:pt x="71" y="4"/>
                        <a:pt x="71" y="4"/>
                      </a:cubicBezTo>
                      <a:cubicBezTo>
                        <a:pt x="72" y="4"/>
                        <a:pt x="72" y="3"/>
                        <a:pt x="73" y="3"/>
                      </a:cubicBezTo>
                      <a:cubicBezTo>
                        <a:pt x="74" y="3"/>
                        <a:pt x="75" y="2"/>
                        <a:pt x="76" y="2"/>
                      </a:cubicBezTo>
                      <a:cubicBezTo>
                        <a:pt x="77" y="2"/>
                        <a:pt x="78" y="1"/>
                        <a:pt x="78" y="1"/>
                      </a:cubicBezTo>
                      <a:cubicBezTo>
                        <a:pt x="79" y="1"/>
                        <a:pt x="80" y="1"/>
                        <a:pt x="81" y="0"/>
                      </a:cubicBezTo>
                      <a:close/>
                    </a:path>
                  </a:pathLst>
                </a:custGeom>
                <a:solidFill>
                  <a:srgbClr val="6EC9DE"/>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1" name="Freeform 14">
                  <a:extLst>
                    <a:ext uri="{FF2B5EF4-FFF2-40B4-BE49-F238E27FC236}">
                      <a16:creationId xmlns:a16="http://schemas.microsoft.com/office/drawing/2014/main" id="{66609FEE-235B-49E8-89CA-2E0B371D5DD2}"/>
                    </a:ext>
                  </a:extLst>
                </p:cNvPr>
                <p:cNvSpPr>
                  <a:spLocks/>
                </p:cNvSpPr>
                <p:nvPr/>
              </p:nvSpPr>
              <p:spPr bwMode="auto">
                <a:xfrm>
                  <a:off x="6073776" y="4211638"/>
                  <a:ext cx="714375" cy="790575"/>
                </a:xfrm>
                <a:custGeom>
                  <a:avLst/>
                  <a:gdLst>
                    <a:gd name="T0" fmla="*/ 188 w 190"/>
                    <a:gd name="T1" fmla="*/ 121 h 210"/>
                    <a:gd name="T2" fmla="*/ 129 w 190"/>
                    <a:gd name="T3" fmla="*/ 13 h 210"/>
                    <a:gd name="T4" fmla="*/ 71 w 190"/>
                    <a:gd name="T5" fmla="*/ 6 h 210"/>
                    <a:gd name="T6" fmla="*/ 0 w 190"/>
                    <a:gd name="T7" fmla="*/ 34 h 210"/>
                    <a:gd name="T8" fmla="*/ 99 w 190"/>
                    <a:gd name="T9" fmla="*/ 106 h 210"/>
                    <a:gd name="T10" fmla="*/ 56 w 190"/>
                    <a:gd name="T11" fmla="*/ 210 h 210"/>
                    <a:gd name="T12" fmla="*/ 132 w 190"/>
                    <a:gd name="T13" fmla="*/ 194 h 210"/>
                    <a:gd name="T14" fmla="*/ 188 w 190"/>
                    <a:gd name="T15" fmla="*/ 121 h 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0" h="210">
                      <a:moveTo>
                        <a:pt x="188" y="121"/>
                      </a:moveTo>
                      <a:cubicBezTo>
                        <a:pt x="190" y="83"/>
                        <a:pt x="163" y="32"/>
                        <a:pt x="129" y="13"/>
                      </a:cubicBezTo>
                      <a:cubicBezTo>
                        <a:pt x="111" y="2"/>
                        <a:pt x="91" y="0"/>
                        <a:pt x="71" y="6"/>
                      </a:cubicBezTo>
                      <a:cubicBezTo>
                        <a:pt x="48" y="12"/>
                        <a:pt x="24" y="28"/>
                        <a:pt x="0" y="34"/>
                      </a:cubicBezTo>
                      <a:cubicBezTo>
                        <a:pt x="48" y="22"/>
                        <a:pt x="89" y="63"/>
                        <a:pt x="99" y="106"/>
                      </a:cubicBezTo>
                      <a:cubicBezTo>
                        <a:pt x="108" y="145"/>
                        <a:pt x="94" y="193"/>
                        <a:pt x="56" y="210"/>
                      </a:cubicBezTo>
                      <a:cubicBezTo>
                        <a:pt x="132" y="194"/>
                        <a:pt x="132" y="194"/>
                        <a:pt x="132" y="194"/>
                      </a:cubicBezTo>
                      <a:cubicBezTo>
                        <a:pt x="160" y="182"/>
                        <a:pt x="185" y="151"/>
                        <a:pt x="188" y="121"/>
                      </a:cubicBezTo>
                      <a:close/>
                    </a:path>
                  </a:pathLst>
                </a:custGeom>
                <a:solidFill>
                  <a:schemeClr val="accent2">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2" name="Freeform 15">
                  <a:extLst>
                    <a:ext uri="{FF2B5EF4-FFF2-40B4-BE49-F238E27FC236}">
                      <a16:creationId xmlns:a16="http://schemas.microsoft.com/office/drawing/2014/main" id="{4C5A93C1-A3E7-41CF-A98F-38D3DE251559}"/>
                    </a:ext>
                  </a:extLst>
                </p:cNvPr>
                <p:cNvSpPr>
                  <a:spLocks/>
                </p:cNvSpPr>
                <p:nvPr/>
              </p:nvSpPr>
              <p:spPr bwMode="auto">
                <a:xfrm>
                  <a:off x="6284913" y="4941888"/>
                  <a:ext cx="412750" cy="323850"/>
                </a:xfrm>
                <a:custGeom>
                  <a:avLst/>
                  <a:gdLst>
                    <a:gd name="T0" fmla="*/ 102 w 110"/>
                    <a:gd name="T1" fmla="*/ 54 h 86"/>
                    <a:gd name="T2" fmla="*/ 93 w 110"/>
                    <a:gd name="T3" fmla="*/ 36 h 86"/>
                    <a:gd name="T4" fmla="*/ 85 w 110"/>
                    <a:gd name="T5" fmla="*/ 18 h 86"/>
                    <a:gd name="T6" fmla="*/ 76 w 110"/>
                    <a:gd name="T7" fmla="*/ 0 h 86"/>
                    <a:gd name="T8" fmla="*/ 0 w 110"/>
                    <a:gd name="T9" fmla="*/ 16 h 86"/>
                    <a:gd name="T10" fmla="*/ 8 w 110"/>
                    <a:gd name="T11" fmla="*/ 33 h 86"/>
                    <a:gd name="T12" fmla="*/ 17 w 110"/>
                    <a:gd name="T13" fmla="*/ 50 h 86"/>
                    <a:gd name="T14" fmla="*/ 25 w 110"/>
                    <a:gd name="T15" fmla="*/ 68 h 86"/>
                    <a:gd name="T16" fmla="*/ 33 w 110"/>
                    <a:gd name="T17" fmla="*/ 86 h 86"/>
                    <a:gd name="T18" fmla="*/ 110 w 110"/>
                    <a:gd name="T19" fmla="*/ 72 h 86"/>
                    <a:gd name="T20" fmla="*/ 102 w 110"/>
                    <a:gd name="T21" fmla="*/ 5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 h="86">
                      <a:moveTo>
                        <a:pt x="102" y="54"/>
                      </a:moveTo>
                      <a:cubicBezTo>
                        <a:pt x="99" y="48"/>
                        <a:pt x="96" y="42"/>
                        <a:pt x="93" y="36"/>
                      </a:cubicBezTo>
                      <a:cubicBezTo>
                        <a:pt x="91" y="30"/>
                        <a:pt x="88" y="24"/>
                        <a:pt x="85" y="18"/>
                      </a:cubicBezTo>
                      <a:cubicBezTo>
                        <a:pt x="82" y="12"/>
                        <a:pt x="79" y="6"/>
                        <a:pt x="76" y="0"/>
                      </a:cubicBezTo>
                      <a:cubicBezTo>
                        <a:pt x="0" y="16"/>
                        <a:pt x="0" y="16"/>
                        <a:pt x="0" y="16"/>
                      </a:cubicBezTo>
                      <a:cubicBezTo>
                        <a:pt x="3" y="21"/>
                        <a:pt x="6" y="27"/>
                        <a:pt x="8" y="33"/>
                      </a:cubicBezTo>
                      <a:cubicBezTo>
                        <a:pt x="11" y="39"/>
                        <a:pt x="14" y="44"/>
                        <a:pt x="17" y="50"/>
                      </a:cubicBezTo>
                      <a:cubicBezTo>
                        <a:pt x="20" y="56"/>
                        <a:pt x="22" y="62"/>
                        <a:pt x="25" y="68"/>
                      </a:cubicBezTo>
                      <a:cubicBezTo>
                        <a:pt x="28" y="74"/>
                        <a:pt x="30" y="80"/>
                        <a:pt x="33" y="86"/>
                      </a:cubicBezTo>
                      <a:cubicBezTo>
                        <a:pt x="110" y="72"/>
                        <a:pt x="110" y="72"/>
                        <a:pt x="110" y="72"/>
                      </a:cubicBezTo>
                      <a:cubicBezTo>
                        <a:pt x="107" y="66"/>
                        <a:pt x="105" y="60"/>
                        <a:pt x="102" y="54"/>
                      </a:cubicBezTo>
                      <a:close/>
                    </a:path>
                  </a:pathLst>
                </a:custGeom>
                <a:solidFill>
                  <a:schemeClr val="accent2">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3" name="Freeform 16">
                  <a:extLst>
                    <a:ext uri="{FF2B5EF4-FFF2-40B4-BE49-F238E27FC236}">
                      <a16:creationId xmlns:a16="http://schemas.microsoft.com/office/drawing/2014/main" id="{9BD56D95-A349-4E54-B63D-4EAAA5C8BB0F}"/>
                    </a:ext>
                  </a:extLst>
                </p:cNvPr>
                <p:cNvSpPr>
                  <a:spLocks/>
                </p:cNvSpPr>
                <p:nvPr/>
              </p:nvSpPr>
              <p:spPr bwMode="auto">
                <a:xfrm>
                  <a:off x="6194426" y="4889500"/>
                  <a:ext cx="307975" cy="60325"/>
                </a:xfrm>
                <a:custGeom>
                  <a:avLst/>
                  <a:gdLst>
                    <a:gd name="T0" fmla="*/ 82 w 82"/>
                    <a:gd name="T1" fmla="*/ 0 h 16"/>
                    <a:gd name="T2" fmla="*/ 6 w 82"/>
                    <a:gd name="T3" fmla="*/ 15 h 16"/>
                    <a:gd name="T4" fmla="*/ 5 w 82"/>
                    <a:gd name="T5" fmla="*/ 16 h 16"/>
                    <a:gd name="T6" fmla="*/ 3 w 82"/>
                    <a:gd name="T7" fmla="*/ 16 h 16"/>
                    <a:gd name="T8" fmla="*/ 1 w 82"/>
                    <a:gd name="T9" fmla="*/ 16 h 16"/>
                    <a:gd name="T10" fmla="*/ 0 w 82"/>
                    <a:gd name="T11" fmla="*/ 16 h 16"/>
                    <a:gd name="T12" fmla="*/ 75 w 82"/>
                    <a:gd name="T13" fmla="*/ 1 h 16"/>
                    <a:gd name="T14" fmla="*/ 77 w 82"/>
                    <a:gd name="T15" fmla="*/ 1 h 16"/>
                    <a:gd name="T16" fmla="*/ 79 w 82"/>
                    <a:gd name="T17" fmla="*/ 0 h 16"/>
                    <a:gd name="T18" fmla="*/ 81 w 82"/>
                    <a:gd name="T19" fmla="*/ 0 h 16"/>
                    <a:gd name="T20" fmla="*/ 82 w 82"/>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 h="16">
                      <a:moveTo>
                        <a:pt x="82" y="0"/>
                      </a:moveTo>
                      <a:cubicBezTo>
                        <a:pt x="57" y="5"/>
                        <a:pt x="32" y="10"/>
                        <a:pt x="6" y="15"/>
                      </a:cubicBezTo>
                      <a:cubicBezTo>
                        <a:pt x="6" y="16"/>
                        <a:pt x="5" y="16"/>
                        <a:pt x="5" y="16"/>
                      </a:cubicBezTo>
                      <a:cubicBezTo>
                        <a:pt x="4" y="16"/>
                        <a:pt x="4" y="16"/>
                        <a:pt x="3" y="16"/>
                      </a:cubicBezTo>
                      <a:cubicBezTo>
                        <a:pt x="3" y="16"/>
                        <a:pt x="2" y="16"/>
                        <a:pt x="1" y="16"/>
                      </a:cubicBezTo>
                      <a:cubicBezTo>
                        <a:pt x="1" y="16"/>
                        <a:pt x="0" y="16"/>
                        <a:pt x="0" y="16"/>
                      </a:cubicBezTo>
                      <a:cubicBezTo>
                        <a:pt x="75" y="1"/>
                        <a:pt x="75" y="1"/>
                        <a:pt x="75" y="1"/>
                      </a:cubicBezTo>
                      <a:cubicBezTo>
                        <a:pt x="76" y="1"/>
                        <a:pt x="77" y="1"/>
                        <a:pt x="77" y="1"/>
                      </a:cubicBezTo>
                      <a:cubicBezTo>
                        <a:pt x="78" y="0"/>
                        <a:pt x="78" y="0"/>
                        <a:pt x="79" y="0"/>
                      </a:cubicBezTo>
                      <a:cubicBezTo>
                        <a:pt x="79" y="0"/>
                        <a:pt x="80" y="0"/>
                        <a:pt x="81" y="0"/>
                      </a:cubicBezTo>
                      <a:cubicBezTo>
                        <a:pt x="81" y="0"/>
                        <a:pt x="82" y="0"/>
                        <a:pt x="82" y="0"/>
                      </a:cubicBezTo>
                      <a:close/>
                    </a:path>
                  </a:pathLst>
                </a:custGeom>
                <a:solidFill>
                  <a:srgbClr val="6EC9DE"/>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 name="Freeform 17">
                  <a:extLst>
                    <a:ext uri="{FF2B5EF4-FFF2-40B4-BE49-F238E27FC236}">
                      <a16:creationId xmlns:a16="http://schemas.microsoft.com/office/drawing/2014/main" id="{171B3EBC-F1EC-40CB-8710-7755F22B1143}"/>
                    </a:ext>
                  </a:extLst>
                </p:cNvPr>
                <p:cNvSpPr>
                  <a:spLocks/>
                </p:cNvSpPr>
                <p:nvPr/>
              </p:nvSpPr>
              <p:spPr bwMode="auto">
                <a:xfrm>
                  <a:off x="6194426" y="4889500"/>
                  <a:ext cx="307975" cy="60325"/>
                </a:xfrm>
                <a:custGeom>
                  <a:avLst/>
                  <a:gdLst>
                    <a:gd name="T0" fmla="*/ 82 w 82"/>
                    <a:gd name="T1" fmla="*/ 0 h 16"/>
                    <a:gd name="T2" fmla="*/ 6 w 82"/>
                    <a:gd name="T3" fmla="*/ 15 h 16"/>
                    <a:gd name="T4" fmla="*/ 5 w 82"/>
                    <a:gd name="T5" fmla="*/ 16 h 16"/>
                    <a:gd name="T6" fmla="*/ 3 w 82"/>
                    <a:gd name="T7" fmla="*/ 16 h 16"/>
                    <a:gd name="T8" fmla="*/ 1 w 82"/>
                    <a:gd name="T9" fmla="*/ 16 h 16"/>
                    <a:gd name="T10" fmla="*/ 0 w 82"/>
                    <a:gd name="T11" fmla="*/ 16 h 16"/>
                    <a:gd name="T12" fmla="*/ 75 w 82"/>
                    <a:gd name="T13" fmla="*/ 1 h 16"/>
                    <a:gd name="T14" fmla="*/ 77 w 82"/>
                    <a:gd name="T15" fmla="*/ 1 h 16"/>
                    <a:gd name="T16" fmla="*/ 79 w 82"/>
                    <a:gd name="T17" fmla="*/ 0 h 16"/>
                    <a:gd name="T18" fmla="*/ 81 w 82"/>
                    <a:gd name="T19" fmla="*/ 0 h 16"/>
                    <a:gd name="T20" fmla="*/ 82 w 82"/>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 h="16">
                      <a:moveTo>
                        <a:pt x="82" y="0"/>
                      </a:moveTo>
                      <a:cubicBezTo>
                        <a:pt x="6" y="15"/>
                        <a:pt x="6" y="15"/>
                        <a:pt x="6" y="15"/>
                      </a:cubicBezTo>
                      <a:cubicBezTo>
                        <a:pt x="6" y="16"/>
                        <a:pt x="5" y="16"/>
                        <a:pt x="5" y="16"/>
                      </a:cubicBezTo>
                      <a:cubicBezTo>
                        <a:pt x="4" y="16"/>
                        <a:pt x="4" y="16"/>
                        <a:pt x="3" y="16"/>
                      </a:cubicBezTo>
                      <a:cubicBezTo>
                        <a:pt x="3" y="16"/>
                        <a:pt x="2" y="16"/>
                        <a:pt x="1" y="16"/>
                      </a:cubicBezTo>
                      <a:cubicBezTo>
                        <a:pt x="1" y="16"/>
                        <a:pt x="0" y="16"/>
                        <a:pt x="0" y="16"/>
                      </a:cubicBezTo>
                      <a:cubicBezTo>
                        <a:pt x="75" y="1"/>
                        <a:pt x="75" y="1"/>
                        <a:pt x="75" y="1"/>
                      </a:cubicBezTo>
                      <a:cubicBezTo>
                        <a:pt x="76" y="1"/>
                        <a:pt x="77" y="1"/>
                        <a:pt x="77" y="1"/>
                      </a:cubicBezTo>
                      <a:cubicBezTo>
                        <a:pt x="78" y="0"/>
                        <a:pt x="78" y="0"/>
                        <a:pt x="79" y="0"/>
                      </a:cubicBezTo>
                      <a:cubicBezTo>
                        <a:pt x="79" y="0"/>
                        <a:pt x="80" y="0"/>
                        <a:pt x="81" y="0"/>
                      </a:cubicBezTo>
                      <a:cubicBezTo>
                        <a:pt x="81" y="0"/>
                        <a:pt x="82" y="0"/>
                        <a:pt x="82" y="0"/>
                      </a:cubicBezTo>
                      <a:close/>
                    </a:path>
                  </a:pathLst>
                </a:custGeom>
                <a:solidFill>
                  <a:srgbClr val="6EC9DE"/>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5" name="Freeform 18">
                  <a:extLst>
                    <a:ext uri="{FF2B5EF4-FFF2-40B4-BE49-F238E27FC236}">
                      <a16:creationId xmlns:a16="http://schemas.microsoft.com/office/drawing/2014/main" id="{7BB252C0-51AF-4F54-A8A1-ED8648E663A6}"/>
                    </a:ext>
                  </a:extLst>
                </p:cNvPr>
                <p:cNvSpPr>
                  <a:spLocks/>
                </p:cNvSpPr>
                <p:nvPr/>
              </p:nvSpPr>
              <p:spPr bwMode="auto">
                <a:xfrm>
                  <a:off x="6186488" y="4892675"/>
                  <a:ext cx="288925" cy="57150"/>
                </a:xfrm>
                <a:custGeom>
                  <a:avLst/>
                  <a:gdLst>
                    <a:gd name="T0" fmla="*/ 180 w 182"/>
                    <a:gd name="T1" fmla="*/ 0 h 36"/>
                    <a:gd name="T2" fmla="*/ 0 w 182"/>
                    <a:gd name="T3" fmla="*/ 36 h 36"/>
                    <a:gd name="T4" fmla="*/ 5 w 182"/>
                    <a:gd name="T5" fmla="*/ 36 h 36"/>
                    <a:gd name="T6" fmla="*/ 182 w 182"/>
                    <a:gd name="T7" fmla="*/ 0 h 36"/>
                    <a:gd name="T8" fmla="*/ 180 w 182"/>
                    <a:gd name="T9" fmla="*/ 0 h 36"/>
                  </a:gdLst>
                  <a:ahLst/>
                  <a:cxnLst>
                    <a:cxn ang="0">
                      <a:pos x="T0" y="T1"/>
                    </a:cxn>
                    <a:cxn ang="0">
                      <a:pos x="T2" y="T3"/>
                    </a:cxn>
                    <a:cxn ang="0">
                      <a:pos x="T4" y="T5"/>
                    </a:cxn>
                    <a:cxn ang="0">
                      <a:pos x="T6" y="T7"/>
                    </a:cxn>
                    <a:cxn ang="0">
                      <a:pos x="T8" y="T9"/>
                    </a:cxn>
                  </a:cxnLst>
                  <a:rect l="0" t="0" r="r" b="b"/>
                  <a:pathLst>
                    <a:path w="182" h="36">
                      <a:moveTo>
                        <a:pt x="180" y="0"/>
                      </a:moveTo>
                      <a:lnTo>
                        <a:pt x="0" y="36"/>
                      </a:lnTo>
                      <a:lnTo>
                        <a:pt x="5" y="36"/>
                      </a:lnTo>
                      <a:lnTo>
                        <a:pt x="182" y="0"/>
                      </a:lnTo>
                      <a:lnTo>
                        <a:pt x="180" y="0"/>
                      </a:lnTo>
                      <a:close/>
                    </a:path>
                  </a:pathLst>
                </a:custGeom>
                <a:solidFill>
                  <a:srgbClr val="6EC9DE"/>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6" name="Freeform 19">
                  <a:extLst>
                    <a:ext uri="{FF2B5EF4-FFF2-40B4-BE49-F238E27FC236}">
                      <a16:creationId xmlns:a16="http://schemas.microsoft.com/office/drawing/2014/main" id="{1849DDA5-D357-4EE1-96BB-677ABDE78393}"/>
                    </a:ext>
                  </a:extLst>
                </p:cNvPr>
                <p:cNvSpPr>
                  <a:spLocks/>
                </p:cNvSpPr>
                <p:nvPr/>
              </p:nvSpPr>
              <p:spPr bwMode="auto">
                <a:xfrm>
                  <a:off x="5426076" y="2495550"/>
                  <a:ext cx="628650" cy="647700"/>
                </a:xfrm>
                <a:custGeom>
                  <a:avLst/>
                  <a:gdLst>
                    <a:gd name="T0" fmla="*/ 162 w 167"/>
                    <a:gd name="T1" fmla="*/ 140 h 172"/>
                    <a:gd name="T2" fmla="*/ 108 w 167"/>
                    <a:gd name="T3" fmla="*/ 0 h 172"/>
                    <a:gd name="T4" fmla="*/ 60 w 167"/>
                    <a:gd name="T5" fmla="*/ 22 h 172"/>
                    <a:gd name="T6" fmla="*/ 23 w 167"/>
                    <a:gd name="T7" fmla="*/ 42 h 172"/>
                    <a:gd name="T8" fmla="*/ 7 w 167"/>
                    <a:gd name="T9" fmla="*/ 114 h 172"/>
                    <a:gd name="T10" fmla="*/ 71 w 167"/>
                    <a:gd name="T11" fmla="*/ 171 h 172"/>
                    <a:gd name="T12" fmla="*/ 115 w 167"/>
                    <a:gd name="T13" fmla="*/ 159 h 172"/>
                    <a:gd name="T14" fmla="*/ 167 w 167"/>
                    <a:gd name="T15" fmla="*/ 138 h 172"/>
                    <a:gd name="T16" fmla="*/ 162 w 167"/>
                    <a:gd name="T17" fmla="*/ 140 h 172"/>
                    <a:gd name="T18" fmla="*/ 162 w 167"/>
                    <a:gd name="T19" fmla="*/ 14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172">
                      <a:moveTo>
                        <a:pt x="162" y="140"/>
                      </a:moveTo>
                      <a:cubicBezTo>
                        <a:pt x="115" y="143"/>
                        <a:pt x="37" y="33"/>
                        <a:pt x="108" y="0"/>
                      </a:cubicBezTo>
                      <a:cubicBezTo>
                        <a:pt x="92" y="7"/>
                        <a:pt x="76" y="15"/>
                        <a:pt x="60" y="22"/>
                      </a:cubicBezTo>
                      <a:cubicBezTo>
                        <a:pt x="48" y="28"/>
                        <a:pt x="33" y="33"/>
                        <a:pt x="23" y="42"/>
                      </a:cubicBezTo>
                      <a:cubicBezTo>
                        <a:pt x="3" y="60"/>
                        <a:pt x="0" y="90"/>
                        <a:pt x="7" y="114"/>
                      </a:cubicBezTo>
                      <a:cubicBezTo>
                        <a:pt x="16" y="143"/>
                        <a:pt x="41" y="169"/>
                        <a:pt x="71" y="171"/>
                      </a:cubicBezTo>
                      <a:cubicBezTo>
                        <a:pt x="87" y="172"/>
                        <a:pt x="101" y="165"/>
                        <a:pt x="115" y="159"/>
                      </a:cubicBezTo>
                      <a:cubicBezTo>
                        <a:pt x="132" y="152"/>
                        <a:pt x="150" y="145"/>
                        <a:pt x="167" y="138"/>
                      </a:cubicBezTo>
                      <a:cubicBezTo>
                        <a:pt x="165" y="139"/>
                        <a:pt x="164" y="140"/>
                        <a:pt x="162" y="140"/>
                      </a:cubicBezTo>
                      <a:cubicBezTo>
                        <a:pt x="160" y="140"/>
                        <a:pt x="164" y="140"/>
                        <a:pt x="162" y="140"/>
                      </a:cubicBezTo>
                      <a:close/>
                    </a:path>
                  </a:pathLst>
                </a:custGeom>
                <a:solidFill>
                  <a:schemeClr val="accent1">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7" name="Freeform 20">
                  <a:extLst>
                    <a:ext uri="{FF2B5EF4-FFF2-40B4-BE49-F238E27FC236}">
                      <a16:creationId xmlns:a16="http://schemas.microsoft.com/office/drawing/2014/main" id="{3A33F0AA-AC16-45F3-A7CD-8BE92BC5A787}"/>
                    </a:ext>
                  </a:extLst>
                </p:cNvPr>
                <p:cNvSpPr>
                  <a:spLocks/>
                </p:cNvSpPr>
                <p:nvPr/>
              </p:nvSpPr>
              <p:spPr bwMode="auto">
                <a:xfrm>
                  <a:off x="5937251" y="4335463"/>
                  <a:ext cx="436563" cy="238125"/>
                </a:xfrm>
                <a:custGeom>
                  <a:avLst/>
                  <a:gdLst>
                    <a:gd name="T0" fmla="*/ 90 w 116"/>
                    <a:gd name="T1" fmla="*/ 16 h 63"/>
                    <a:gd name="T2" fmla="*/ 116 w 116"/>
                    <a:gd name="T3" fmla="*/ 0 h 63"/>
                    <a:gd name="T4" fmla="*/ 41 w 116"/>
                    <a:gd name="T5" fmla="*/ 19 h 63"/>
                    <a:gd name="T6" fmla="*/ 8 w 116"/>
                    <a:gd name="T7" fmla="*/ 45 h 63"/>
                    <a:gd name="T8" fmla="*/ 8 w 116"/>
                    <a:gd name="T9" fmla="*/ 45 h 63"/>
                    <a:gd name="T10" fmla="*/ 8 w 116"/>
                    <a:gd name="T11" fmla="*/ 45 h 63"/>
                    <a:gd name="T12" fmla="*/ 8 w 116"/>
                    <a:gd name="T13" fmla="*/ 45 h 63"/>
                    <a:gd name="T14" fmla="*/ 0 w 116"/>
                    <a:gd name="T15" fmla="*/ 63 h 63"/>
                    <a:gd name="T16" fmla="*/ 74 w 116"/>
                    <a:gd name="T17" fmla="*/ 44 h 63"/>
                    <a:gd name="T18" fmla="*/ 90 w 116"/>
                    <a:gd name="T19" fmla="*/ 16 h 63"/>
                    <a:gd name="T20" fmla="*/ 90 w 116"/>
                    <a:gd name="T21" fmla="*/ 16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6" h="63">
                      <a:moveTo>
                        <a:pt x="90" y="16"/>
                      </a:moveTo>
                      <a:cubicBezTo>
                        <a:pt x="97" y="8"/>
                        <a:pt x="106" y="2"/>
                        <a:pt x="116" y="0"/>
                      </a:cubicBezTo>
                      <a:cubicBezTo>
                        <a:pt x="91" y="6"/>
                        <a:pt x="66" y="13"/>
                        <a:pt x="41" y="19"/>
                      </a:cubicBezTo>
                      <a:cubicBezTo>
                        <a:pt x="27" y="23"/>
                        <a:pt x="15" y="33"/>
                        <a:pt x="8" y="45"/>
                      </a:cubicBezTo>
                      <a:cubicBezTo>
                        <a:pt x="8" y="45"/>
                        <a:pt x="8" y="45"/>
                        <a:pt x="8" y="45"/>
                      </a:cubicBezTo>
                      <a:cubicBezTo>
                        <a:pt x="8" y="45"/>
                        <a:pt x="8" y="45"/>
                        <a:pt x="8" y="45"/>
                      </a:cubicBezTo>
                      <a:cubicBezTo>
                        <a:pt x="8" y="45"/>
                        <a:pt x="8" y="45"/>
                        <a:pt x="8" y="45"/>
                      </a:cubicBezTo>
                      <a:cubicBezTo>
                        <a:pt x="4" y="49"/>
                        <a:pt x="2" y="57"/>
                        <a:pt x="0" y="63"/>
                      </a:cubicBezTo>
                      <a:cubicBezTo>
                        <a:pt x="74" y="44"/>
                        <a:pt x="74" y="44"/>
                        <a:pt x="74" y="44"/>
                      </a:cubicBezTo>
                      <a:cubicBezTo>
                        <a:pt x="77" y="34"/>
                        <a:pt x="82" y="24"/>
                        <a:pt x="90" y="16"/>
                      </a:cubicBezTo>
                      <a:cubicBezTo>
                        <a:pt x="92" y="14"/>
                        <a:pt x="89" y="17"/>
                        <a:pt x="90" y="16"/>
                      </a:cubicBezTo>
                      <a:close/>
                    </a:path>
                  </a:pathLst>
                </a:custGeom>
                <a:solidFill>
                  <a:schemeClr val="accent4">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8" name="Freeform 21">
                  <a:extLst>
                    <a:ext uri="{FF2B5EF4-FFF2-40B4-BE49-F238E27FC236}">
                      <a16:creationId xmlns:a16="http://schemas.microsoft.com/office/drawing/2014/main" id="{268025E7-0DEB-4E54-B59D-CFFADB6690FE}"/>
                    </a:ext>
                  </a:extLst>
                </p:cNvPr>
                <p:cNvSpPr>
                  <a:spLocks/>
                </p:cNvSpPr>
                <p:nvPr/>
              </p:nvSpPr>
              <p:spPr bwMode="auto">
                <a:xfrm>
                  <a:off x="5467351" y="3895725"/>
                  <a:ext cx="733425" cy="557213"/>
                </a:xfrm>
                <a:custGeom>
                  <a:avLst/>
                  <a:gdLst>
                    <a:gd name="T0" fmla="*/ 195 w 195"/>
                    <a:gd name="T1" fmla="*/ 128 h 148"/>
                    <a:gd name="T2" fmla="*/ 121 w 195"/>
                    <a:gd name="T3" fmla="*/ 148 h 148"/>
                    <a:gd name="T4" fmla="*/ 93 w 195"/>
                    <a:gd name="T5" fmla="*/ 114 h 148"/>
                    <a:gd name="T6" fmla="*/ 64 w 195"/>
                    <a:gd name="T7" fmla="*/ 82 h 148"/>
                    <a:gd name="T8" fmla="*/ 33 w 195"/>
                    <a:gd name="T9" fmla="*/ 52 h 148"/>
                    <a:gd name="T10" fmla="*/ 0 w 195"/>
                    <a:gd name="T11" fmla="*/ 23 h 148"/>
                    <a:gd name="T12" fmla="*/ 71 w 195"/>
                    <a:gd name="T13" fmla="*/ 0 h 148"/>
                    <a:gd name="T14" fmla="*/ 105 w 195"/>
                    <a:gd name="T15" fmla="*/ 30 h 148"/>
                    <a:gd name="T16" fmla="*/ 136 w 195"/>
                    <a:gd name="T17" fmla="*/ 61 h 148"/>
                    <a:gd name="T18" fmla="*/ 167 w 195"/>
                    <a:gd name="T19" fmla="*/ 94 h 148"/>
                    <a:gd name="T20" fmla="*/ 195 w 195"/>
                    <a:gd name="T21" fmla="*/ 12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148">
                      <a:moveTo>
                        <a:pt x="195" y="128"/>
                      </a:moveTo>
                      <a:cubicBezTo>
                        <a:pt x="121" y="148"/>
                        <a:pt x="121" y="148"/>
                        <a:pt x="121" y="148"/>
                      </a:cubicBezTo>
                      <a:cubicBezTo>
                        <a:pt x="112" y="136"/>
                        <a:pt x="103" y="125"/>
                        <a:pt x="93" y="114"/>
                      </a:cubicBezTo>
                      <a:cubicBezTo>
                        <a:pt x="84" y="103"/>
                        <a:pt x="74" y="93"/>
                        <a:pt x="64" y="82"/>
                      </a:cubicBezTo>
                      <a:cubicBezTo>
                        <a:pt x="54" y="72"/>
                        <a:pt x="43" y="62"/>
                        <a:pt x="33" y="52"/>
                      </a:cubicBezTo>
                      <a:cubicBezTo>
                        <a:pt x="22" y="42"/>
                        <a:pt x="11" y="33"/>
                        <a:pt x="0" y="23"/>
                      </a:cubicBezTo>
                      <a:cubicBezTo>
                        <a:pt x="71" y="0"/>
                        <a:pt x="71" y="0"/>
                        <a:pt x="71" y="0"/>
                      </a:cubicBezTo>
                      <a:cubicBezTo>
                        <a:pt x="83" y="10"/>
                        <a:pt x="94" y="19"/>
                        <a:pt x="105" y="30"/>
                      </a:cubicBezTo>
                      <a:cubicBezTo>
                        <a:pt x="116" y="40"/>
                        <a:pt x="126" y="50"/>
                        <a:pt x="136" y="61"/>
                      </a:cubicBezTo>
                      <a:cubicBezTo>
                        <a:pt x="147" y="72"/>
                        <a:pt x="157" y="83"/>
                        <a:pt x="167" y="94"/>
                      </a:cubicBezTo>
                      <a:cubicBezTo>
                        <a:pt x="177" y="105"/>
                        <a:pt x="186" y="117"/>
                        <a:pt x="195" y="128"/>
                      </a:cubicBezTo>
                      <a:close/>
                    </a:path>
                  </a:pathLst>
                </a:custGeom>
                <a:solidFill>
                  <a:srgbClr val="6EC9DE"/>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9" name="Freeform 22">
                  <a:extLst>
                    <a:ext uri="{FF2B5EF4-FFF2-40B4-BE49-F238E27FC236}">
                      <a16:creationId xmlns:a16="http://schemas.microsoft.com/office/drawing/2014/main" id="{1C309AE1-1128-451E-935F-6504BEDD661B}"/>
                    </a:ext>
                  </a:extLst>
                </p:cNvPr>
                <p:cNvSpPr>
                  <a:spLocks/>
                </p:cNvSpPr>
                <p:nvPr/>
              </p:nvSpPr>
              <p:spPr bwMode="auto">
                <a:xfrm>
                  <a:off x="5467351" y="3895725"/>
                  <a:ext cx="733425" cy="557213"/>
                </a:xfrm>
                <a:custGeom>
                  <a:avLst/>
                  <a:gdLst>
                    <a:gd name="T0" fmla="*/ 195 w 195"/>
                    <a:gd name="T1" fmla="*/ 128 h 148"/>
                    <a:gd name="T2" fmla="*/ 121 w 195"/>
                    <a:gd name="T3" fmla="*/ 148 h 148"/>
                    <a:gd name="T4" fmla="*/ 93 w 195"/>
                    <a:gd name="T5" fmla="*/ 114 h 148"/>
                    <a:gd name="T6" fmla="*/ 64 w 195"/>
                    <a:gd name="T7" fmla="*/ 82 h 148"/>
                    <a:gd name="T8" fmla="*/ 33 w 195"/>
                    <a:gd name="T9" fmla="*/ 52 h 148"/>
                    <a:gd name="T10" fmla="*/ 0 w 195"/>
                    <a:gd name="T11" fmla="*/ 23 h 148"/>
                    <a:gd name="T12" fmla="*/ 71 w 195"/>
                    <a:gd name="T13" fmla="*/ 0 h 148"/>
                    <a:gd name="T14" fmla="*/ 105 w 195"/>
                    <a:gd name="T15" fmla="*/ 30 h 148"/>
                    <a:gd name="T16" fmla="*/ 136 w 195"/>
                    <a:gd name="T17" fmla="*/ 61 h 148"/>
                    <a:gd name="T18" fmla="*/ 167 w 195"/>
                    <a:gd name="T19" fmla="*/ 94 h 148"/>
                    <a:gd name="T20" fmla="*/ 195 w 195"/>
                    <a:gd name="T21" fmla="*/ 12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148">
                      <a:moveTo>
                        <a:pt x="195" y="128"/>
                      </a:moveTo>
                      <a:cubicBezTo>
                        <a:pt x="121" y="148"/>
                        <a:pt x="121" y="148"/>
                        <a:pt x="121" y="148"/>
                      </a:cubicBezTo>
                      <a:cubicBezTo>
                        <a:pt x="112" y="136"/>
                        <a:pt x="103" y="125"/>
                        <a:pt x="93" y="114"/>
                      </a:cubicBezTo>
                      <a:cubicBezTo>
                        <a:pt x="84" y="103"/>
                        <a:pt x="74" y="93"/>
                        <a:pt x="64" y="82"/>
                      </a:cubicBezTo>
                      <a:cubicBezTo>
                        <a:pt x="54" y="72"/>
                        <a:pt x="43" y="62"/>
                        <a:pt x="33" y="52"/>
                      </a:cubicBezTo>
                      <a:cubicBezTo>
                        <a:pt x="22" y="42"/>
                        <a:pt x="11" y="33"/>
                        <a:pt x="0" y="23"/>
                      </a:cubicBezTo>
                      <a:cubicBezTo>
                        <a:pt x="71" y="0"/>
                        <a:pt x="71" y="0"/>
                        <a:pt x="71" y="0"/>
                      </a:cubicBezTo>
                      <a:cubicBezTo>
                        <a:pt x="83" y="10"/>
                        <a:pt x="94" y="19"/>
                        <a:pt x="105" y="30"/>
                      </a:cubicBezTo>
                      <a:cubicBezTo>
                        <a:pt x="116" y="40"/>
                        <a:pt x="126" y="50"/>
                        <a:pt x="136" y="61"/>
                      </a:cubicBezTo>
                      <a:cubicBezTo>
                        <a:pt x="147" y="72"/>
                        <a:pt x="157" y="83"/>
                        <a:pt x="167" y="94"/>
                      </a:cubicBezTo>
                      <a:cubicBezTo>
                        <a:pt x="177" y="105"/>
                        <a:pt x="186" y="117"/>
                        <a:pt x="195" y="128"/>
                      </a:cubicBezTo>
                      <a:close/>
                    </a:path>
                  </a:pathLst>
                </a:custGeom>
                <a:solidFill>
                  <a:schemeClr val="accent2">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0" name="Freeform 23">
                  <a:extLst>
                    <a:ext uri="{FF2B5EF4-FFF2-40B4-BE49-F238E27FC236}">
                      <a16:creationId xmlns:a16="http://schemas.microsoft.com/office/drawing/2014/main" id="{FB5AE500-352D-4CFD-AEA3-CA7B2B555A25}"/>
                    </a:ext>
                  </a:extLst>
                </p:cNvPr>
                <p:cNvSpPr>
                  <a:spLocks/>
                </p:cNvSpPr>
                <p:nvPr/>
              </p:nvSpPr>
              <p:spPr bwMode="auto">
                <a:xfrm>
                  <a:off x="5094288" y="3228975"/>
                  <a:ext cx="749300" cy="754063"/>
                </a:xfrm>
                <a:custGeom>
                  <a:avLst/>
                  <a:gdLst>
                    <a:gd name="T0" fmla="*/ 198 w 199"/>
                    <a:gd name="T1" fmla="*/ 121 h 200"/>
                    <a:gd name="T2" fmla="*/ 130 w 199"/>
                    <a:gd name="T3" fmla="*/ 9 h 200"/>
                    <a:gd name="T4" fmla="*/ 58 w 199"/>
                    <a:gd name="T5" fmla="*/ 10 h 200"/>
                    <a:gd name="T6" fmla="*/ 0 w 199"/>
                    <a:gd name="T7" fmla="*/ 48 h 200"/>
                    <a:gd name="T8" fmla="*/ 104 w 199"/>
                    <a:gd name="T9" fmla="*/ 93 h 200"/>
                    <a:gd name="T10" fmla="*/ 99 w 199"/>
                    <a:gd name="T11" fmla="*/ 200 h 200"/>
                    <a:gd name="T12" fmla="*/ 170 w 199"/>
                    <a:gd name="T13" fmla="*/ 177 h 200"/>
                    <a:gd name="T14" fmla="*/ 198 w 199"/>
                    <a:gd name="T15" fmla="*/ 121 h 200"/>
                    <a:gd name="T16" fmla="*/ 198 w 199"/>
                    <a:gd name="T17" fmla="*/ 12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200">
                      <a:moveTo>
                        <a:pt x="198" y="121"/>
                      </a:moveTo>
                      <a:cubicBezTo>
                        <a:pt x="199" y="81"/>
                        <a:pt x="167" y="26"/>
                        <a:pt x="130" y="9"/>
                      </a:cubicBezTo>
                      <a:cubicBezTo>
                        <a:pt x="109" y="0"/>
                        <a:pt x="79" y="2"/>
                        <a:pt x="58" y="10"/>
                      </a:cubicBezTo>
                      <a:cubicBezTo>
                        <a:pt x="36" y="19"/>
                        <a:pt x="22" y="39"/>
                        <a:pt x="0" y="48"/>
                      </a:cubicBezTo>
                      <a:cubicBezTo>
                        <a:pt x="41" y="31"/>
                        <a:pt x="84" y="57"/>
                        <a:pt x="104" y="93"/>
                      </a:cubicBezTo>
                      <a:cubicBezTo>
                        <a:pt x="122" y="126"/>
                        <a:pt x="123" y="170"/>
                        <a:pt x="99" y="200"/>
                      </a:cubicBezTo>
                      <a:cubicBezTo>
                        <a:pt x="170" y="177"/>
                        <a:pt x="170" y="177"/>
                        <a:pt x="170" y="177"/>
                      </a:cubicBezTo>
                      <a:cubicBezTo>
                        <a:pt x="183" y="161"/>
                        <a:pt x="198" y="141"/>
                        <a:pt x="198" y="121"/>
                      </a:cubicBezTo>
                      <a:cubicBezTo>
                        <a:pt x="198" y="120"/>
                        <a:pt x="198" y="123"/>
                        <a:pt x="198" y="121"/>
                      </a:cubicBezTo>
                      <a:close/>
                    </a:path>
                  </a:pathLst>
                </a:custGeom>
                <a:solidFill>
                  <a:schemeClr val="accent2">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1" name="Freeform 24">
                  <a:extLst>
                    <a:ext uri="{FF2B5EF4-FFF2-40B4-BE49-F238E27FC236}">
                      <a16:creationId xmlns:a16="http://schemas.microsoft.com/office/drawing/2014/main" id="{3295CEFD-7812-4B78-BD99-B6C57E337707}"/>
                    </a:ext>
                  </a:extLst>
                </p:cNvPr>
                <p:cNvSpPr>
                  <a:spLocks/>
                </p:cNvSpPr>
                <p:nvPr/>
              </p:nvSpPr>
              <p:spPr bwMode="auto">
                <a:xfrm>
                  <a:off x="4975226" y="3371850"/>
                  <a:ext cx="409575" cy="347663"/>
                </a:xfrm>
                <a:custGeom>
                  <a:avLst/>
                  <a:gdLst>
                    <a:gd name="T0" fmla="*/ 74 w 109"/>
                    <a:gd name="T1" fmla="*/ 37 h 92"/>
                    <a:gd name="T2" fmla="*/ 109 w 109"/>
                    <a:gd name="T3" fmla="*/ 0 h 92"/>
                    <a:gd name="T4" fmla="*/ 57 w 109"/>
                    <a:gd name="T5" fmla="*/ 20 h 92"/>
                    <a:gd name="T6" fmla="*/ 27 w 109"/>
                    <a:gd name="T7" fmla="*/ 34 h 92"/>
                    <a:gd name="T8" fmla="*/ 0 w 109"/>
                    <a:gd name="T9" fmla="*/ 92 h 92"/>
                    <a:gd name="T10" fmla="*/ 69 w 109"/>
                    <a:gd name="T11" fmla="*/ 67 h 92"/>
                    <a:gd name="T12" fmla="*/ 74 w 109"/>
                    <a:gd name="T13" fmla="*/ 37 h 92"/>
                    <a:gd name="T14" fmla="*/ 74 w 109"/>
                    <a:gd name="T15" fmla="*/ 37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 h="92">
                      <a:moveTo>
                        <a:pt x="74" y="37"/>
                      </a:moveTo>
                      <a:cubicBezTo>
                        <a:pt x="80" y="21"/>
                        <a:pt x="93" y="6"/>
                        <a:pt x="109" y="0"/>
                      </a:cubicBezTo>
                      <a:cubicBezTo>
                        <a:pt x="92" y="7"/>
                        <a:pt x="74" y="14"/>
                        <a:pt x="57" y="20"/>
                      </a:cubicBezTo>
                      <a:cubicBezTo>
                        <a:pt x="47" y="24"/>
                        <a:pt x="36" y="28"/>
                        <a:pt x="27" y="34"/>
                      </a:cubicBezTo>
                      <a:cubicBezTo>
                        <a:pt x="9" y="48"/>
                        <a:pt x="0" y="70"/>
                        <a:pt x="0" y="92"/>
                      </a:cubicBezTo>
                      <a:cubicBezTo>
                        <a:pt x="69" y="67"/>
                        <a:pt x="69" y="67"/>
                        <a:pt x="69" y="67"/>
                      </a:cubicBezTo>
                      <a:cubicBezTo>
                        <a:pt x="69" y="57"/>
                        <a:pt x="71" y="47"/>
                        <a:pt x="74" y="37"/>
                      </a:cubicBezTo>
                      <a:cubicBezTo>
                        <a:pt x="75" y="36"/>
                        <a:pt x="74" y="38"/>
                        <a:pt x="74" y="37"/>
                      </a:cubicBezTo>
                      <a:close/>
                    </a:path>
                  </a:pathLst>
                </a:custGeom>
                <a:solidFill>
                  <a:schemeClr val="accent4">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2" name="Freeform 25">
                  <a:extLst>
                    <a:ext uri="{FF2B5EF4-FFF2-40B4-BE49-F238E27FC236}">
                      <a16:creationId xmlns:a16="http://schemas.microsoft.com/office/drawing/2014/main" id="{C5978BC2-E73B-4C3D-8179-FD88F9ED82A8}"/>
                    </a:ext>
                  </a:extLst>
                </p:cNvPr>
                <p:cNvSpPr>
                  <a:spLocks/>
                </p:cNvSpPr>
                <p:nvPr/>
              </p:nvSpPr>
              <p:spPr bwMode="auto">
                <a:xfrm>
                  <a:off x="5392738" y="5040313"/>
                  <a:ext cx="1173163" cy="269875"/>
                </a:xfrm>
                <a:custGeom>
                  <a:avLst/>
                  <a:gdLst>
                    <a:gd name="T0" fmla="*/ 306 w 312"/>
                    <a:gd name="T1" fmla="*/ 55 h 72"/>
                    <a:gd name="T2" fmla="*/ 299 w 312"/>
                    <a:gd name="T3" fmla="*/ 56 h 72"/>
                    <a:gd name="T4" fmla="*/ 292 w 312"/>
                    <a:gd name="T5" fmla="*/ 57 h 72"/>
                    <a:gd name="T6" fmla="*/ 285 w 312"/>
                    <a:gd name="T7" fmla="*/ 58 h 72"/>
                    <a:gd name="T8" fmla="*/ 230 w 312"/>
                    <a:gd name="T9" fmla="*/ 57 h 72"/>
                    <a:gd name="T10" fmla="*/ 176 w 312"/>
                    <a:gd name="T11" fmla="*/ 47 h 72"/>
                    <a:gd name="T12" fmla="*/ 123 w 312"/>
                    <a:gd name="T13" fmla="*/ 28 h 72"/>
                    <a:gd name="T14" fmla="*/ 72 w 312"/>
                    <a:gd name="T15" fmla="*/ 0 h 72"/>
                    <a:gd name="T16" fmla="*/ 0 w 312"/>
                    <a:gd name="T17" fmla="*/ 15 h 72"/>
                    <a:gd name="T18" fmla="*/ 50 w 312"/>
                    <a:gd name="T19" fmla="*/ 42 h 72"/>
                    <a:gd name="T20" fmla="*/ 101 w 312"/>
                    <a:gd name="T21" fmla="*/ 60 h 72"/>
                    <a:gd name="T22" fmla="*/ 155 w 312"/>
                    <a:gd name="T23" fmla="*/ 70 h 72"/>
                    <a:gd name="T24" fmla="*/ 209 w 312"/>
                    <a:gd name="T25" fmla="*/ 71 h 72"/>
                    <a:gd name="T26" fmla="*/ 216 w 312"/>
                    <a:gd name="T27" fmla="*/ 70 h 72"/>
                    <a:gd name="T28" fmla="*/ 223 w 312"/>
                    <a:gd name="T29" fmla="*/ 69 h 72"/>
                    <a:gd name="T30" fmla="*/ 229 w 312"/>
                    <a:gd name="T31" fmla="*/ 68 h 72"/>
                    <a:gd name="T32" fmla="*/ 236 w 312"/>
                    <a:gd name="T33" fmla="*/ 67 h 72"/>
                    <a:gd name="T34" fmla="*/ 312 w 312"/>
                    <a:gd name="T35" fmla="*/ 54 h 72"/>
                    <a:gd name="T36" fmla="*/ 306 w 312"/>
                    <a:gd name="T37" fmla="*/ 5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2" h="72">
                      <a:moveTo>
                        <a:pt x="306" y="55"/>
                      </a:moveTo>
                      <a:cubicBezTo>
                        <a:pt x="303" y="56"/>
                        <a:pt x="301" y="56"/>
                        <a:pt x="299" y="56"/>
                      </a:cubicBezTo>
                      <a:cubicBezTo>
                        <a:pt x="297" y="56"/>
                        <a:pt x="294" y="57"/>
                        <a:pt x="292" y="57"/>
                      </a:cubicBezTo>
                      <a:cubicBezTo>
                        <a:pt x="290" y="57"/>
                        <a:pt x="287" y="57"/>
                        <a:pt x="285" y="58"/>
                      </a:cubicBezTo>
                      <a:cubicBezTo>
                        <a:pt x="267" y="59"/>
                        <a:pt x="248" y="59"/>
                        <a:pt x="230" y="57"/>
                      </a:cubicBezTo>
                      <a:cubicBezTo>
                        <a:pt x="212" y="55"/>
                        <a:pt x="193" y="52"/>
                        <a:pt x="176" y="47"/>
                      </a:cubicBezTo>
                      <a:cubicBezTo>
                        <a:pt x="158" y="42"/>
                        <a:pt x="140" y="35"/>
                        <a:pt x="123" y="28"/>
                      </a:cubicBezTo>
                      <a:cubicBezTo>
                        <a:pt x="105" y="20"/>
                        <a:pt x="88" y="10"/>
                        <a:pt x="72" y="0"/>
                      </a:cubicBezTo>
                      <a:cubicBezTo>
                        <a:pt x="0" y="15"/>
                        <a:pt x="0" y="15"/>
                        <a:pt x="0" y="15"/>
                      </a:cubicBezTo>
                      <a:cubicBezTo>
                        <a:pt x="16" y="25"/>
                        <a:pt x="33" y="34"/>
                        <a:pt x="50" y="42"/>
                      </a:cubicBezTo>
                      <a:cubicBezTo>
                        <a:pt x="66" y="49"/>
                        <a:pt x="84" y="56"/>
                        <a:pt x="101" y="60"/>
                      </a:cubicBezTo>
                      <a:cubicBezTo>
                        <a:pt x="119" y="65"/>
                        <a:pt x="137" y="68"/>
                        <a:pt x="155" y="70"/>
                      </a:cubicBezTo>
                      <a:cubicBezTo>
                        <a:pt x="173" y="72"/>
                        <a:pt x="191" y="72"/>
                        <a:pt x="209" y="71"/>
                      </a:cubicBezTo>
                      <a:cubicBezTo>
                        <a:pt x="211" y="71"/>
                        <a:pt x="214" y="70"/>
                        <a:pt x="216" y="70"/>
                      </a:cubicBezTo>
                      <a:cubicBezTo>
                        <a:pt x="218" y="70"/>
                        <a:pt x="220" y="70"/>
                        <a:pt x="223" y="69"/>
                      </a:cubicBezTo>
                      <a:cubicBezTo>
                        <a:pt x="225" y="69"/>
                        <a:pt x="227" y="69"/>
                        <a:pt x="229" y="68"/>
                      </a:cubicBezTo>
                      <a:cubicBezTo>
                        <a:pt x="232" y="68"/>
                        <a:pt x="234" y="68"/>
                        <a:pt x="236" y="67"/>
                      </a:cubicBezTo>
                      <a:cubicBezTo>
                        <a:pt x="261" y="63"/>
                        <a:pt x="287" y="59"/>
                        <a:pt x="312" y="54"/>
                      </a:cubicBezTo>
                      <a:cubicBezTo>
                        <a:pt x="310" y="55"/>
                        <a:pt x="308" y="55"/>
                        <a:pt x="306" y="55"/>
                      </a:cubicBezTo>
                      <a:close/>
                    </a:path>
                  </a:pathLst>
                </a:custGeom>
                <a:solidFill>
                  <a:schemeClr val="bg1">
                    <a:lumMod val="9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3" name="Freeform 26">
                  <a:extLst>
                    <a:ext uri="{FF2B5EF4-FFF2-40B4-BE49-F238E27FC236}">
                      <a16:creationId xmlns:a16="http://schemas.microsoft.com/office/drawing/2014/main" id="{F4AE40C4-913C-4006-8515-BEF84FE1235F}"/>
                    </a:ext>
                  </a:extLst>
                </p:cNvPr>
                <p:cNvSpPr>
                  <a:spLocks/>
                </p:cNvSpPr>
                <p:nvPr/>
              </p:nvSpPr>
              <p:spPr bwMode="auto">
                <a:xfrm>
                  <a:off x="5132388" y="4340225"/>
                  <a:ext cx="688975" cy="755650"/>
                </a:xfrm>
                <a:custGeom>
                  <a:avLst/>
                  <a:gdLst>
                    <a:gd name="T0" fmla="*/ 182 w 183"/>
                    <a:gd name="T1" fmla="*/ 108 h 201"/>
                    <a:gd name="T2" fmla="*/ 124 w 183"/>
                    <a:gd name="T3" fmla="*/ 10 h 201"/>
                    <a:gd name="T4" fmla="*/ 70 w 183"/>
                    <a:gd name="T5" fmla="*/ 5 h 201"/>
                    <a:gd name="T6" fmla="*/ 0 w 183"/>
                    <a:gd name="T7" fmla="*/ 25 h 201"/>
                    <a:gd name="T8" fmla="*/ 103 w 183"/>
                    <a:gd name="T9" fmla="*/ 85 h 201"/>
                    <a:gd name="T10" fmla="*/ 69 w 183"/>
                    <a:gd name="T11" fmla="*/ 201 h 201"/>
                    <a:gd name="T12" fmla="*/ 141 w 183"/>
                    <a:gd name="T13" fmla="*/ 186 h 201"/>
                    <a:gd name="T14" fmla="*/ 182 w 183"/>
                    <a:gd name="T15" fmla="*/ 108 h 201"/>
                    <a:gd name="T16" fmla="*/ 182 w 183"/>
                    <a:gd name="T17" fmla="*/ 10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3" h="201">
                      <a:moveTo>
                        <a:pt x="182" y="108"/>
                      </a:moveTo>
                      <a:cubicBezTo>
                        <a:pt x="183" y="68"/>
                        <a:pt x="161" y="27"/>
                        <a:pt x="124" y="10"/>
                      </a:cubicBezTo>
                      <a:cubicBezTo>
                        <a:pt x="108" y="2"/>
                        <a:pt x="88" y="0"/>
                        <a:pt x="70" y="5"/>
                      </a:cubicBezTo>
                      <a:cubicBezTo>
                        <a:pt x="47" y="11"/>
                        <a:pt x="24" y="18"/>
                        <a:pt x="0" y="25"/>
                      </a:cubicBezTo>
                      <a:cubicBezTo>
                        <a:pt x="45" y="12"/>
                        <a:pt x="88" y="44"/>
                        <a:pt x="103" y="85"/>
                      </a:cubicBezTo>
                      <a:cubicBezTo>
                        <a:pt x="118" y="126"/>
                        <a:pt x="107" y="177"/>
                        <a:pt x="69" y="201"/>
                      </a:cubicBezTo>
                      <a:cubicBezTo>
                        <a:pt x="141" y="186"/>
                        <a:pt x="141" y="186"/>
                        <a:pt x="141" y="186"/>
                      </a:cubicBezTo>
                      <a:cubicBezTo>
                        <a:pt x="168" y="169"/>
                        <a:pt x="181" y="138"/>
                        <a:pt x="182" y="108"/>
                      </a:cubicBezTo>
                      <a:cubicBezTo>
                        <a:pt x="182" y="103"/>
                        <a:pt x="182" y="109"/>
                        <a:pt x="182" y="108"/>
                      </a:cubicBezTo>
                      <a:close/>
                    </a:path>
                  </a:pathLst>
                </a:custGeom>
                <a:solidFill>
                  <a:schemeClr val="bg1">
                    <a:lumMod val="9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4" name="Freeform 27">
                  <a:extLst>
                    <a:ext uri="{FF2B5EF4-FFF2-40B4-BE49-F238E27FC236}">
                      <a16:creationId xmlns:a16="http://schemas.microsoft.com/office/drawing/2014/main" id="{09EC9A99-B9EF-457F-B48A-83C0B81D44A0}"/>
                    </a:ext>
                  </a:extLst>
                </p:cNvPr>
                <p:cNvSpPr>
                  <a:spLocks/>
                </p:cNvSpPr>
                <p:nvPr/>
              </p:nvSpPr>
              <p:spPr bwMode="auto">
                <a:xfrm>
                  <a:off x="4602163" y="3360738"/>
                  <a:ext cx="579438" cy="252413"/>
                </a:xfrm>
                <a:custGeom>
                  <a:avLst/>
                  <a:gdLst>
                    <a:gd name="T0" fmla="*/ 154 w 154"/>
                    <a:gd name="T1" fmla="*/ 41 h 67"/>
                    <a:gd name="T2" fmla="*/ 85 w 154"/>
                    <a:gd name="T3" fmla="*/ 67 h 67"/>
                    <a:gd name="T4" fmla="*/ 65 w 154"/>
                    <a:gd name="T5" fmla="*/ 57 h 67"/>
                    <a:gd name="T6" fmla="*/ 44 w 154"/>
                    <a:gd name="T7" fmla="*/ 46 h 67"/>
                    <a:gd name="T8" fmla="*/ 22 w 154"/>
                    <a:gd name="T9" fmla="*/ 37 h 67"/>
                    <a:gd name="T10" fmla="*/ 0 w 154"/>
                    <a:gd name="T11" fmla="*/ 28 h 67"/>
                    <a:gd name="T12" fmla="*/ 67 w 154"/>
                    <a:gd name="T13" fmla="*/ 0 h 67"/>
                    <a:gd name="T14" fmla="*/ 89 w 154"/>
                    <a:gd name="T15" fmla="*/ 9 h 67"/>
                    <a:gd name="T16" fmla="*/ 111 w 154"/>
                    <a:gd name="T17" fmla="*/ 19 h 67"/>
                    <a:gd name="T18" fmla="*/ 133 w 154"/>
                    <a:gd name="T19" fmla="*/ 30 h 67"/>
                    <a:gd name="T20" fmla="*/ 154 w 154"/>
                    <a:gd name="T21" fmla="*/ 4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4" h="67">
                      <a:moveTo>
                        <a:pt x="154" y="41"/>
                      </a:moveTo>
                      <a:cubicBezTo>
                        <a:pt x="85" y="67"/>
                        <a:pt x="85" y="67"/>
                        <a:pt x="85" y="67"/>
                      </a:cubicBezTo>
                      <a:cubicBezTo>
                        <a:pt x="79" y="64"/>
                        <a:pt x="72" y="60"/>
                        <a:pt x="65" y="57"/>
                      </a:cubicBezTo>
                      <a:cubicBezTo>
                        <a:pt x="58" y="53"/>
                        <a:pt x="51" y="50"/>
                        <a:pt x="44" y="46"/>
                      </a:cubicBezTo>
                      <a:cubicBezTo>
                        <a:pt x="36" y="43"/>
                        <a:pt x="29" y="40"/>
                        <a:pt x="22" y="37"/>
                      </a:cubicBezTo>
                      <a:cubicBezTo>
                        <a:pt x="15" y="34"/>
                        <a:pt x="8" y="31"/>
                        <a:pt x="0" y="28"/>
                      </a:cubicBezTo>
                      <a:cubicBezTo>
                        <a:pt x="67" y="0"/>
                        <a:pt x="67" y="0"/>
                        <a:pt x="67" y="0"/>
                      </a:cubicBezTo>
                      <a:cubicBezTo>
                        <a:pt x="74" y="3"/>
                        <a:pt x="82" y="6"/>
                        <a:pt x="89" y="9"/>
                      </a:cubicBezTo>
                      <a:cubicBezTo>
                        <a:pt x="97" y="13"/>
                        <a:pt x="104" y="16"/>
                        <a:pt x="111" y="19"/>
                      </a:cubicBezTo>
                      <a:cubicBezTo>
                        <a:pt x="118" y="23"/>
                        <a:pt x="126" y="26"/>
                        <a:pt x="133" y="30"/>
                      </a:cubicBezTo>
                      <a:cubicBezTo>
                        <a:pt x="140" y="33"/>
                        <a:pt x="147" y="37"/>
                        <a:pt x="154" y="41"/>
                      </a:cubicBezTo>
                      <a:close/>
                    </a:path>
                  </a:pathLst>
                </a:custGeom>
                <a:solidFill>
                  <a:srgbClr val="6EC9DE"/>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5" name="Freeform 28">
                  <a:extLst>
                    <a:ext uri="{FF2B5EF4-FFF2-40B4-BE49-F238E27FC236}">
                      <a16:creationId xmlns:a16="http://schemas.microsoft.com/office/drawing/2014/main" id="{75CEB9F7-D09B-41D1-9AED-5462A43A69F6}"/>
                    </a:ext>
                  </a:extLst>
                </p:cNvPr>
                <p:cNvSpPr>
                  <a:spLocks/>
                </p:cNvSpPr>
                <p:nvPr/>
              </p:nvSpPr>
              <p:spPr bwMode="auto">
                <a:xfrm>
                  <a:off x="4602163" y="3360738"/>
                  <a:ext cx="579438" cy="252413"/>
                </a:xfrm>
                <a:custGeom>
                  <a:avLst/>
                  <a:gdLst>
                    <a:gd name="T0" fmla="*/ 154 w 154"/>
                    <a:gd name="T1" fmla="*/ 41 h 67"/>
                    <a:gd name="T2" fmla="*/ 85 w 154"/>
                    <a:gd name="T3" fmla="*/ 67 h 67"/>
                    <a:gd name="T4" fmla="*/ 65 w 154"/>
                    <a:gd name="T5" fmla="*/ 57 h 67"/>
                    <a:gd name="T6" fmla="*/ 44 w 154"/>
                    <a:gd name="T7" fmla="*/ 46 h 67"/>
                    <a:gd name="T8" fmla="*/ 22 w 154"/>
                    <a:gd name="T9" fmla="*/ 37 h 67"/>
                    <a:gd name="T10" fmla="*/ 0 w 154"/>
                    <a:gd name="T11" fmla="*/ 28 h 67"/>
                    <a:gd name="T12" fmla="*/ 67 w 154"/>
                    <a:gd name="T13" fmla="*/ 0 h 67"/>
                    <a:gd name="T14" fmla="*/ 89 w 154"/>
                    <a:gd name="T15" fmla="*/ 9 h 67"/>
                    <a:gd name="T16" fmla="*/ 111 w 154"/>
                    <a:gd name="T17" fmla="*/ 19 h 67"/>
                    <a:gd name="T18" fmla="*/ 133 w 154"/>
                    <a:gd name="T19" fmla="*/ 30 h 67"/>
                    <a:gd name="T20" fmla="*/ 154 w 154"/>
                    <a:gd name="T21" fmla="*/ 4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4" h="67">
                      <a:moveTo>
                        <a:pt x="154" y="41"/>
                      </a:moveTo>
                      <a:cubicBezTo>
                        <a:pt x="85" y="67"/>
                        <a:pt x="85" y="67"/>
                        <a:pt x="85" y="67"/>
                      </a:cubicBezTo>
                      <a:cubicBezTo>
                        <a:pt x="79" y="64"/>
                        <a:pt x="72" y="60"/>
                        <a:pt x="65" y="57"/>
                      </a:cubicBezTo>
                      <a:cubicBezTo>
                        <a:pt x="58" y="53"/>
                        <a:pt x="51" y="50"/>
                        <a:pt x="44" y="46"/>
                      </a:cubicBezTo>
                      <a:cubicBezTo>
                        <a:pt x="36" y="43"/>
                        <a:pt x="29" y="40"/>
                        <a:pt x="22" y="37"/>
                      </a:cubicBezTo>
                      <a:cubicBezTo>
                        <a:pt x="15" y="34"/>
                        <a:pt x="8" y="31"/>
                        <a:pt x="0" y="28"/>
                      </a:cubicBezTo>
                      <a:cubicBezTo>
                        <a:pt x="67" y="0"/>
                        <a:pt x="67" y="0"/>
                        <a:pt x="67" y="0"/>
                      </a:cubicBezTo>
                      <a:cubicBezTo>
                        <a:pt x="74" y="3"/>
                        <a:pt x="82" y="6"/>
                        <a:pt x="89" y="9"/>
                      </a:cubicBezTo>
                      <a:cubicBezTo>
                        <a:pt x="97" y="13"/>
                        <a:pt x="104" y="16"/>
                        <a:pt x="111" y="19"/>
                      </a:cubicBezTo>
                      <a:cubicBezTo>
                        <a:pt x="118" y="23"/>
                        <a:pt x="126" y="26"/>
                        <a:pt x="133" y="30"/>
                      </a:cubicBezTo>
                      <a:cubicBezTo>
                        <a:pt x="140" y="33"/>
                        <a:pt x="147" y="37"/>
                        <a:pt x="154" y="41"/>
                      </a:cubicBezTo>
                      <a:close/>
                    </a:path>
                  </a:pathLst>
                </a:custGeom>
                <a:solidFill>
                  <a:schemeClr val="accent2">
                    <a:lumMod val="5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6" name="Freeform 29">
                  <a:extLst>
                    <a:ext uri="{FF2B5EF4-FFF2-40B4-BE49-F238E27FC236}">
                      <a16:creationId xmlns:a16="http://schemas.microsoft.com/office/drawing/2014/main" id="{3EBD3886-803A-4425-977D-219AE6A1003E}"/>
                    </a:ext>
                  </a:extLst>
                </p:cNvPr>
                <p:cNvSpPr>
                  <a:spLocks/>
                </p:cNvSpPr>
                <p:nvPr/>
              </p:nvSpPr>
              <p:spPr bwMode="auto">
                <a:xfrm>
                  <a:off x="4602163" y="2190750"/>
                  <a:ext cx="958850" cy="1276350"/>
                </a:xfrm>
                <a:custGeom>
                  <a:avLst/>
                  <a:gdLst>
                    <a:gd name="T0" fmla="*/ 71 w 255"/>
                    <a:gd name="T1" fmla="*/ 274 h 339"/>
                    <a:gd name="T2" fmla="*/ 255 w 255"/>
                    <a:gd name="T3" fmla="*/ 0 h 339"/>
                    <a:gd name="T4" fmla="*/ 148 w 255"/>
                    <a:gd name="T5" fmla="*/ 57 h 339"/>
                    <a:gd name="T6" fmla="*/ 75 w 255"/>
                    <a:gd name="T7" fmla="*/ 129 h 339"/>
                    <a:gd name="T8" fmla="*/ 0 w 255"/>
                    <a:gd name="T9" fmla="*/ 339 h 339"/>
                    <a:gd name="T10" fmla="*/ 67 w 255"/>
                    <a:gd name="T11" fmla="*/ 311 h 339"/>
                    <a:gd name="T12" fmla="*/ 71 w 255"/>
                    <a:gd name="T13" fmla="*/ 274 h 339"/>
                    <a:gd name="T14" fmla="*/ 71 w 255"/>
                    <a:gd name="T15" fmla="*/ 274 h 3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339">
                      <a:moveTo>
                        <a:pt x="71" y="274"/>
                      </a:moveTo>
                      <a:cubicBezTo>
                        <a:pt x="88" y="161"/>
                        <a:pt x="151" y="52"/>
                        <a:pt x="255" y="0"/>
                      </a:cubicBezTo>
                      <a:cubicBezTo>
                        <a:pt x="219" y="18"/>
                        <a:pt x="181" y="34"/>
                        <a:pt x="148" y="57"/>
                      </a:cubicBezTo>
                      <a:cubicBezTo>
                        <a:pt x="120" y="78"/>
                        <a:pt x="96" y="102"/>
                        <a:pt x="75" y="129"/>
                      </a:cubicBezTo>
                      <a:cubicBezTo>
                        <a:pt x="30" y="190"/>
                        <a:pt x="6" y="264"/>
                        <a:pt x="0" y="339"/>
                      </a:cubicBezTo>
                      <a:cubicBezTo>
                        <a:pt x="67" y="311"/>
                        <a:pt x="67" y="311"/>
                        <a:pt x="67" y="311"/>
                      </a:cubicBezTo>
                      <a:cubicBezTo>
                        <a:pt x="68" y="299"/>
                        <a:pt x="69" y="286"/>
                        <a:pt x="71" y="274"/>
                      </a:cubicBezTo>
                      <a:cubicBezTo>
                        <a:pt x="72" y="268"/>
                        <a:pt x="71" y="277"/>
                        <a:pt x="71" y="274"/>
                      </a:cubicBezTo>
                      <a:close/>
                    </a:path>
                  </a:pathLst>
                </a:custGeom>
                <a:solidFill>
                  <a:schemeClr val="accent2">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7" name="Freeform 30">
                  <a:extLst>
                    <a:ext uri="{FF2B5EF4-FFF2-40B4-BE49-F238E27FC236}">
                      <a16:creationId xmlns:a16="http://schemas.microsoft.com/office/drawing/2014/main" id="{2BB392A8-01AB-46AB-9292-E53950914A62}"/>
                    </a:ext>
                  </a:extLst>
                </p:cNvPr>
                <p:cNvSpPr>
                  <a:spLocks/>
                </p:cNvSpPr>
                <p:nvPr/>
              </p:nvSpPr>
              <p:spPr bwMode="auto">
                <a:xfrm>
                  <a:off x="4586287" y="3436938"/>
                  <a:ext cx="603250" cy="1208088"/>
                </a:xfrm>
                <a:custGeom>
                  <a:avLst/>
                  <a:gdLst>
                    <a:gd name="T0" fmla="*/ 127 w 160"/>
                    <a:gd name="T1" fmla="*/ 248 h 321"/>
                    <a:gd name="T2" fmla="*/ 70 w 160"/>
                    <a:gd name="T3" fmla="*/ 0 h 321"/>
                    <a:gd name="T4" fmla="*/ 3 w 160"/>
                    <a:gd name="T5" fmla="*/ 27 h 321"/>
                    <a:gd name="T6" fmla="*/ 91 w 160"/>
                    <a:gd name="T7" fmla="*/ 321 h 321"/>
                    <a:gd name="T8" fmla="*/ 160 w 160"/>
                    <a:gd name="T9" fmla="*/ 303 h 321"/>
                    <a:gd name="T10" fmla="*/ 127 w 160"/>
                    <a:gd name="T11" fmla="*/ 248 h 321"/>
                    <a:gd name="T12" fmla="*/ 127 w 160"/>
                    <a:gd name="T13" fmla="*/ 248 h 321"/>
                  </a:gdLst>
                  <a:ahLst/>
                  <a:cxnLst>
                    <a:cxn ang="0">
                      <a:pos x="T0" y="T1"/>
                    </a:cxn>
                    <a:cxn ang="0">
                      <a:pos x="T2" y="T3"/>
                    </a:cxn>
                    <a:cxn ang="0">
                      <a:pos x="T4" y="T5"/>
                    </a:cxn>
                    <a:cxn ang="0">
                      <a:pos x="T6" y="T7"/>
                    </a:cxn>
                    <a:cxn ang="0">
                      <a:pos x="T8" y="T9"/>
                    </a:cxn>
                    <a:cxn ang="0">
                      <a:pos x="T10" y="T11"/>
                    </a:cxn>
                    <a:cxn ang="0">
                      <a:pos x="T12" y="T13"/>
                    </a:cxn>
                  </a:cxnLst>
                  <a:rect l="0" t="0" r="r" b="b"/>
                  <a:pathLst>
                    <a:path w="160" h="321">
                      <a:moveTo>
                        <a:pt x="127" y="248"/>
                      </a:moveTo>
                      <a:cubicBezTo>
                        <a:pt x="88" y="172"/>
                        <a:pt x="68" y="86"/>
                        <a:pt x="70" y="0"/>
                      </a:cubicBezTo>
                      <a:cubicBezTo>
                        <a:pt x="3" y="27"/>
                        <a:pt x="3" y="27"/>
                        <a:pt x="3" y="27"/>
                      </a:cubicBezTo>
                      <a:cubicBezTo>
                        <a:pt x="0" y="131"/>
                        <a:pt x="31" y="236"/>
                        <a:pt x="91" y="321"/>
                      </a:cubicBezTo>
                      <a:cubicBezTo>
                        <a:pt x="160" y="303"/>
                        <a:pt x="160" y="303"/>
                        <a:pt x="160" y="303"/>
                      </a:cubicBezTo>
                      <a:cubicBezTo>
                        <a:pt x="148" y="285"/>
                        <a:pt x="137" y="267"/>
                        <a:pt x="127" y="248"/>
                      </a:cubicBezTo>
                      <a:cubicBezTo>
                        <a:pt x="118" y="229"/>
                        <a:pt x="137" y="267"/>
                        <a:pt x="127" y="248"/>
                      </a:cubicBezTo>
                      <a:close/>
                    </a:path>
                  </a:pathLst>
                </a:custGeom>
                <a:solidFill>
                  <a:schemeClr val="bg1">
                    <a:lumMod val="9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8" name="Freeform 31">
                  <a:extLst>
                    <a:ext uri="{FF2B5EF4-FFF2-40B4-BE49-F238E27FC236}">
                      <a16:creationId xmlns:a16="http://schemas.microsoft.com/office/drawing/2014/main" id="{7AE3D99D-5DB1-45A3-8144-21CEE816C915}"/>
                    </a:ext>
                  </a:extLst>
                </p:cNvPr>
                <p:cNvSpPr>
                  <a:spLocks/>
                </p:cNvSpPr>
                <p:nvPr/>
              </p:nvSpPr>
              <p:spPr bwMode="auto">
                <a:xfrm>
                  <a:off x="5700713" y="2066925"/>
                  <a:ext cx="1897063" cy="1968500"/>
                </a:xfrm>
                <a:custGeom>
                  <a:avLst/>
                  <a:gdLst>
                    <a:gd name="T0" fmla="*/ 159 w 504"/>
                    <a:gd name="T1" fmla="*/ 6 h 523"/>
                    <a:gd name="T2" fmla="*/ 245 w 504"/>
                    <a:gd name="T3" fmla="*/ 35 h 523"/>
                    <a:gd name="T4" fmla="*/ 268 w 504"/>
                    <a:gd name="T5" fmla="*/ 69 h 523"/>
                    <a:gd name="T6" fmla="*/ 248 w 504"/>
                    <a:gd name="T7" fmla="*/ 110 h 523"/>
                    <a:gd name="T8" fmla="*/ 257 w 504"/>
                    <a:gd name="T9" fmla="*/ 172 h 523"/>
                    <a:gd name="T10" fmla="*/ 303 w 504"/>
                    <a:gd name="T11" fmla="*/ 220 h 523"/>
                    <a:gd name="T12" fmla="*/ 357 w 504"/>
                    <a:gd name="T13" fmla="*/ 223 h 523"/>
                    <a:gd name="T14" fmla="*/ 391 w 504"/>
                    <a:gd name="T15" fmla="*/ 186 h 523"/>
                    <a:gd name="T16" fmla="*/ 435 w 504"/>
                    <a:gd name="T17" fmla="*/ 214 h 523"/>
                    <a:gd name="T18" fmla="*/ 488 w 504"/>
                    <a:gd name="T19" fmla="*/ 343 h 523"/>
                    <a:gd name="T20" fmla="*/ 502 w 504"/>
                    <a:gd name="T21" fmla="*/ 425 h 523"/>
                    <a:gd name="T22" fmla="*/ 504 w 504"/>
                    <a:gd name="T23" fmla="*/ 446 h 523"/>
                    <a:gd name="T24" fmla="*/ 487 w 504"/>
                    <a:gd name="T25" fmla="*/ 453 h 523"/>
                    <a:gd name="T26" fmla="*/ 454 w 504"/>
                    <a:gd name="T27" fmla="*/ 444 h 523"/>
                    <a:gd name="T28" fmla="*/ 433 w 504"/>
                    <a:gd name="T29" fmla="*/ 437 h 523"/>
                    <a:gd name="T30" fmla="*/ 424 w 504"/>
                    <a:gd name="T31" fmla="*/ 434 h 523"/>
                    <a:gd name="T32" fmla="*/ 421 w 504"/>
                    <a:gd name="T33" fmla="*/ 437 h 523"/>
                    <a:gd name="T34" fmla="*/ 423 w 504"/>
                    <a:gd name="T35" fmla="*/ 445 h 523"/>
                    <a:gd name="T36" fmla="*/ 424 w 504"/>
                    <a:gd name="T37" fmla="*/ 450 h 523"/>
                    <a:gd name="T38" fmla="*/ 424 w 504"/>
                    <a:gd name="T39" fmla="*/ 452 h 523"/>
                    <a:gd name="T40" fmla="*/ 422 w 504"/>
                    <a:gd name="T41" fmla="*/ 479 h 523"/>
                    <a:gd name="T42" fmla="*/ 395 w 504"/>
                    <a:gd name="T43" fmla="*/ 516 h 523"/>
                    <a:gd name="T44" fmla="*/ 349 w 504"/>
                    <a:gd name="T45" fmla="*/ 517 h 523"/>
                    <a:gd name="T46" fmla="*/ 313 w 504"/>
                    <a:gd name="T47" fmla="*/ 479 h 523"/>
                    <a:gd name="T48" fmla="*/ 305 w 504"/>
                    <a:gd name="T49" fmla="*/ 437 h 523"/>
                    <a:gd name="T50" fmla="*/ 311 w 504"/>
                    <a:gd name="T51" fmla="*/ 411 h 523"/>
                    <a:gd name="T52" fmla="*/ 319 w 504"/>
                    <a:gd name="T53" fmla="*/ 397 h 523"/>
                    <a:gd name="T54" fmla="*/ 325 w 504"/>
                    <a:gd name="T55" fmla="*/ 391 h 523"/>
                    <a:gd name="T56" fmla="*/ 324 w 504"/>
                    <a:gd name="T57" fmla="*/ 386 h 523"/>
                    <a:gd name="T58" fmla="*/ 316 w 504"/>
                    <a:gd name="T59" fmla="*/ 381 h 523"/>
                    <a:gd name="T60" fmla="*/ 267 w 504"/>
                    <a:gd name="T61" fmla="*/ 347 h 523"/>
                    <a:gd name="T62" fmla="*/ 181 w 504"/>
                    <a:gd name="T63" fmla="*/ 269 h 523"/>
                    <a:gd name="T64" fmla="*/ 138 w 504"/>
                    <a:gd name="T65" fmla="*/ 220 h 523"/>
                    <a:gd name="T66" fmla="*/ 132 w 504"/>
                    <a:gd name="T67" fmla="*/ 212 h 523"/>
                    <a:gd name="T68" fmla="*/ 127 w 504"/>
                    <a:gd name="T69" fmla="*/ 213 h 523"/>
                    <a:gd name="T70" fmla="*/ 124 w 504"/>
                    <a:gd name="T71" fmla="*/ 222 h 523"/>
                    <a:gd name="T72" fmla="*/ 114 w 504"/>
                    <a:gd name="T73" fmla="*/ 238 h 523"/>
                    <a:gd name="T74" fmla="*/ 89 w 504"/>
                    <a:gd name="T75" fmla="*/ 254 h 523"/>
                    <a:gd name="T76" fmla="*/ 48 w 504"/>
                    <a:gd name="T77" fmla="*/ 250 h 523"/>
                    <a:gd name="T78" fmla="*/ 9 w 504"/>
                    <a:gd name="T79" fmla="*/ 210 h 523"/>
                    <a:gd name="T80" fmla="*/ 3 w 504"/>
                    <a:gd name="T81" fmla="*/ 156 h 523"/>
                    <a:gd name="T82" fmla="*/ 26 w 504"/>
                    <a:gd name="T83" fmla="*/ 119 h 523"/>
                    <a:gd name="T84" fmla="*/ 48 w 504"/>
                    <a:gd name="T85" fmla="*/ 110 h 523"/>
                    <a:gd name="T86" fmla="*/ 55 w 504"/>
                    <a:gd name="T87" fmla="*/ 109 h 523"/>
                    <a:gd name="T88" fmla="*/ 60 w 504"/>
                    <a:gd name="T89" fmla="*/ 109 h 523"/>
                    <a:gd name="T90" fmla="*/ 62 w 504"/>
                    <a:gd name="T91" fmla="*/ 110 h 523"/>
                    <a:gd name="T92" fmla="*/ 60 w 504"/>
                    <a:gd name="T93" fmla="*/ 105 h 523"/>
                    <a:gd name="T94" fmla="*/ 55 w 504"/>
                    <a:gd name="T95" fmla="*/ 96 h 523"/>
                    <a:gd name="T96" fmla="*/ 43 w 504"/>
                    <a:gd name="T97" fmla="*/ 72 h 523"/>
                    <a:gd name="T98" fmla="*/ 24 w 504"/>
                    <a:gd name="T99" fmla="*/ 32 h 523"/>
                    <a:gd name="T100" fmla="*/ 39 w 504"/>
                    <a:gd name="T101" fmla="*/ 6 h 523"/>
                    <a:gd name="T102" fmla="*/ 88 w 504"/>
                    <a:gd name="T103" fmla="*/ 1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04" h="523">
                      <a:moveTo>
                        <a:pt x="114" y="1"/>
                      </a:moveTo>
                      <a:cubicBezTo>
                        <a:pt x="129" y="2"/>
                        <a:pt x="144" y="4"/>
                        <a:pt x="159" y="6"/>
                      </a:cubicBezTo>
                      <a:cubicBezTo>
                        <a:pt x="174" y="9"/>
                        <a:pt x="189" y="13"/>
                        <a:pt x="203" y="18"/>
                      </a:cubicBezTo>
                      <a:cubicBezTo>
                        <a:pt x="217" y="23"/>
                        <a:pt x="231" y="28"/>
                        <a:pt x="245" y="35"/>
                      </a:cubicBezTo>
                      <a:cubicBezTo>
                        <a:pt x="258" y="41"/>
                        <a:pt x="272" y="49"/>
                        <a:pt x="285" y="57"/>
                      </a:cubicBezTo>
                      <a:cubicBezTo>
                        <a:pt x="278" y="60"/>
                        <a:pt x="273" y="64"/>
                        <a:pt x="268" y="69"/>
                      </a:cubicBezTo>
                      <a:cubicBezTo>
                        <a:pt x="263" y="74"/>
                        <a:pt x="258" y="81"/>
                        <a:pt x="255" y="87"/>
                      </a:cubicBezTo>
                      <a:cubicBezTo>
                        <a:pt x="252" y="94"/>
                        <a:pt x="249" y="102"/>
                        <a:pt x="248" y="110"/>
                      </a:cubicBezTo>
                      <a:cubicBezTo>
                        <a:pt x="247" y="119"/>
                        <a:pt x="246" y="128"/>
                        <a:pt x="247" y="137"/>
                      </a:cubicBezTo>
                      <a:cubicBezTo>
                        <a:pt x="249" y="149"/>
                        <a:pt x="252" y="161"/>
                        <a:pt x="257" y="172"/>
                      </a:cubicBezTo>
                      <a:cubicBezTo>
                        <a:pt x="262" y="182"/>
                        <a:pt x="269" y="192"/>
                        <a:pt x="277" y="200"/>
                      </a:cubicBezTo>
                      <a:cubicBezTo>
                        <a:pt x="284" y="209"/>
                        <a:pt x="293" y="215"/>
                        <a:pt x="303" y="220"/>
                      </a:cubicBezTo>
                      <a:cubicBezTo>
                        <a:pt x="312" y="225"/>
                        <a:pt x="322" y="227"/>
                        <a:pt x="332" y="228"/>
                      </a:cubicBezTo>
                      <a:cubicBezTo>
                        <a:pt x="341" y="228"/>
                        <a:pt x="350" y="226"/>
                        <a:pt x="357" y="223"/>
                      </a:cubicBezTo>
                      <a:cubicBezTo>
                        <a:pt x="365" y="219"/>
                        <a:pt x="372" y="214"/>
                        <a:pt x="377" y="208"/>
                      </a:cubicBezTo>
                      <a:cubicBezTo>
                        <a:pt x="383" y="202"/>
                        <a:pt x="387" y="194"/>
                        <a:pt x="391" y="186"/>
                      </a:cubicBezTo>
                      <a:cubicBezTo>
                        <a:pt x="394" y="178"/>
                        <a:pt x="396" y="168"/>
                        <a:pt x="396" y="158"/>
                      </a:cubicBezTo>
                      <a:cubicBezTo>
                        <a:pt x="410" y="176"/>
                        <a:pt x="423" y="195"/>
                        <a:pt x="435" y="214"/>
                      </a:cubicBezTo>
                      <a:cubicBezTo>
                        <a:pt x="446" y="234"/>
                        <a:pt x="456" y="255"/>
                        <a:pt x="465" y="276"/>
                      </a:cubicBezTo>
                      <a:cubicBezTo>
                        <a:pt x="474" y="298"/>
                        <a:pt x="482" y="320"/>
                        <a:pt x="488" y="343"/>
                      </a:cubicBezTo>
                      <a:cubicBezTo>
                        <a:pt x="494" y="366"/>
                        <a:pt x="498" y="390"/>
                        <a:pt x="501" y="414"/>
                      </a:cubicBezTo>
                      <a:cubicBezTo>
                        <a:pt x="502" y="418"/>
                        <a:pt x="502" y="421"/>
                        <a:pt x="502" y="425"/>
                      </a:cubicBezTo>
                      <a:cubicBezTo>
                        <a:pt x="503" y="428"/>
                        <a:pt x="503" y="432"/>
                        <a:pt x="503" y="435"/>
                      </a:cubicBezTo>
                      <a:cubicBezTo>
                        <a:pt x="504" y="439"/>
                        <a:pt x="504" y="443"/>
                        <a:pt x="504" y="446"/>
                      </a:cubicBezTo>
                      <a:cubicBezTo>
                        <a:pt x="504" y="450"/>
                        <a:pt x="504" y="453"/>
                        <a:pt x="504" y="457"/>
                      </a:cubicBezTo>
                      <a:cubicBezTo>
                        <a:pt x="499" y="456"/>
                        <a:pt x="493" y="454"/>
                        <a:pt x="487" y="453"/>
                      </a:cubicBezTo>
                      <a:cubicBezTo>
                        <a:pt x="482" y="452"/>
                        <a:pt x="476" y="450"/>
                        <a:pt x="471" y="449"/>
                      </a:cubicBezTo>
                      <a:cubicBezTo>
                        <a:pt x="465" y="448"/>
                        <a:pt x="459" y="446"/>
                        <a:pt x="454" y="444"/>
                      </a:cubicBezTo>
                      <a:cubicBezTo>
                        <a:pt x="448" y="443"/>
                        <a:pt x="442" y="441"/>
                        <a:pt x="437" y="439"/>
                      </a:cubicBezTo>
                      <a:cubicBezTo>
                        <a:pt x="436" y="438"/>
                        <a:pt x="434" y="438"/>
                        <a:pt x="433" y="437"/>
                      </a:cubicBezTo>
                      <a:cubicBezTo>
                        <a:pt x="431" y="437"/>
                        <a:pt x="430" y="436"/>
                        <a:pt x="429" y="436"/>
                      </a:cubicBezTo>
                      <a:cubicBezTo>
                        <a:pt x="427" y="435"/>
                        <a:pt x="426" y="435"/>
                        <a:pt x="424" y="434"/>
                      </a:cubicBezTo>
                      <a:cubicBezTo>
                        <a:pt x="423" y="434"/>
                        <a:pt x="422" y="433"/>
                        <a:pt x="420" y="433"/>
                      </a:cubicBezTo>
                      <a:cubicBezTo>
                        <a:pt x="421" y="434"/>
                        <a:pt x="421" y="436"/>
                        <a:pt x="421" y="437"/>
                      </a:cubicBezTo>
                      <a:cubicBezTo>
                        <a:pt x="422" y="438"/>
                        <a:pt x="422" y="440"/>
                        <a:pt x="422" y="441"/>
                      </a:cubicBezTo>
                      <a:cubicBezTo>
                        <a:pt x="423" y="442"/>
                        <a:pt x="423" y="444"/>
                        <a:pt x="423" y="445"/>
                      </a:cubicBezTo>
                      <a:cubicBezTo>
                        <a:pt x="423" y="447"/>
                        <a:pt x="424" y="448"/>
                        <a:pt x="424" y="449"/>
                      </a:cubicBezTo>
                      <a:cubicBezTo>
                        <a:pt x="424" y="450"/>
                        <a:pt x="424" y="450"/>
                        <a:pt x="424" y="450"/>
                      </a:cubicBezTo>
                      <a:cubicBezTo>
                        <a:pt x="424" y="450"/>
                        <a:pt x="424" y="451"/>
                        <a:pt x="424" y="451"/>
                      </a:cubicBezTo>
                      <a:cubicBezTo>
                        <a:pt x="424" y="451"/>
                        <a:pt x="424" y="451"/>
                        <a:pt x="424" y="452"/>
                      </a:cubicBezTo>
                      <a:cubicBezTo>
                        <a:pt x="424" y="452"/>
                        <a:pt x="424" y="452"/>
                        <a:pt x="424" y="452"/>
                      </a:cubicBezTo>
                      <a:cubicBezTo>
                        <a:pt x="425" y="462"/>
                        <a:pt x="424" y="471"/>
                        <a:pt x="422" y="479"/>
                      </a:cubicBezTo>
                      <a:cubicBezTo>
                        <a:pt x="420" y="487"/>
                        <a:pt x="416" y="495"/>
                        <a:pt x="412" y="501"/>
                      </a:cubicBezTo>
                      <a:cubicBezTo>
                        <a:pt x="407" y="507"/>
                        <a:pt x="401" y="513"/>
                        <a:pt x="395" y="516"/>
                      </a:cubicBezTo>
                      <a:cubicBezTo>
                        <a:pt x="388" y="520"/>
                        <a:pt x="381" y="522"/>
                        <a:pt x="373" y="522"/>
                      </a:cubicBezTo>
                      <a:cubicBezTo>
                        <a:pt x="365" y="523"/>
                        <a:pt x="357" y="521"/>
                        <a:pt x="349" y="517"/>
                      </a:cubicBezTo>
                      <a:cubicBezTo>
                        <a:pt x="342" y="514"/>
                        <a:pt x="335" y="509"/>
                        <a:pt x="328" y="502"/>
                      </a:cubicBezTo>
                      <a:cubicBezTo>
                        <a:pt x="322" y="496"/>
                        <a:pt x="317" y="488"/>
                        <a:pt x="313" y="479"/>
                      </a:cubicBezTo>
                      <a:cubicBezTo>
                        <a:pt x="309" y="471"/>
                        <a:pt x="306" y="461"/>
                        <a:pt x="305" y="451"/>
                      </a:cubicBezTo>
                      <a:cubicBezTo>
                        <a:pt x="304" y="447"/>
                        <a:pt x="304" y="442"/>
                        <a:pt x="305" y="437"/>
                      </a:cubicBezTo>
                      <a:cubicBezTo>
                        <a:pt x="305" y="432"/>
                        <a:pt x="306" y="428"/>
                        <a:pt x="307" y="424"/>
                      </a:cubicBezTo>
                      <a:cubicBezTo>
                        <a:pt x="308" y="419"/>
                        <a:pt x="309" y="415"/>
                        <a:pt x="311" y="411"/>
                      </a:cubicBezTo>
                      <a:cubicBezTo>
                        <a:pt x="312" y="408"/>
                        <a:pt x="314" y="404"/>
                        <a:pt x="317" y="401"/>
                      </a:cubicBezTo>
                      <a:cubicBezTo>
                        <a:pt x="317" y="400"/>
                        <a:pt x="318" y="398"/>
                        <a:pt x="319" y="397"/>
                      </a:cubicBezTo>
                      <a:cubicBezTo>
                        <a:pt x="320" y="396"/>
                        <a:pt x="321" y="395"/>
                        <a:pt x="322" y="394"/>
                      </a:cubicBezTo>
                      <a:cubicBezTo>
                        <a:pt x="323" y="393"/>
                        <a:pt x="324" y="392"/>
                        <a:pt x="325" y="391"/>
                      </a:cubicBezTo>
                      <a:cubicBezTo>
                        <a:pt x="326" y="390"/>
                        <a:pt x="327" y="389"/>
                        <a:pt x="328" y="388"/>
                      </a:cubicBezTo>
                      <a:cubicBezTo>
                        <a:pt x="327" y="388"/>
                        <a:pt x="326" y="387"/>
                        <a:pt x="324" y="386"/>
                      </a:cubicBezTo>
                      <a:cubicBezTo>
                        <a:pt x="323" y="385"/>
                        <a:pt x="322" y="384"/>
                        <a:pt x="320" y="384"/>
                      </a:cubicBezTo>
                      <a:cubicBezTo>
                        <a:pt x="319" y="383"/>
                        <a:pt x="318" y="382"/>
                        <a:pt x="316" y="381"/>
                      </a:cubicBezTo>
                      <a:cubicBezTo>
                        <a:pt x="315" y="380"/>
                        <a:pt x="314" y="379"/>
                        <a:pt x="312" y="379"/>
                      </a:cubicBezTo>
                      <a:cubicBezTo>
                        <a:pt x="297" y="369"/>
                        <a:pt x="282" y="358"/>
                        <a:pt x="267" y="347"/>
                      </a:cubicBezTo>
                      <a:cubicBezTo>
                        <a:pt x="252" y="335"/>
                        <a:pt x="237" y="323"/>
                        <a:pt x="223" y="310"/>
                      </a:cubicBezTo>
                      <a:cubicBezTo>
                        <a:pt x="208" y="297"/>
                        <a:pt x="194" y="283"/>
                        <a:pt x="181" y="269"/>
                      </a:cubicBezTo>
                      <a:cubicBezTo>
                        <a:pt x="167" y="255"/>
                        <a:pt x="154" y="240"/>
                        <a:pt x="141" y="224"/>
                      </a:cubicBezTo>
                      <a:cubicBezTo>
                        <a:pt x="140" y="223"/>
                        <a:pt x="139" y="222"/>
                        <a:pt x="138" y="220"/>
                      </a:cubicBezTo>
                      <a:cubicBezTo>
                        <a:pt x="137" y="219"/>
                        <a:pt x="136" y="218"/>
                        <a:pt x="135" y="216"/>
                      </a:cubicBezTo>
                      <a:cubicBezTo>
                        <a:pt x="134" y="215"/>
                        <a:pt x="133" y="213"/>
                        <a:pt x="132" y="212"/>
                      </a:cubicBezTo>
                      <a:cubicBezTo>
                        <a:pt x="130" y="211"/>
                        <a:pt x="129" y="209"/>
                        <a:pt x="128" y="208"/>
                      </a:cubicBezTo>
                      <a:cubicBezTo>
                        <a:pt x="128" y="210"/>
                        <a:pt x="128" y="211"/>
                        <a:pt x="127" y="213"/>
                      </a:cubicBezTo>
                      <a:cubicBezTo>
                        <a:pt x="127" y="214"/>
                        <a:pt x="126" y="216"/>
                        <a:pt x="126" y="217"/>
                      </a:cubicBezTo>
                      <a:cubicBezTo>
                        <a:pt x="125" y="219"/>
                        <a:pt x="125" y="220"/>
                        <a:pt x="124" y="222"/>
                      </a:cubicBezTo>
                      <a:cubicBezTo>
                        <a:pt x="123" y="223"/>
                        <a:pt x="123" y="224"/>
                        <a:pt x="122" y="226"/>
                      </a:cubicBezTo>
                      <a:cubicBezTo>
                        <a:pt x="120" y="230"/>
                        <a:pt x="117" y="235"/>
                        <a:pt x="114" y="238"/>
                      </a:cubicBezTo>
                      <a:cubicBezTo>
                        <a:pt x="110" y="242"/>
                        <a:pt x="106" y="245"/>
                        <a:pt x="102" y="248"/>
                      </a:cubicBezTo>
                      <a:cubicBezTo>
                        <a:pt x="98" y="251"/>
                        <a:pt x="94" y="253"/>
                        <a:pt x="89" y="254"/>
                      </a:cubicBezTo>
                      <a:cubicBezTo>
                        <a:pt x="84" y="255"/>
                        <a:pt x="79" y="256"/>
                        <a:pt x="74" y="256"/>
                      </a:cubicBezTo>
                      <a:cubicBezTo>
                        <a:pt x="65" y="256"/>
                        <a:pt x="56" y="254"/>
                        <a:pt x="48" y="250"/>
                      </a:cubicBezTo>
                      <a:cubicBezTo>
                        <a:pt x="40" y="246"/>
                        <a:pt x="32" y="241"/>
                        <a:pt x="26" y="234"/>
                      </a:cubicBezTo>
                      <a:cubicBezTo>
                        <a:pt x="19" y="227"/>
                        <a:pt x="14" y="219"/>
                        <a:pt x="9" y="210"/>
                      </a:cubicBezTo>
                      <a:cubicBezTo>
                        <a:pt x="5" y="201"/>
                        <a:pt x="2" y="191"/>
                        <a:pt x="1" y="181"/>
                      </a:cubicBezTo>
                      <a:cubicBezTo>
                        <a:pt x="0" y="172"/>
                        <a:pt x="1" y="164"/>
                        <a:pt x="3" y="156"/>
                      </a:cubicBezTo>
                      <a:cubicBezTo>
                        <a:pt x="4" y="148"/>
                        <a:pt x="7" y="141"/>
                        <a:pt x="11" y="135"/>
                      </a:cubicBezTo>
                      <a:cubicBezTo>
                        <a:pt x="15" y="129"/>
                        <a:pt x="20" y="123"/>
                        <a:pt x="26" y="119"/>
                      </a:cubicBezTo>
                      <a:cubicBezTo>
                        <a:pt x="32" y="115"/>
                        <a:pt x="38" y="112"/>
                        <a:pt x="45" y="111"/>
                      </a:cubicBezTo>
                      <a:cubicBezTo>
                        <a:pt x="46" y="110"/>
                        <a:pt x="47" y="110"/>
                        <a:pt x="48" y="110"/>
                      </a:cubicBezTo>
                      <a:cubicBezTo>
                        <a:pt x="50" y="110"/>
                        <a:pt x="51" y="110"/>
                        <a:pt x="52" y="110"/>
                      </a:cubicBezTo>
                      <a:cubicBezTo>
                        <a:pt x="53" y="109"/>
                        <a:pt x="54" y="109"/>
                        <a:pt x="55" y="109"/>
                      </a:cubicBezTo>
                      <a:cubicBezTo>
                        <a:pt x="56" y="109"/>
                        <a:pt x="57" y="109"/>
                        <a:pt x="58" y="109"/>
                      </a:cubicBezTo>
                      <a:cubicBezTo>
                        <a:pt x="59" y="109"/>
                        <a:pt x="59" y="109"/>
                        <a:pt x="60" y="109"/>
                      </a:cubicBezTo>
                      <a:cubicBezTo>
                        <a:pt x="60" y="109"/>
                        <a:pt x="60" y="110"/>
                        <a:pt x="61" y="110"/>
                      </a:cubicBezTo>
                      <a:cubicBezTo>
                        <a:pt x="61" y="110"/>
                        <a:pt x="61" y="110"/>
                        <a:pt x="62" y="110"/>
                      </a:cubicBezTo>
                      <a:cubicBezTo>
                        <a:pt x="62" y="110"/>
                        <a:pt x="63" y="110"/>
                        <a:pt x="63" y="110"/>
                      </a:cubicBezTo>
                      <a:cubicBezTo>
                        <a:pt x="62" y="108"/>
                        <a:pt x="61" y="107"/>
                        <a:pt x="60" y="105"/>
                      </a:cubicBezTo>
                      <a:cubicBezTo>
                        <a:pt x="60" y="104"/>
                        <a:pt x="59" y="102"/>
                        <a:pt x="58" y="100"/>
                      </a:cubicBezTo>
                      <a:cubicBezTo>
                        <a:pt x="57" y="99"/>
                        <a:pt x="56" y="97"/>
                        <a:pt x="55" y="96"/>
                      </a:cubicBezTo>
                      <a:cubicBezTo>
                        <a:pt x="54" y="94"/>
                        <a:pt x="53" y="93"/>
                        <a:pt x="53" y="91"/>
                      </a:cubicBezTo>
                      <a:cubicBezTo>
                        <a:pt x="49" y="85"/>
                        <a:pt x="46" y="78"/>
                        <a:pt x="43" y="72"/>
                      </a:cubicBezTo>
                      <a:cubicBezTo>
                        <a:pt x="39" y="65"/>
                        <a:pt x="36" y="59"/>
                        <a:pt x="33" y="52"/>
                      </a:cubicBezTo>
                      <a:cubicBezTo>
                        <a:pt x="30" y="46"/>
                        <a:pt x="27" y="39"/>
                        <a:pt x="24" y="32"/>
                      </a:cubicBezTo>
                      <a:cubicBezTo>
                        <a:pt x="21" y="26"/>
                        <a:pt x="18" y="19"/>
                        <a:pt x="15" y="12"/>
                      </a:cubicBezTo>
                      <a:cubicBezTo>
                        <a:pt x="23" y="10"/>
                        <a:pt x="31" y="8"/>
                        <a:pt x="39" y="6"/>
                      </a:cubicBezTo>
                      <a:cubicBezTo>
                        <a:pt x="47" y="5"/>
                        <a:pt x="55" y="4"/>
                        <a:pt x="63" y="3"/>
                      </a:cubicBezTo>
                      <a:cubicBezTo>
                        <a:pt x="72" y="2"/>
                        <a:pt x="80" y="1"/>
                        <a:pt x="88" y="1"/>
                      </a:cubicBezTo>
                      <a:cubicBezTo>
                        <a:pt x="97" y="0"/>
                        <a:pt x="105" y="1"/>
                        <a:pt x="114" y="1"/>
                      </a:cubicBezTo>
                      <a:close/>
                    </a:path>
                  </a:pathLst>
                </a:custGeom>
                <a:solidFill>
                  <a:schemeClr val="accent1">
                    <a:lumMod val="60000"/>
                    <a:lumOff val="4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9" name="Freeform 32">
                  <a:extLst>
                    <a:ext uri="{FF2B5EF4-FFF2-40B4-BE49-F238E27FC236}">
                      <a16:creationId xmlns:a16="http://schemas.microsoft.com/office/drawing/2014/main" id="{7FFC3816-78BE-4894-B655-3A2AEEFFB159}"/>
                    </a:ext>
                  </a:extLst>
                </p:cNvPr>
                <p:cNvSpPr>
                  <a:spLocks/>
                </p:cNvSpPr>
                <p:nvPr/>
              </p:nvSpPr>
              <p:spPr bwMode="auto">
                <a:xfrm>
                  <a:off x="5719763" y="2051050"/>
                  <a:ext cx="1847850" cy="1954213"/>
                </a:xfrm>
                <a:custGeom>
                  <a:avLst/>
                  <a:gdLst>
                    <a:gd name="T0" fmla="*/ 367 w 491"/>
                    <a:gd name="T1" fmla="*/ 519 h 519"/>
                    <a:gd name="T2" fmla="*/ 308 w 491"/>
                    <a:gd name="T3" fmla="*/ 455 h 519"/>
                    <a:gd name="T4" fmla="*/ 316 w 491"/>
                    <a:gd name="T5" fmla="*/ 411 h 519"/>
                    <a:gd name="T6" fmla="*/ 327 w 491"/>
                    <a:gd name="T7" fmla="*/ 386 h 519"/>
                    <a:gd name="T8" fmla="*/ 319 w 491"/>
                    <a:gd name="T9" fmla="*/ 381 h 519"/>
                    <a:gd name="T10" fmla="*/ 312 w 491"/>
                    <a:gd name="T11" fmla="*/ 376 h 519"/>
                    <a:gd name="T12" fmla="*/ 142 w 491"/>
                    <a:gd name="T13" fmla="*/ 224 h 519"/>
                    <a:gd name="T14" fmla="*/ 132 w 491"/>
                    <a:gd name="T15" fmla="*/ 210 h 519"/>
                    <a:gd name="T16" fmla="*/ 129 w 491"/>
                    <a:gd name="T17" fmla="*/ 207 h 519"/>
                    <a:gd name="T18" fmla="*/ 120 w 491"/>
                    <a:gd name="T19" fmla="*/ 205 h 519"/>
                    <a:gd name="T20" fmla="*/ 114 w 491"/>
                    <a:gd name="T21" fmla="*/ 217 h 519"/>
                    <a:gd name="T22" fmla="*/ 96 w 491"/>
                    <a:gd name="T23" fmla="*/ 244 h 519"/>
                    <a:gd name="T24" fmla="*/ 28 w 491"/>
                    <a:gd name="T25" fmla="*/ 235 h 519"/>
                    <a:gd name="T26" fmla="*/ 5 w 491"/>
                    <a:gd name="T27" fmla="*/ 165 h 519"/>
                    <a:gd name="T28" fmla="*/ 50 w 491"/>
                    <a:gd name="T29" fmla="*/ 121 h 519"/>
                    <a:gd name="T30" fmla="*/ 53 w 491"/>
                    <a:gd name="T31" fmla="*/ 121 h 519"/>
                    <a:gd name="T32" fmla="*/ 55 w 491"/>
                    <a:gd name="T33" fmla="*/ 121 h 519"/>
                    <a:gd name="T34" fmla="*/ 56 w 491"/>
                    <a:gd name="T35" fmla="*/ 121 h 519"/>
                    <a:gd name="T36" fmla="*/ 65 w 491"/>
                    <a:gd name="T37" fmla="*/ 110 h 519"/>
                    <a:gd name="T38" fmla="*/ 54 w 491"/>
                    <a:gd name="T39" fmla="*/ 91 h 519"/>
                    <a:gd name="T40" fmla="*/ 21 w 491"/>
                    <a:gd name="T41" fmla="*/ 21 h 519"/>
                    <a:gd name="T42" fmla="*/ 265 w 491"/>
                    <a:gd name="T43" fmla="*/ 61 h 519"/>
                    <a:gd name="T44" fmla="*/ 327 w 491"/>
                    <a:gd name="T45" fmla="*/ 239 h 519"/>
                    <a:gd name="T46" fmla="*/ 328 w 491"/>
                    <a:gd name="T47" fmla="*/ 239 h 519"/>
                    <a:gd name="T48" fmla="*/ 396 w 491"/>
                    <a:gd name="T49" fmla="*/ 182 h 519"/>
                    <a:gd name="T50" fmla="*/ 491 w 491"/>
                    <a:gd name="T51" fmla="*/ 451 h 519"/>
                    <a:gd name="T52" fmla="*/ 434 w 491"/>
                    <a:gd name="T53" fmla="*/ 436 h 519"/>
                    <a:gd name="T54" fmla="*/ 426 w 491"/>
                    <a:gd name="T55" fmla="*/ 433 h 519"/>
                    <a:gd name="T56" fmla="*/ 418 w 491"/>
                    <a:gd name="T57" fmla="*/ 430 h 519"/>
                    <a:gd name="T58" fmla="*/ 411 w 491"/>
                    <a:gd name="T59" fmla="*/ 454 h 519"/>
                    <a:gd name="T60" fmla="*/ 368 w 491"/>
                    <a:gd name="T61" fmla="*/ 519 h 519"/>
                    <a:gd name="T62" fmla="*/ 367 w 491"/>
                    <a:gd name="T63" fmla="*/ 519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1" h="519">
                      <a:moveTo>
                        <a:pt x="367" y="519"/>
                      </a:moveTo>
                      <a:cubicBezTo>
                        <a:pt x="334" y="519"/>
                        <a:pt x="311" y="484"/>
                        <a:pt x="308" y="455"/>
                      </a:cubicBezTo>
                      <a:cubicBezTo>
                        <a:pt x="306" y="440"/>
                        <a:pt x="308" y="424"/>
                        <a:pt x="316" y="411"/>
                      </a:cubicBezTo>
                      <a:cubicBezTo>
                        <a:pt x="320" y="405"/>
                        <a:pt x="339" y="393"/>
                        <a:pt x="327" y="386"/>
                      </a:cubicBezTo>
                      <a:cubicBezTo>
                        <a:pt x="319" y="381"/>
                        <a:pt x="319" y="381"/>
                        <a:pt x="319" y="381"/>
                      </a:cubicBezTo>
                      <a:cubicBezTo>
                        <a:pt x="312" y="376"/>
                        <a:pt x="312" y="376"/>
                        <a:pt x="312" y="376"/>
                      </a:cubicBezTo>
                      <a:cubicBezTo>
                        <a:pt x="247" y="335"/>
                        <a:pt x="190" y="283"/>
                        <a:pt x="142" y="224"/>
                      </a:cubicBezTo>
                      <a:cubicBezTo>
                        <a:pt x="132" y="210"/>
                        <a:pt x="132" y="210"/>
                        <a:pt x="132" y="210"/>
                      </a:cubicBezTo>
                      <a:cubicBezTo>
                        <a:pt x="129" y="207"/>
                        <a:pt x="129" y="207"/>
                        <a:pt x="129" y="207"/>
                      </a:cubicBezTo>
                      <a:cubicBezTo>
                        <a:pt x="127" y="204"/>
                        <a:pt x="123" y="203"/>
                        <a:pt x="120" y="205"/>
                      </a:cubicBezTo>
                      <a:cubicBezTo>
                        <a:pt x="115" y="208"/>
                        <a:pt x="115" y="213"/>
                        <a:pt x="114" y="217"/>
                      </a:cubicBezTo>
                      <a:cubicBezTo>
                        <a:pt x="111" y="227"/>
                        <a:pt x="105" y="237"/>
                        <a:pt x="96" y="244"/>
                      </a:cubicBezTo>
                      <a:cubicBezTo>
                        <a:pt x="75" y="259"/>
                        <a:pt x="46" y="252"/>
                        <a:pt x="28" y="235"/>
                      </a:cubicBezTo>
                      <a:cubicBezTo>
                        <a:pt x="10" y="217"/>
                        <a:pt x="0" y="190"/>
                        <a:pt x="5" y="165"/>
                      </a:cubicBezTo>
                      <a:cubicBezTo>
                        <a:pt x="8" y="142"/>
                        <a:pt x="26" y="122"/>
                        <a:pt x="50" y="121"/>
                      </a:cubicBezTo>
                      <a:cubicBezTo>
                        <a:pt x="53" y="121"/>
                        <a:pt x="53" y="121"/>
                        <a:pt x="53" y="121"/>
                      </a:cubicBezTo>
                      <a:cubicBezTo>
                        <a:pt x="53" y="121"/>
                        <a:pt x="55" y="121"/>
                        <a:pt x="55" y="121"/>
                      </a:cubicBezTo>
                      <a:cubicBezTo>
                        <a:pt x="56" y="121"/>
                        <a:pt x="56" y="121"/>
                        <a:pt x="56" y="121"/>
                      </a:cubicBezTo>
                      <a:cubicBezTo>
                        <a:pt x="62" y="122"/>
                        <a:pt x="68" y="116"/>
                        <a:pt x="65" y="110"/>
                      </a:cubicBezTo>
                      <a:cubicBezTo>
                        <a:pt x="54" y="91"/>
                        <a:pt x="54" y="91"/>
                        <a:pt x="54" y="91"/>
                      </a:cubicBezTo>
                      <a:cubicBezTo>
                        <a:pt x="42" y="69"/>
                        <a:pt x="31" y="45"/>
                        <a:pt x="21" y="21"/>
                      </a:cubicBezTo>
                      <a:cubicBezTo>
                        <a:pt x="104" y="0"/>
                        <a:pt x="192" y="18"/>
                        <a:pt x="265" y="61"/>
                      </a:cubicBezTo>
                      <a:cubicBezTo>
                        <a:pt x="198" y="111"/>
                        <a:pt x="247" y="238"/>
                        <a:pt x="327" y="239"/>
                      </a:cubicBezTo>
                      <a:cubicBezTo>
                        <a:pt x="328" y="239"/>
                        <a:pt x="328" y="239"/>
                        <a:pt x="328" y="239"/>
                      </a:cubicBezTo>
                      <a:cubicBezTo>
                        <a:pt x="362" y="239"/>
                        <a:pt x="388" y="213"/>
                        <a:pt x="396" y="182"/>
                      </a:cubicBezTo>
                      <a:cubicBezTo>
                        <a:pt x="453" y="259"/>
                        <a:pt x="488" y="355"/>
                        <a:pt x="491" y="451"/>
                      </a:cubicBezTo>
                      <a:cubicBezTo>
                        <a:pt x="472" y="447"/>
                        <a:pt x="453" y="442"/>
                        <a:pt x="434" y="436"/>
                      </a:cubicBezTo>
                      <a:cubicBezTo>
                        <a:pt x="426" y="433"/>
                        <a:pt x="426" y="433"/>
                        <a:pt x="426" y="433"/>
                      </a:cubicBezTo>
                      <a:cubicBezTo>
                        <a:pt x="418" y="430"/>
                        <a:pt x="418" y="430"/>
                        <a:pt x="418" y="430"/>
                      </a:cubicBezTo>
                      <a:cubicBezTo>
                        <a:pt x="403" y="424"/>
                        <a:pt x="411" y="448"/>
                        <a:pt x="411" y="454"/>
                      </a:cubicBezTo>
                      <a:cubicBezTo>
                        <a:pt x="413" y="482"/>
                        <a:pt x="401" y="518"/>
                        <a:pt x="368" y="519"/>
                      </a:cubicBezTo>
                      <a:lnTo>
                        <a:pt x="367" y="519"/>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70" name="Freeform 33">
                  <a:extLst>
                    <a:ext uri="{FF2B5EF4-FFF2-40B4-BE49-F238E27FC236}">
                      <a16:creationId xmlns:a16="http://schemas.microsoft.com/office/drawing/2014/main" id="{734398F1-388C-4188-9999-F7A65DED0EF7}"/>
                    </a:ext>
                  </a:extLst>
                </p:cNvPr>
                <p:cNvSpPr>
                  <a:spLocks/>
                </p:cNvSpPr>
                <p:nvPr/>
              </p:nvSpPr>
              <p:spPr bwMode="auto">
                <a:xfrm>
                  <a:off x="4854576" y="2130425"/>
                  <a:ext cx="2746375" cy="3082925"/>
                </a:xfrm>
                <a:custGeom>
                  <a:avLst/>
                  <a:gdLst>
                    <a:gd name="T0" fmla="*/ 234 w 730"/>
                    <a:gd name="T1" fmla="*/ 19 h 819"/>
                    <a:gd name="T2" fmla="*/ 251 w 730"/>
                    <a:gd name="T3" fmla="*/ 58 h 819"/>
                    <a:gd name="T4" fmla="*/ 238 w 730"/>
                    <a:gd name="T5" fmla="*/ 88 h 819"/>
                    <a:gd name="T6" fmla="*/ 211 w 730"/>
                    <a:gd name="T7" fmla="*/ 133 h 819"/>
                    <a:gd name="T8" fmla="*/ 220 w 730"/>
                    <a:gd name="T9" fmla="*/ 200 h 819"/>
                    <a:gd name="T10" fmla="*/ 268 w 730"/>
                    <a:gd name="T11" fmla="*/ 250 h 819"/>
                    <a:gd name="T12" fmla="*/ 319 w 730"/>
                    <a:gd name="T13" fmla="*/ 256 h 819"/>
                    <a:gd name="T14" fmla="*/ 348 w 730"/>
                    <a:gd name="T15" fmla="*/ 238 h 819"/>
                    <a:gd name="T16" fmla="*/ 398 w 730"/>
                    <a:gd name="T17" fmla="*/ 267 h 819"/>
                    <a:gd name="T18" fmla="*/ 482 w 730"/>
                    <a:gd name="T19" fmla="*/ 343 h 819"/>
                    <a:gd name="T20" fmla="*/ 521 w 730"/>
                    <a:gd name="T21" fmla="*/ 388 h 819"/>
                    <a:gd name="T22" fmla="*/ 514 w 730"/>
                    <a:gd name="T23" fmla="*/ 418 h 819"/>
                    <a:gd name="T24" fmla="*/ 525 w 730"/>
                    <a:gd name="T25" fmla="*/ 470 h 819"/>
                    <a:gd name="T26" fmla="*/ 570 w 730"/>
                    <a:gd name="T27" fmla="*/ 517 h 819"/>
                    <a:gd name="T28" fmla="*/ 627 w 730"/>
                    <a:gd name="T29" fmla="*/ 516 h 819"/>
                    <a:gd name="T30" fmla="*/ 660 w 730"/>
                    <a:gd name="T31" fmla="*/ 472 h 819"/>
                    <a:gd name="T32" fmla="*/ 681 w 730"/>
                    <a:gd name="T33" fmla="*/ 446 h 819"/>
                    <a:gd name="T34" fmla="*/ 713 w 730"/>
                    <a:gd name="T35" fmla="*/ 454 h 819"/>
                    <a:gd name="T36" fmla="*/ 713 w 730"/>
                    <a:gd name="T37" fmla="*/ 580 h 819"/>
                    <a:gd name="T38" fmla="*/ 589 w 730"/>
                    <a:gd name="T39" fmla="*/ 768 h 819"/>
                    <a:gd name="T40" fmla="*/ 482 w 730"/>
                    <a:gd name="T41" fmla="*/ 801 h 819"/>
                    <a:gd name="T42" fmla="*/ 465 w 730"/>
                    <a:gd name="T43" fmla="*/ 765 h 819"/>
                    <a:gd name="T44" fmla="*/ 477 w 730"/>
                    <a:gd name="T45" fmla="*/ 733 h 819"/>
                    <a:gd name="T46" fmla="*/ 501 w 730"/>
                    <a:gd name="T47" fmla="*/ 685 h 819"/>
                    <a:gd name="T48" fmla="*/ 492 w 730"/>
                    <a:gd name="T49" fmla="*/ 619 h 819"/>
                    <a:gd name="T50" fmla="*/ 445 w 730"/>
                    <a:gd name="T51" fmla="*/ 571 h 819"/>
                    <a:gd name="T52" fmla="*/ 397 w 730"/>
                    <a:gd name="T53" fmla="*/ 568 h 819"/>
                    <a:gd name="T54" fmla="*/ 369 w 730"/>
                    <a:gd name="T55" fmla="*/ 584 h 819"/>
                    <a:gd name="T56" fmla="*/ 330 w 730"/>
                    <a:gd name="T57" fmla="*/ 563 h 819"/>
                    <a:gd name="T58" fmla="*/ 268 w 730"/>
                    <a:gd name="T59" fmla="*/ 499 h 819"/>
                    <a:gd name="T60" fmla="*/ 243 w 730"/>
                    <a:gd name="T61" fmla="*/ 455 h 819"/>
                    <a:gd name="T62" fmla="*/ 253 w 730"/>
                    <a:gd name="T63" fmla="*/ 420 h 819"/>
                    <a:gd name="T64" fmla="*/ 242 w 730"/>
                    <a:gd name="T65" fmla="*/ 364 h 819"/>
                    <a:gd name="T66" fmla="*/ 193 w 730"/>
                    <a:gd name="T67" fmla="*/ 314 h 819"/>
                    <a:gd name="T68" fmla="*/ 135 w 730"/>
                    <a:gd name="T69" fmla="*/ 311 h 819"/>
                    <a:gd name="T70" fmla="*/ 97 w 730"/>
                    <a:gd name="T71" fmla="*/ 343 h 819"/>
                    <a:gd name="T72" fmla="*/ 66 w 730"/>
                    <a:gd name="T73" fmla="*/ 357 h 819"/>
                    <a:gd name="T74" fmla="*/ 22 w 730"/>
                    <a:gd name="T75" fmla="*/ 336 h 819"/>
                    <a:gd name="T76" fmla="*/ 23 w 730"/>
                    <a:gd name="T77" fmla="*/ 214 h 819"/>
                    <a:gd name="T78" fmla="*/ 140 w 730"/>
                    <a:gd name="T79" fmla="*/ 4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30" h="819">
                      <a:moveTo>
                        <a:pt x="225" y="0"/>
                      </a:moveTo>
                      <a:cubicBezTo>
                        <a:pt x="228" y="6"/>
                        <a:pt x="231" y="13"/>
                        <a:pt x="234" y="19"/>
                      </a:cubicBezTo>
                      <a:cubicBezTo>
                        <a:pt x="236" y="26"/>
                        <a:pt x="239" y="32"/>
                        <a:pt x="242" y="39"/>
                      </a:cubicBezTo>
                      <a:cubicBezTo>
                        <a:pt x="245" y="45"/>
                        <a:pt x="248" y="51"/>
                        <a:pt x="251" y="58"/>
                      </a:cubicBezTo>
                      <a:cubicBezTo>
                        <a:pt x="255" y="64"/>
                        <a:pt x="258" y="70"/>
                        <a:pt x="261" y="76"/>
                      </a:cubicBezTo>
                      <a:cubicBezTo>
                        <a:pt x="253" y="79"/>
                        <a:pt x="245" y="83"/>
                        <a:pt x="238" y="88"/>
                      </a:cubicBezTo>
                      <a:cubicBezTo>
                        <a:pt x="232" y="93"/>
                        <a:pt x="226" y="100"/>
                        <a:pt x="221" y="107"/>
                      </a:cubicBezTo>
                      <a:cubicBezTo>
                        <a:pt x="217" y="115"/>
                        <a:pt x="213" y="124"/>
                        <a:pt x="211" y="133"/>
                      </a:cubicBezTo>
                      <a:cubicBezTo>
                        <a:pt x="209" y="143"/>
                        <a:pt x="209" y="153"/>
                        <a:pt x="210" y="164"/>
                      </a:cubicBezTo>
                      <a:cubicBezTo>
                        <a:pt x="211" y="177"/>
                        <a:pt x="215" y="189"/>
                        <a:pt x="220" y="200"/>
                      </a:cubicBezTo>
                      <a:cubicBezTo>
                        <a:pt x="225" y="211"/>
                        <a:pt x="232" y="221"/>
                        <a:pt x="240" y="230"/>
                      </a:cubicBezTo>
                      <a:cubicBezTo>
                        <a:pt x="249" y="239"/>
                        <a:pt x="258" y="245"/>
                        <a:pt x="268" y="250"/>
                      </a:cubicBezTo>
                      <a:cubicBezTo>
                        <a:pt x="278" y="255"/>
                        <a:pt x="289" y="258"/>
                        <a:pt x="300" y="258"/>
                      </a:cubicBezTo>
                      <a:cubicBezTo>
                        <a:pt x="307" y="258"/>
                        <a:pt x="313" y="257"/>
                        <a:pt x="319" y="256"/>
                      </a:cubicBezTo>
                      <a:cubicBezTo>
                        <a:pt x="324" y="254"/>
                        <a:pt x="330" y="252"/>
                        <a:pt x="335" y="249"/>
                      </a:cubicBezTo>
                      <a:cubicBezTo>
                        <a:pt x="340" y="246"/>
                        <a:pt x="344" y="242"/>
                        <a:pt x="348" y="238"/>
                      </a:cubicBezTo>
                      <a:cubicBezTo>
                        <a:pt x="352" y="234"/>
                        <a:pt x="356" y="229"/>
                        <a:pt x="359" y="224"/>
                      </a:cubicBezTo>
                      <a:cubicBezTo>
                        <a:pt x="372" y="239"/>
                        <a:pt x="385" y="253"/>
                        <a:pt x="398" y="267"/>
                      </a:cubicBezTo>
                      <a:cubicBezTo>
                        <a:pt x="411" y="281"/>
                        <a:pt x="425" y="294"/>
                        <a:pt x="439" y="307"/>
                      </a:cubicBezTo>
                      <a:cubicBezTo>
                        <a:pt x="453" y="320"/>
                        <a:pt x="468" y="332"/>
                        <a:pt x="482" y="343"/>
                      </a:cubicBezTo>
                      <a:cubicBezTo>
                        <a:pt x="497" y="354"/>
                        <a:pt x="512" y="365"/>
                        <a:pt x="527" y="375"/>
                      </a:cubicBezTo>
                      <a:cubicBezTo>
                        <a:pt x="525" y="379"/>
                        <a:pt x="522" y="383"/>
                        <a:pt x="521" y="388"/>
                      </a:cubicBezTo>
                      <a:cubicBezTo>
                        <a:pt x="519" y="392"/>
                        <a:pt x="517" y="397"/>
                        <a:pt x="516" y="402"/>
                      </a:cubicBezTo>
                      <a:cubicBezTo>
                        <a:pt x="515" y="407"/>
                        <a:pt x="514" y="412"/>
                        <a:pt x="514" y="418"/>
                      </a:cubicBezTo>
                      <a:cubicBezTo>
                        <a:pt x="514" y="423"/>
                        <a:pt x="514" y="429"/>
                        <a:pt x="515" y="435"/>
                      </a:cubicBezTo>
                      <a:cubicBezTo>
                        <a:pt x="516" y="447"/>
                        <a:pt x="519" y="459"/>
                        <a:pt x="525" y="470"/>
                      </a:cubicBezTo>
                      <a:cubicBezTo>
                        <a:pt x="530" y="481"/>
                        <a:pt x="536" y="490"/>
                        <a:pt x="544" y="499"/>
                      </a:cubicBezTo>
                      <a:cubicBezTo>
                        <a:pt x="552" y="507"/>
                        <a:pt x="561" y="513"/>
                        <a:pt x="570" y="517"/>
                      </a:cubicBezTo>
                      <a:cubicBezTo>
                        <a:pt x="580" y="522"/>
                        <a:pt x="590" y="524"/>
                        <a:pt x="600" y="524"/>
                      </a:cubicBezTo>
                      <a:cubicBezTo>
                        <a:pt x="610" y="523"/>
                        <a:pt x="619" y="521"/>
                        <a:pt x="627" y="516"/>
                      </a:cubicBezTo>
                      <a:cubicBezTo>
                        <a:pt x="635" y="512"/>
                        <a:pt x="642" y="506"/>
                        <a:pt x="647" y="499"/>
                      </a:cubicBezTo>
                      <a:cubicBezTo>
                        <a:pt x="653" y="491"/>
                        <a:pt x="657" y="482"/>
                        <a:pt x="660" y="472"/>
                      </a:cubicBezTo>
                      <a:cubicBezTo>
                        <a:pt x="663" y="463"/>
                        <a:pt x="665" y="452"/>
                        <a:pt x="664" y="441"/>
                      </a:cubicBezTo>
                      <a:cubicBezTo>
                        <a:pt x="670" y="442"/>
                        <a:pt x="675" y="444"/>
                        <a:pt x="681" y="446"/>
                      </a:cubicBezTo>
                      <a:cubicBezTo>
                        <a:pt x="686" y="447"/>
                        <a:pt x="691" y="449"/>
                        <a:pt x="697" y="450"/>
                      </a:cubicBezTo>
                      <a:cubicBezTo>
                        <a:pt x="702" y="452"/>
                        <a:pt x="708" y="453"/>
                        <a:pt x="713" y="454"/>
                      </a:cubicBezTo>
                      <a:cubicBezTo>
                        <a:pt x="719" y="455"/>
                        <a:pt x="724" y="456"/>
                        <a:pt x="730" y="457"/>
                      </a:cubicBezTo>
                      <a:cubicBezTo>
                        <a:pt x="729" y="500"/>
                        <a:pt x="724" y="542"/>
                        <a:pt x="713" y="580"/>
                      </a:cubicBezTo>
                      <a:cubicBezTo>
                        <a:pt x="701" y="619"/>
                        <a:pt x="685" y="654"/>
                        <a:pt x="665" y="686"/>
                      </a:cubicBezTo>
                      <a:cubicBezTo>
                        <a:pt x="644" y="718"/>
                        <a:pt x="619" y="746"/>
                        <a:pt x="589" y="768"/>
                      </a:cubicBezTo>
                      <a:cubicBezTo>
                        <a:pt x="560" y="791"/>
                        <a:pt x="526" y="809"/>
                        <a:pt x="490" y="819"/>
                      </a:cubicBezTo>
                      <a:cubicBezTo>
                        <a:pt x="487" y="813"/>
                        <a:pt x="485" y="807"/>
                        <a:pt x="482" y="801"/>
                      </a:cubicBezTo>
                      <a:cubicBezTo>
                        <a:pt x="479" y="795"/>
                        <a:pt x="476" y="789"/>
                        <a:pt x="473" y="783"/>
                      </a:cubicBezTo>
                      <a:cubicBezTo>
                        <a:pt x="471" y="777"/>
                        <a:pt x="468" y="771"/>
                        <a:pt x="465" y="765"/>
                      </a:cubicBezTo>
                      <a:cubicBezTo>
                        <a:pt x="462" y="759"/>
                        <a:pt x="459" y="753"/>
                        <a:pt x="456" y="747"/>
                      </a:cubicBezTo>
                      <a:cubicBezTo>
                        <a:pt x="464" y="744"/>
                        <a:pt x="471" y="739"/>
                        <a:pt x="477" y="733"/>
                      </a:cubicBezTo>
                      <a:cubicBezTo>
                        <a:pt x="483" y="727"/>
                        <a:pt x="488" y="720"/>
                        <a:pt x="492" y="711"/>
                      </a:cubicBezTo>
                      <a:cubicBezTo>
                        <a:pt x="496" y="703"/>
                        <a:pt x="499" y="694"/>
                        <a:pt x="501" y="685"/>
                      </a:cubicBezTo>
                      <a:cubicBezTo>
                        <a:pt x="502" y="675"/>
                        <a:pt x="503" y="665"/>
                        <a:pt x="502" y="655"/>
                      </a:cubicBezTo>
                      <a:cubicBezTo>
                        <a:pt x="500" y="642"/>
                        <a:pt x="497" y="630"/>
                        <a:pt x="492" y="619"/>
                      </a:cubicBezTo>
                      <a:cubicBezTo>
                        <a:pt x="487" y="608"/>
                        <a:pt x="480" y="598"/>
                        <a:pt x="472" y="590"/>
                      </a:cubicBezTo>
                      <a:cubicBezTo>
                        <a:pt x="464" y="582"/>
                        <a:pt x="455" y="576"/>
                        <a:pt x="445" y="571"/>
                      </a:cubicBezTo>
                      <a:cubicBezTo>
                        <a:pt x="435" y="567"/>
                        <a:pt x="424" y="565"/>
                        <a:pt x="414" y="565"/>
                      </a:cubicBezTo>
                      <a:cubicBezTo>
                        <a:pt x="408" y="565"/>
                        <a:pt x="402" y="566"/>
                        <a:pt x="397" y="568"/>
                      </a:cubicBezTo>
                      <a:cubicBezTo>
                        <a:pt x="392" y="569"/>
                        <a:pt x="387" y="572"/>
                        <a:pt x="382" y="574"/>
                      </a:cubicBezTo>
                      <a:cubicBezTo>
                        <a:pt x="377" y="577"/>
                        <a:pt x="373" y="580"/>
                        <a:pt x="369" y="584"/>
                      </a:cubicBezTo>
                      <a:cubicBezTo>
                        <a:pt x="365" y="588"/>
                        <a:pt x="362" y="593"/>
                        <a:pt x="358" y="597"/>
                      </a:cubicBezTo>
                      <a:cubicBezTo>
                        <a:pt x="349" y="586"/>
                        <a:pt x="340" y="574"/>
                        <a:pt x="330" y="563"/>
                      </a:cubicBezTo>
                      <a:cubicBezTo>
                        <a:pt x="320" y="552"/>
                        <a:pt x="310" y="541"/>
                        <a:pt x="299" y="530"/>
                      </a:cubicBezTo>
                      <a:cubicBezTo>
                        <a:pt x="289" y="519"/>
                        <a:pt x="279" y="509"/>
                        <a:pt x="268" y="499"/>
                      </a:cubicBezTo>
                      <a:cubicBezTo>
                        <a:pt x="257" y="488"/>
                        <a:pt x="246" y="479"/>
                        <a:pt x="234" y="469"/>
                      </a:cubicBezTo>
                      <a:cubicBezTo>
                        <a:pt x="238" y="465"/>
                        <a:pt x="241" y="460"/>
                        <a:pt x="243" y="455"/>
                      </a:cubicBezTo>
                      <a:cubicBezTo>
                        <a:pt x="246" y="449"/>
                        <a:pt x="248" y="444"/>
                        <a:pt x="250" y="438"/>
                      </a:cubicBezTo>
                      <a:cubicBezTo>
                        <a:pt x="251" y="432"/>
                        <a:pt x="252" y="426"/>
                        <a:pt x="253" y="420"/>
                      </a:cubicBezTo>
                      <a:cubicBezTo>
                        <a:pt x="253" y="414"/>
                        <a:pt x="253" y="408"/>
                        <a:pt x="252" y="401"/>
                      </a:cubicBezTo>
                      <a:cubicBezTo>
                        <a:pt x="251" y="388"/>
                        <a:pt x="248" y="376"/>
                        <a:pt x="242" y="364"/>
                      </a:cubicBezTo>
                      <a:cubicBezTo>
                        <a:pt x="237" y="353"/>
                        <a:pt x="230" y="343"/>
                        <a:pt x="222" y="335"/>
                      </a:cubicBezTo>
                      <a:cubicBezTo>
                        <a:pt x="213" y="326"/>
                        <a:pt x="204" y="319"/>
                        <a:pt x="193" y="314"/>
                      </a:cubicBezTo>
                      <a:cubicBezTo>
                        <a:pt x="183" y="310"/>
                        <a:pt x="171" y="307"/>
                        <a:pt x="160" y="307"/>
                      </a:cubicBezTo>
                      <a:cubicBezTo>
                        <a:pt x="151" y="307"/>
                        <a:pt x="143" y="308"/>
                        <a:pt x="135" y="311"/>
                      </a:cubicBezTo>
                      <a:cubicBezTo>
                        <a:pt x="127" y="314"/>
                        <a:pt x="120" y="319"/>
                        <a:pt x="114" y="324"/>
                      </a:cubicBezTo>
                      <a:cubicBezTo>
                        <a:pt x="107" y="329"/>
                        <a:pt x="102" y="336"/>
                        <a:pt x="97" y="343"/>
                      </a:cubicBezTo>
                      <a:cubicBezTo>
                        <a:pt x="93" y="351"/>
                        <a:pt x="89" y="359"/>
                        <a:pt x="87" y="368"/>
                      </a:cubicBezTo>
                      <a:cubicBezTo>
                        <a:pt x="80" y="364"/>
                        <a:pt x="73" y="360"/>
                        <a:pt x="66" y="357"/>
                      </a:cubicBezTo>
                      <a:cubicBezTo>
                        <a:pt x="59" y="353"/>
                        <a:pt x="51" y="350"/>
                        <a:pt x="44" y="346"/>
                      </a:cubicBezTo>
                      <a:cubicBezTo>
                        <a:pt x="37" y="343"/>
                        <a:pt x="30" y="340"/>
                        <a:pt x="22" y="336"/>
                      </a:cubicBezTo>
                      <a:cubicBezTo>
                        <a:pt x="15" y="333"/>
                        <a:pt x="7" y="330"/>
                        <a:pt x="0" y="327"/>
                      </a:cubicBezTo>
                      <a:cubicBezTo>
                        <a:pt x="3" y="287"/>
                        <a:pt x="11" y="249"/>
                        <a:pt x="23" y="214"/>
                      </a:cubicBezTo>
                      <a:cubicBezTo>
                        <a:pt x="35" y="179"/>
                        <a:pt x="51" y="147"/>
                        <a:pt x="71" y="118"/>
                      </a:cubicBezTo>
                      <a:cubicBezTo>
                        <a:pt x="91" y="90"/>
                        <a:pt x="114" y="66"/>
                        <a:pt x="140" y="46"/>
                      </a:cubicBezTo>
                      <a:cubicBezTo>
                        <a:pt x="166" y="26"/>
                        <a:pt x="195" y="11"/>
                        <a:pt x="225" y="0"/>
                      </a:cubicBezTo>
                      <a:close/>
                    </a:path>
                  </a:pathLst>
                </a:custGeom>
                <a:solidFill>
                  <a:schemeClr val="accent2">
                    <a:lumMod val="60000"/>
                    <a:lumOff val="4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71" name="Freeform 34">
                  <a:extLst>
                    <a:ext uri="{FF2B5EF4-FFF2-40B4-BE49-F238E27FC236}">
                      <a16:creationId xmlns:a16="http://schemas.microsoft.com/office/drawing/2014/main" id="{CA9D5B02-CE27-4DED-921F-65C57A98C848}"/>
                    </a:ext>
                  </a:extLst>
                </p:cNvPr>
                <p:cNvSpPr>
                  <a:spLocks/>
                </p:cNvSpPr>
                <p:nvPr/>
              </p:nvSpPr>
              <p:spPr bwMode="auto">
                <a:xfrm>
                  <a:off x="4884738" y="2168525"/>
                  <a:ext cx="2686050" cy="3009900"/>
                </a:xfrm>
                <a:custGeom>
                  <a:avLst/>
                  <a:gdLst>
                    <a:gd name="T0" fmla="*/ 486 w 714"/>
                    <a:gd name="T1" fmla="*/ 800 h 800"/>
                    <a:gd name="T2" fmla="*/ 458 w 714"/>
                    <a:gd name="T3" fmla="*/ 741 h 800"/>
                    <a:gd name="T4" fmla="*/ 483 w 714"/>
                    <a:gd name="T5" fmla="*/ 592 h 800"/>
                    <a:gd name="T6" fmla="*/ 350 w 714"/>
                    <a:gd name="T7" fmla="*/ 575 h 800"/>
                    <a:gd name="T8" fmla="*/ 237 w 714"/>
                    <a:gd name="T9" fmla="*/ 458 h 800"/>
                    <a:gd name="T10" fmla="*/ 207 w 714"/>
                    <a:gd name="T11" fmla="*/ 309 h 800"/>
                    <a:gd name="T12" fmla="*/ 130 w 714"/>
                    <a:gd name="T13" fmla="*/ 292 h 800"/>
                    <a:gd name="T14" fmla="*/ 74 w 714"/>
                    <a:gd name="T15" fmla="*/ 347 h 800"/>
                    <a:gd name="T16" fmla="*/ 0 w 714"/>
                    <a:gd name="T17" fmla="*/ 312 h 800"/>
                    <a:gd name="T18" fmla="*/ 213 w 714"/>
                    <a:gd name="T19" fmla="*/ 0 h 800"/>
                    <a:gd name="T20" fmla="*/ 242 w 714"/>
                    <a:gd name="T21" fmla="*/ 62 h 800"/>
                    <a:gd name="T22" fmla="*/ 213 w 714"/>
                    <a:gd name="T23" fmla="*/ 208 h 800"/>
                    <a:gd name="T24" fmla="*/ 352 w 714"/>
                    <a:gd name="T25" fmla="*/ 226 h 800"/>
                    <a:gd name="T26" fmla="*/ 509 w 714"/>
                    <a:gd name="T27" fmla="*/ 367 h 800"/>
                    <a:gd name="T28" fmla="*/ 590 w 714"/>
                    <a:gd name="T29" fmla="*/ 521 h 800"/>
                    <a:gd name="T30" fmla="*/ 592 w 714"/>
                    <a:gd name="T31" fmla="*/ 521 h 800"/>
                    <a:gd name="T32" fmla="*/ 664 w 714"/>
                    <a:gd name="T33" fmla="*/ 441 h 800"/>
                    <a:gd name="T34" fmla="*/ 714 w 714"/>
                    <a:gd name="T35" fmla="*/ 454 h 800"/>
                    <a:gd name="T36" fmla="*/ 486 w 714"/>
                    <a:gd name="T37" fmla="*/ 800 h 800"/>
                    <a:gd name="T38" fmla="*/ 486 w 714"/>
                    <a:gd name="T39" fmla="*/ 80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14" h="800">
                      <a:moveTo>
                        <a:pt x="486" y="800"/>
                      </a:moveTo>
                      <a:cubicBezTo>
                        <a:pt x="478" y="780"/>
                        <a:pt x="468" y="760"/>
                        <a:pt x="458" y="741"/>
                      </a:cubicBezTo>
                      <a:cubicBezTo>
                        <a:pt x="509" y="711"/>
                        <a:pt x="513" y="637"/>
                        <a:pt x="483" y="592"/>
                      </a:cubicBezTo>
                      <a:cubicBezTo>
                        <a:pt x="453" y="546"/>
                        <a:pt x="388" y="530"/>
                        <a:pt x="350" y="575"/>
                      </a:cubicBezTo>
                      <a:cubicBezTo>
                        <a:pt x="316" y="533"/>
                        <a:pt x="278" y="493"/>
                        <a:pt x="237" y="458"/>
                      </a:cubicBezTo>
                      <a:cubicBezTo>
                        <a:pt x="268" y="410"/>
                        <a:pt x="251" y="342"/>
                        <a:pt x="207" y="309"/>
                      </a:cubicBezTo>
                      <a:cubicBezTo>
                        <a:pt x="185" y="292"/>
                        <a:pt x="157" y="285"/>
                        <a:pt x="130" y="292"/>
                      </a:cubicBezTo>
                      <a:cubicBezTo>
                        <a:pt x="104" y="300"/>
                        <a:pt x="83" y="321"/>
                        <a:pt x="74" y="347"/>
                      </a:cubicBezTo>
                      <a:cubicBezTo>
                        <a:pt x="50" y="334"/>
                        <a:pt x="25" y="322"/>
                        <a:pt x="0" y="312"/>
                      </a:cubicBezTo>
                      <a:cubicBezTo>
                        <a:pt x="11" y="180"/>
                        <a:pt x="84" y="48"/>
                        <a:pt x="213" y="0"/>
                      </a:cubicBezTo>
                      <a:cubicBezTo>
                        <a:pt x="222" y="21"/>
                        <a:pt x="232" y="42"/>
                        <a:pt x="242" y="62"/>
                      </a:cubicBezTo>
                      <a:cubicBezTo>
                        <a:pt x="185" y="86"/>
                        <a:pt x="183" y="162"/>
                        <a:pt x="213" y="208"/>
                      </a:cubicBezTo>
                      <a:cubicBezTo>
                        <a:pt x="243" y="254"/>
                        <a:pt x="313" y="277"/>
                        <a:pt x="352" y="226"/>
                      </a:cubicBezTo>
                      <a:cubicBezTo>
                        <a:pt x="397" y="280"/>
                        <a:pt x="450" y="328"/>
                        <a:pt x="509" y="367"/>
                      </a:cubicBezTo>
                      <a:cubicBezTo>
                        <a:pt x="479" y="426"/>
                        <a:pt x="517" y="521"/>
                        <a:pt x="590" y="521"/>
                      </a:cubicBezTo>
                      <a:cubicBezTo>
                        <a:pt x="592" y="521"/>
                        <a:pt x="592" y="521"/>
                        <a:pt x="592" y="521"/>
                      </a:cubicBezTo>
                      <a:cubicBezTo>
                        <a:pt x="635" y="520"/>
                        <a:pt x="661" y="480"/>
                        <a:pt x="664" y="441"/>
                      </a:cubicBezTo>
                      <a:cubicBezTo>
                        <a:pt x="680" y="446"/>
                        <a:pt x="697" y="450"/>
                        <a:pt x="714" y="454"/>
                      </a:cubicBezTo>
                      <a:cubicBezTo>
                        <a:pt x="711" y="600"/>
                        <a:pt x="633" y="753"/>
                        <a:pt x="486" y="800"/>
                      </a:cubicBezTo>
                      <a:cubicBezTo>
                        <a:pt x="484" y="796"/>
                        <a:pt x="519" y="790"/>
                        <a:pt x="486" y="800"/>
                      </a:cubicBez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72" name="Freeform 35">
                  <a:extLst>
                    <a:ext uri="{FF2B5EF4-FFF2-40B4-BE49-F238E27FC236}">
                      <a16:creationId xmlns:a16="http://schemas.microsoft.com/office/drawing/2014/main" id="{5B84D928-2DA2-4D31-B8A6-39A974F1ED80}"/>
                    </a:ext>
                  </a:extLst>
                </p:cNvPr>
                <p:cNvSpPr>
                  <a:spLocks/>
                </p:cNvSpPr>
                <p:nvPr/>
              </p:nvSpPr>
              <p:spPr bwMode="auto">
                <a:xfrm>
                  <a:off x="4849813" y="3357563"/>
                  <a:ext cx="1836738" cy="1905000"/>
                </a:xfrm>
                <a:custGeom>
                  <a:avLst/>
                  <a:gdLst>
                    <a:gd name="T0" fmla="*/ 189 w 488"/>
                    <a:gd name="T1" fmla="*/ 6 h 506"/>
                    <a:gd name="T2" fmla="*/ 229 w 488"/>
                    <a:gd name="T3" fmla="*/ 46 h 506"/>
                    <a:gd name="T4" fmla="*/ 237 w 488"/>
                    <a:gd name="T5" fmla="*/ 91 h 506"/>
                    <a:gd name="T6" fmla="*/ 229 w 488"/>
                    <a:gd name="T7" fmla="*/ 119 h 506"/>
                    <a:gd name="T8" fmla="*/ 218 w 488"/>
                    <a:gd name="T9" fmla="*/ 134 h 506"/>
                    <a:gd name="T10" fmla="*/ 211 w 488"/>
                    <a:gd name="T11" fmla="*/ 140 h 506"/>
                    <a:gd name="T12" fmla="*/ 212 w 488"/>
                    <a:gd name="T13" fmla="*/ 146 h 506"/>
                    <a:gd name="T14" fmla="*/ 219 w 488"/>
                    <a:gd name="T15" fmla="*/ 152 h 506"/>
                    <a:gd name="T16" fmla="*/ 258 w 488"/>
                    <a:gd name="T17" fmla="*/ 186 h 506"/>
                    <a:gd name="T18" fmla="*/ 321 w 488"/>
                    <a:gd name="T19" fmla="*/ 252 h 506"/>
                    <a:gd name="T20" fmla="*/ 354 w 488"/>
                    <a:gd name="T21" fmla="*/ 292 h 506"/>
                    <a:gd name="T22" fmla="*/ 360 w 488"/>
                    <a:gd name="T23" fmla="*/ 300 h 506"/>
                    <a:gd name="T24" fmla="*/ 365 w 488"/>
                    <a:gd name="T25" fmla="*/ 299 h 506"/>
                    <a:gd name="T26" fmla="*/ 369 w 488"/>
                    <a:gd name="T27" fmla="*/ 290 h 506"/>
                    <a:gd name="T28" fmla="*/ 380 w 488"/>
                    <a:gd name="T29" fmla="*/ 275 h 506"/>
                    <a:gd name="T30" fmla="*/ 403 w 488"/>
                    <a:gd name="T31" fmla="*/ 260 h 506"/>
                    <a:gd name="T32" fmla="*/ 442 w 488"/>
                    <a:gd name="T33" fmla="*/ 263 h 506"/>
                    <a:gd name="T34" fmla="*/ 479 w 488"/>
                    <a:gd name="T35" fmla="*/ 301 h 506"/>
                    <a:gd name="T36" fmla="*/ 486 w 488"/>
                    <a:gd name="T37" fmla="*/ 354 h 506"/>
                    <a:gd name="T38" fmla="*/ 465 w 488"/>
                    <a:gd name="T39" fmla="*/ 393 h 506"/>
                    <a:gd name="T40" fmla="*/ 444 w 488"/>
                    <a:gd name="T41" fmla="*/ 406 h 506"/>
                    <a:gd name="T42" fmla="*/ 436 w 488"/>
                    <a:gd name="T43" fmla="*/ 407 h 506"/>
                    <a:gd name="T44" fmla="*/ 431 w 488"/>
                    <a:gd name="T45" fmla="*/ 408 h 506"/>
                    <a:gd name="T46" fmla="*/ 436 w 488"/>
                    <a:gd name="T47" fmla="*/ 417 h 506"/>
                    <a:gd name="T48" fmla="*/ 441 w 488"/>
                    <a:gd name="T49" fmla="*/ 426 h 506"/>
                    <a:gd name="T50" fmla="*/ 459 w 488"/>
                    <a:gd name="T51" fmla="*/ 461 h 506"/>
                    <a:gd name="T52" fmla="*/ 475 w 488"/>
                    <a:gd name="T53" fmla="*/ 497 h 506"/>
                    <a:gd name="T54" fmla="*/ 452 w 488"/>
                    <a:gd name="T55" fmla="*/ 502 h 506"/>
                    <a:gd name="T56" fmla="*/ 429 w 488"/>
                    <a:gd name="T57" fmla="*/ 505 h 506"/>
                    <a:gd name="T58" fmla="*/ 320 w 488"/>
                    <a:gd name="T59" fmla="*/ 494 h 506"/>
                    <a:gd name="T60" fmla="*/ 216 w 488"/>
                    <a:gd name="T61" fmla="*/ 447 h 506"/>
                    <a:gd name="T62" fmla="*/ 248 w 488"/>
                    <a:gd name="T63" fmla="*/ 409 h 506"/>
                    <a:gd name="T64" fmla="*/ 257 w 488"/>
                    <a:gd name="T65" fmla="*/ 356 h 506"/>
                    <a:gd name="T66" fmla="*/ 225 w 488"/>
                    <a:gd name="T67" fmla="*/ 289 h 506"/>
                    <a:gd name="T68" fmla="*/ 163 w 488"/>
                    <a:gd name="T69" fmla="*/ 263 h 506"/>
                    <a:gd name="T70" fmla="*/ 118 w 488"/>
                    <a:gd name="T71" fmla="*/ 281 h 506"/>
                    <a:gd name="T72" fmla="*/ 90 w 488"/>
                    <a:gd name="T73" fmla="*/ 324 h 506"/>
                    <a:gd name="T74" fmla="*/ 31 w 488"/>
                    <a:gd name="T75" fmla="*/ 210 h 506"/>
                    <a:gd name="T76" fmla="*/ 2 w 488"/>
                    <a:gd name="T77" fmla="*/ 80 h 506"/>
                    <a:gd name="T78" fmla="*/ 0 w 488"/>
                    <a:gd name="T79" fmla="*/ 50 h 506"/>
                    <a:gd name="T80" fmla="*/ 0 w 488"/>
                    <a:gd name="T81" fmla="*/ 21 h 506"/>
                    <a:gd name="T82" fmla="*/ 43 w 488"/>
                    <a:gd name="T83" fmla="*/ 40 h 506"/>
                    <a:gd name="T84" fmla="*/ 85 w 488"/>
                    <a:gd name="T85" fmla="*/ 61 h 506"/>
                    <a:gd name="T86" fmla="*/ 94 w 488"/>
                    <a:gd name="T87" fmla="*/ 66 h 506"/>
                    <a:gd name="T88" fmla="*/ 102 w 488"/>
                    <a:gd name="T89" fmla="*/ 71 h 506"/>
                    <a:gd name="T90" fmla="*/ 103 w 488"/>
                    <a:gd name="T91" fmla="*/ 61 h 506"/>
                    <a:gd name="T92" fmla="*/ 104 w 488"/>
                    <a:gd name="T93" fmla="*/ 51 h 506"/>
                    <a:gd name="T94" fmla="*/ 125 w 488"/>
                    <a:gd name="T95" fmla="*/ 14 h 506"/>
                    <a:gd name="T96" fmla="*/ 163 w 488"/>
                    <a:gd name="T97" fmla="*/ 0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8" h="506">
                      <a:moveTo>
                        <a:pt x="163" y="0"/>
                      </a:moveTo>
                      <a:cubicBezTo>
                        <a:pt x="172" y="0"/>
                        <a:pt x="181" y="2"/>
                        <a:pt x="189" y="6"/>
                      </a:cubicBezTo>
                      <a:cubicBezTo>
                        <a:pt x="198" y="10"/>
                        <a:pt x="205" y="15"/>
                        <a:pt x="212" y="22"/>
                      </a:cubicBezTo>
                      <a:cubicBezTo>
                        <a:pt x="219" y="29"/>
                        <a:pt x="224" y="37"/>
                        <a:pt x="229" y="46"/>
                      </a:cubicBezTo>
                      <a:cubicBezTo>
                        <a:pt x="233" y="55"/>
                        <a:pt x="236" y="65"/>
                        <a:pt x="237" y="75"/>
                      </a:cubicBezTo>
                      <a:cubicBezTo>
                        <a:pt x="237" y="81"/>
                        <a:pt x="237" y="86"/>
                        <a:pt x="237" y="91"/>
                      </a:cubicBezTo>
                      <a:cubicBezTo>
                        <a:pt x="236" y="96"/>
                        <a:pt x="235" y="101"/>
                        <a:pt x="234" y="106"/>
                      </a:cubicBezTo>
                      <a:cubicBezTo>
                        <a:pt x="233" y="111"/>
                        <a:pt x="231" y="115"/>
                        <a:pt x="229" y="119"/>
                      </a:cubicBezTo>
                      <a:cubicBezTo>
                        <a:pt x="227" y="124"/>
                        <a:pt x="224" y="127"/>
                        <a:pt x="221" y="131"/>
                      </a:cubicBezTo>
                      <a:cubicBezTo>
                        <a:pt x="220" y="132"/>
                        <a:pt x="219" y="133"/>
                        <a:pt x="218" y="134"/>
                      </a:cubicBezTo>
                      <a:cubicBezTo>
                        <a:pt x="217" y="135"/>
                        <a:pt x="216" y="136"/>
                        <a:pt x="215" y="137"/>
                      </a:cubicBezTo>
                      <a:cubicBezTo>
                        <a:pt x="214" y="138"/>
                        <a:pt x="213" y="139"/>
                        <a:pt x="211" y="140"/>
                      </a:cubicBezTo>
                      <a:cubicBezTo>
                        <a:pt x="210" y="141"/>
                        <a:pt x="209" y="142"/>
                        <a:pt x="208" y="143"/>
                      </a:cubicBezTo>
                      <a:cubicBezTo>
                        <a:pt x="209" y="144"/>
                        <a:pt x="210" y="145"/>
                        <a:pt x="212" y="146"/>
                      </a:cubicBezTo>
                      <a:cubicBezTo>
                        <a:pt x="213" y="147"/>
                        <a:pt x="214" y="148"/>
                        <a:pt x="216" y="149"/>
                      </a:cubicBezTo>
                      <a:cubicBezTo>
                        <a:pt x="217" y="150"/>
                        <a:pt x="218" y="151"/>
                        <a:pt x="219" y="152"/>
                      </a:cubicBezTo>
                      <a:cubicBezTo>
                        <a:pt x="221" y="153"/>
                        <a:pt x="222" y="154"/>
                        <a:pt x="223" y="156"/>
                      </a:cubicBezTo>
                      <a:cubicBezTo>
                        <a:pt x="235" y="165"/>
                        <a:pt x="246" y="175"/>
                        <a:pt x="258" y="186"/>
                      </a:cubicBezTo>
                      <a:cubicBezTo>
                        <a:pt x="269" y="196"/>
                        <a:pt x="280" y="207"/>
                        <a:pt x="290" y="218"/>
                      </a:cubicBezTo>
                      <a:cubicBezTo>
                        <a:pt x="301" y="229"/>
                        <a:pt x="311" y="240"/>
                        <a:pt x="321" y="252"/>
                      </a:cubicBezTo>
                      <a:cubicBezTo>
                        <a:pt x="331" y="264"/>
                        <a:pt x="341" y="275"/>
                        <a:pt x="351" y="288"/>
                      </a:cubicBezTo>
                      <a:cubicBezTo>
                        <a:pt x="352" y="289"/>
                        <a:pt x="353" y="290"/>
                        <a:pt x="354" y="292"/>
                      </a:cubicBezTo>
                      <a:cubicBezTo>
                        <a:pt x="355" y="293"/>
                        <a:pt x="356" y="294"/>
                        <a:pt x="357" y="296"/>
                      </a:cubicBezTo>
                      <a:cubicBezTo>
                        <a:pt x="358" y="297"/>
                        <a:pt x="359" y="298"/>
                        <a:pt x="360" y="300"/>
                      </a:cubicBezTo>
                      <a:cubicBezTo>
                        <a:pt x="361" y="301"/>
                        <a:pt x="362" y="303"/>
                        <a:pt x="363" y="304"/>
                      </a:cubicBezTo>
                      <a:cubicBezTo>
                        <a:pt x="364" y="302"/>
                        <a:pt x="364" y="301"/>
                        <a:pt x="365" y="299"/>
                      </a:cubicBezTo>
                      <a:cubicBezTo>
                        <a:pt x="365" y="298"/>
                        <a:pt x="366" y="296"/>
                        <a:pt x="367" y="295"/>
                      </a:cubicBezTo>
                      <a:cubicBezTo>
                        <a:pt x="367" y="293"/>
                        <a:pt x="368" y="292"/>
                        <a:pt x="369" y="290"/>
                      </a:cubicBezTo>
                      <a:cubicBezTo>
                        <a:pt x="369" y="289"/>
                        <a:pt x="370" y="288"/>
                        <a:pt x="371" y="286"/>
                      </a:cubicBezTo>
                      <a:cubicBezTo>
                        <a:pt x="373" y="282"/>
                        <a:pt x="376" y="278"/>
                        <a:pt x="380" y="275"/>
                      </a:cubicBezTo>
                      <a:cubicBezTo>
                        <a:pt x="383" y="272"/>
                        <a:pt x="386" y="269"/>
                        <a:pt x="390" y="266"/>
                      </a:cubicBezTo>
                      <a:cubicBezTo>
                        <a:pt x="394" y="264"/>
                        <a:pt x="398" y="262"/>
                        <a:pt x="403" y="260"/>
                      </a:cubicBezTo>
                      <a:cubicBezTo>
                        <a:pt x="407" y="259"/>
                        <a:pt x="412" y="258"/>
                        <a:pt x="417" y="258"/>
                      </a:cubicBezTo>
                      <a:cubicBezTo>
                        <a:pt x="425" y="258"/>
                        <a:pt x="434" y="259"/>
                        <a:pt x="442" y="263"/>
                      </a:cubicBezTo>
                      <a:cubicBezTo>
                        <a:pt x="449" y="266"/>
                        <a:pt x="457" y="271"/>
                        <a:pt x="463" y="278"/>
                      </a:cubicBezTo>
                      <a:cubicBezTo>
                        <a:pt x="469" y="284"/>
                        <a:pt x="475" y="292"/>
                        <a:pt x="479" y="301"/>
                      </a:cubicBezTo>
                      <a:cubicBezTo>
                        <a:pt x="483" y="310"/>
                        <a:pt x="486" y="319"/>
                        <a:pt x="487" y="329"/>
                      </a:cubicBezTo>
                      <a:cubicBezTo>
                        <a:pt x="488" y="338"/>
                        <a:pt x="488" y="346"/>
                        <a:pt x="486" y="354"/>
                      </a:cubicBezTo>
                      <a:cubicBezTo>
                        <a:pt x="485" y="362"/>
                        <a:pt x="482" y="370"/>
                        <a:pt x="479" y="376"/>
                      </a:cubicBezTo>
                      <a:cubicBezTo>
                        <a:pt x="475" y="383"/>
                        <a:pt x="471" y="389"/>
                        <a:pt x="465" y="393"/>
                      </a:cubicBezTo>
                      <a:cubicBezTo>
                        <a:pt x="460" y="398"/>
                        <a:pt x="454" y="402"/>
                        <a:pt x="448" y="404"/>
                      </a:cubicBezTo>
                      <a:cubicBezTo>
                        <a:pt x="446" y="405"/>
                        <a:pt x="445" y="405"/>
                        <a:pt x="444" y="406"/>
                      </a:cubicBezTo>
                      <a:cubicBezTo>
                        <a:pt x="443" y="406"/>
                        <a:pt x="441" y="406"/>
                        <a:pt x="440" y="407"/>
                      </a:cubicBezTo>
                      <a:cubicBezTo>
                        <a:pt x="439" y="407"/>
                        <a:pt x="438" y="407"/>
                        <a:pt x="436" y="407"/>
                      </a:cubicBezTo>
                      <a:cubicBezTo>
                        <a:pt x="435" y="407"/>
                        <a:pt x="434" y="408"/>
                        <a:pt x="432" y="408"/>
                      </a:cubicBezTo>
                      <a:cubicBezTo>
                        <a:pt x="431" y="408"/>
                        <a:pt x="431" y="408"/>
                        <a:pt x="431" y="408"/>
                      </a:cubicBezTo>
                      <a:cubicBezTo>
                        <a:pt x="432" y="409"/>
                        <a:pt x="433" y="411"/>
                        <a:pt x="433" y="412"/>
                      </a:cubicBezTo>
                      <a:cubicBezTo>
                        <a:pt x="434" y="414"/>
                        <a:pt x="435" y="415"/>
                        <a:pt x="436" y="417"/>
                      </a:cubicBezTo>
                      <a:cubicBezTo>
                        <a:pt x="437" y="418"/>
                        <a:pt x="438" y="420"/>
                        <a:pt x="438" y="421"/>
                      </a:cubicBezTo>
                      <a:cubicBezTo>
                        <a:pt x="439" y="423"/>
                        <a:pt x="440" y="424"/>
                        <a:pt x="441" y="426"/>
                      </a:cubicBezTo>
                      <a:cubicBezTo>
                        <a:pt x="444" y="432"/>
                        <a:pt x="447" y="438"/>
                        <a:pt x="450" y="443"/>
                      </a:cubicBezTo>
                      <a:cubicBezTo>
                        <a:pt x="453" y="449"/>
                        <a:pt x="456" y="455"/>
                        <a:pt x="459" y="461"/>
                      </a:cubicBezTo>
                      <a:cubicBezTo>
                        <a:pt x="462" y="467"/>
                        <a:pt x="464" y="473"/>
                        <a:pt x="467" y="479"/>
                      </a:cubicBezTo>
                      <a:cubicBezTo>
                        <a:pt x="470" y="485"/>
                        <a:pt x="473" y="491"/>
                        <a:pt x="475" y="497"/>
                      </a:cubicBezTo>
                      <a:cubicBezTo>
                        <a:pt x="471" y="498"/>
                        <a:pt x="468" y="499"/>
                        <a:pt x="464" y="500"/>
                      </a:cubicBezTo>
                      <a:cubicBezTo>
                        <a:pt x="460" y="501"/>
                        <a:pt x="456" y="501"/>
                        <a:pt x="452" y="502"/>
                      </a:cubicBezTo>
                      <a:cubicBezTo>
                        <a:pt x="449" y="502"/>
                        <a:pt x="445" y="503"/>
                        <a:pt x="441" y="503"/>
                      </a:cubicBezTo>
                      <a:cubicBezTo>
                        <a:pt x="437" y="504"/>
                        <a:pt x="433" y="504"/>
                        <a:pt x="429" y="505"/>
                      </a:cubicBezTo>
                      <a:cubicBezTo>
                        <a:pt x="411" y="506"/>
                        <a:pt x="392" y="506"/>
                        <a:pt x="374" y="504"/>
                      </a:cubicBezTo>
                      <a:cubicBezTo>
                        <a:pt x="356" y="502"/>
                        <a:pt x="337" y="499"/>
                        <a:pt x="320" y="494"/>
                      </a:cubicBezTo>
                      <a:cubicBezTo>
                        <a:pt x="302" y="489"/>
                        <a:pt x="284" y="482"/>
                        <a:pt x="267" y="475"/>
                      </a:cubicBezTo>
                      <a:cubicBezTo>
                        <a:pt x="249" y="467"/>
                        <a:pt x="232" y="457"/>
                        <a:pt x="216" y="447"/>
                      </a:cubicBezTo>
                      <a:cubicBezTo>
                        <a:pt x="223" y="443"/>
                        <a:pt x="229" y="437"/>
                        <a:pt x="235" y="431"/>
                      </a:cubicBezTo>
                      <a:cubicBezTo>
                        <a:pt x="240" y="425"/>
                        <a:pt x="245" y="417"/>
                        <a:pt x="248" y="409"/>
                      </a:cubicBezTo>
                      <a:cubicBezTo>
                        <a:pt x="252" y="402"/>
                        <a:pt x="254" y="393"/>
                        <a:pt x="256" y="384"/>
                      </a:cubicBezTo>
                      <a:cubicBezTo>
                        <a:pt x="257" y="375"/>
                        <a:pt x="258" y="365"/>
                        <a:pt x="257" y="356"/>
                      </a:cubicBezTo>
                      <a:cubicBezTo>
                        <a:pt x="255" y="342"/>
                        <a:pt x="252" y="330"/>
                        <a:pt x="246" y="319"/>
                      </a:cubicBezTo>
                      <a:cubicBezTo>
                        <a:pt x="241" y="307"/>
                        <a:pt x="234" y="297"/>
                        <a:pt x="225" y="289"/>
                      </a:cubicBezTo>
                      <a:cubicBezTo>
                        <a:pt x="217" y="280"/>
                        <a:pt x="207" y="274"/>
                        <a:pt x="197" y="269"/>
                      </a:cubicBezTo>
                      <a:cubicBezTo>
                        <a:pt x="186" y="265"/>
                        <a:pt x="175" y="262"/>
                        <a:pt x="163" y="263"/>
                      </a:cubicBezTo>
                      <a:cubicBezTo>
                        <a:pt x="154" y="263"/>
                        <a:pt x="146" y="265"/>
                        <a:pt x="139" y="268"/>
                      </a:cubicBezTo>
                      <a:cubicBezTo>
                        <a:pt x="131" y="271"/>
                        <a:pt x="124" y="275"/>
                        <a:pt x="118" y="281"/>
                      </a:cubicBezTo>
                      <a:cubicBezTo>
                        <a:pt x="111" y="286"/>
                        <a:pt x="106" y="292"/>
                        <a:pt x="101" y="300"/>
                      </a:cubicBezTo>
                      <a:cubicBezTo>
                        <a:pt x="97" y="307"/>
                        <a:pt x="93" y="315"/>
                        <a:pt x="90" y="324"/>
                      </a:cubicBezTo>
                      <a:cubicBezTo>
                        <a:pt x="78" y="306"/>
                        <a:pt x="67" y="288"/>
                        <a:pt x="57" y="269"/>
                      </a:cubicBezTo>
                      <a:cubicBezTo>
                        <a:pt x="48" y="250"/>
                        <a:pt x="39" y="230"/>
                        <a:pt x="31" y="210"/>
                      </a:cubicBezTo>
                      <a:cubicBezTo>
                        <a:pt x="24" y="189"/>
                        <a:pt x="17" y="168"/>
                        <a:pt x="13" y="147"/>
                      </a:cubicBezTo>
                      <a:cubicBezTo>
                        <a:pt x="8" y="125"/>
                        <a:pt x="4" y="103"/>
                        <a:pt x="2" y="80"/>
                      </a:cubicBezTo>
                      <a:cubicBezTo>
                        <a:pt x="1" y="75"/>
                        <a:pt x="1" y="70"/>
                        <a:pt x="1" y="65"/>
                      </a:cubicBezTo>
                      <a:cubicBezTo>
                        <a:pt x="0" y="60"/>
                        <a:pt x="0" y="55"/>
                        <a:pt x="0" y="50"/>
                      </a:cubicBezTo>
                      <a:cubicBezTo>
                        <a:pt x="0" y="45"/>
                        <a:pt x="0" y="40"/>
                        <a:pt x="0" y="36"/>
                      </a:cubicBezTo>
                      <a:cubicBezTo>
                        <a:pt x="0" y="31"/>
                        <a:pt x="0" y="26"/>
                        <a:pt x="0" y="21"/>
                      </a:cubicBezTo>
                      <a:cubicBezTo>
                        <a:pt x="7" y="24"/>
                        <a:pt x="15" y="27"/>
                        <a:pt x="22" y="30"/>
                      </a:cubicBezTo>
                      <a:cubicBezTo>
                        <a:pt x="29" y="33"/>
                        <a:pt x="36" y="37"/>
                        <a:pt x="43" y="40"/>
                      </a:cubicBezTo>
                      <a:cubicBezTo>
                        <a:pt x="50" y="43"/>
                        <a:pt x="57" y="47"/>
                        <a:pt x="64" y="50"/>
                      </a:cubicBezTo>
                      <a:cubicBezTo>
                        <a:pt x="71" y="54"/>
                        <a:pt x="78" y="57"/>
                        <a:pt x="85" y="61"/>
                      </a:cubicBezTo>
                      <a:cubicBezTo>
                        <a:pt x="86" y="62"/>
                        <a:pt x="88" y="63"/>
                        <a:pt x="89" y="63"/>
                      </a:cubicBezTo>
                      <a:cubicBezTo>
                        <a:pt x="91" y="64"/>
                        <a:pt x="92" y="65"/>
                        <a:pt x="94" y="66"/>
                      </a:cubicBezTo>
                      <a:cubicBezTo>
                        <a:pt x="95" y="67"/>
                        <a:pt x="97" y="68"/>
                        <a:pt x="98" y="68"/>
                      </a:cubicBezTo>
                      <a:cubicBezTo>
                        <a:pt x="99" y="69"/>
                        <a:pt x="101" y="70"/>
                        <a:pt x="102" y="71"/>
                      </a:cubicBezTo>
                      <a:cubicBezTo>
                        <a:pt x="102" y="69"/>
                        <a:pt x="102" y="67"/>
                        <a:pt x="102" y="66"/>
                      </a:cubicBezTo>
                      <a:cubicBezTo>
                        <a:pt x="102" y="64"/>
                        <a:pt x="103" y="62"/>
                        <a:pt x="103" y="61"/>
                      </a:cubicBezTo>
                      <a:cubicBezTo>
                        <a:pt x="103" y="59"/>
                        <a:pt x="103" y="57"/>
                        <a:pt x="103" y="56"/>
                      </a:cubicBezTo>
                      <a:cubicBezTo>
                        <a:pt x="104" y="54"/>
                        <a:pt x="104" y="52"/>
                        <a:pt x="104" y="51"/>
                      </a:cubicBezTo>
                      <a:cubicBezTo>
                        <a:pt x="106" y="43"/>
                        <a:pt x="109" y="37"/>
                        <a:pt x="112" y="30"/>
                      </a:cubicBezTo>
                      <a:cubicBezTo>
                        <a:pt x="116" y="24"/>
                        <a:pt x="120" y="19"/>
                        <a:pt x="125" y="14"/>
                      </a:cubicBezTo>
                      <a:cubicBezTo>
                        <a:pt x="130" y="10"/>
                        <a:pt x="136" y="6"/>
                        <a:pt x="142" y="4"/>
                      </a:cubicBezTo>
                      <a:cubicBezTo>
                        <a:pt x="149" y="1"/>
                        <a:pt x="156" y="0"/>
                        <a:pt x="163" y="0"/>
                      </a:cubicBezTo>
                      <a:close/>
                    </a:path>
                  </a:pathLst>
                </a:custGeom>
                <a:solidFill>
                  <a:schemeClr val="bg1">
                    <a:lumMod val="9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73" name="Freeform 36">
                  <a:extLst>
                    <a:ext uri="{FF2B5EF4-FFF2-40B4-BE49-F238E27FC236}">
                      <a16:creationId xmlns:a16="http://schemas.microsoft.com/office/drawing/2014/main" id="{8A3E2BB2-8ED3-418F-947D-92C2702DFB89}"/>
                    </a:ext>
                  </a:extLst>
                </p:cNvPr>
                <p:cNvSpPr>
                  <a:spLocks/>
                </p:cNvSpPr>
                <p:nvPr/>
              </p:nvSpPr>
              <p:spPr bwMode="auto">
                <a:xfrm>
                  <a:off x="4888197" y="3366186"/>
                  <a:ext cx="1790700" cy="1860550"/>
                </a:xfrm>
                <a:custGeom>
                  <a:avLst/>
                  <a:gdLst>
                    <a:gd name="T0" fmla="*/ 399 w 476"/>
                    <a:gd name="T1" fmla="*/ 494 h 494"/>
                    <a:gd name="T2" fmla="*/ 223 w 476"/>
                    <a:gd name="T3" fmla="*/ 442 h 494"/>
                    <a:gd name="T4" fmla="*/ 228 w 476"/>
                    <a:gd name="T5" fmla="*/ 284 h 494"/>
                    <a:gd name="T6" fmla="*/ 149 w 476"/>
                    <a:gd name="T7" fmla="*/ 252 h 494"/>
                    <a:gd name="T8" fmla="*/ 81 w 476"/>
                    <a:gd name="T9" fmla="*/ 303 h 494"/>
                    <a:gd name="T10" fmla="*/ 0 w 476"/>
                    <a:gd name="T11" fmla="*/ 28 h 494"/>
                    <a:gd name="T12" fmla="*/ 74 w 476"/>
                    <a:gd name="T13" fmla="*/ 64 h 494"/>
                    <a:gd name="T14" fmla="*/ 91 w 476"/>
                    <a:gd name="T15" fmla="*/ 73 h 494"/>
                    <a:gd name="T16" fmla="*/ 104 w 476"/>
                    <a:gd name="T17" fmla="*/ 55 h 494"/>
                    <a:gd name="T18" fmla="*/ 119 w 476"/>
                    <a:gd name="T19" fmla="*/ 20 h 494"/>
                    <a:gd name="T20" fmla="*/ 190 w 476"/>
                    <a:gd name="T21" fmla="*/ 15 h 494"/>
                    <a:gd name="T22" fmla="*/ 222 w 476"/>
                    <a:gd name="T23" fmla="*/ 87 h 494"/>
                    <a:gd name="T24" fmla="*/ 207 w 476"/>
                    <a:gd name="T25" fmla="*/ 124 h 494"/>
                    <a:gd name="T26" fmla="*/ 196 w 476"/>
                    <a:gd name="T27" fmla="*/ 145 h 494"/>
                    <a:gd name="T28" fmla="*/ 208 w 476"/>
                    <a:gd name="T29" fmla="*/ 154 h 494"/>
                    <a:gd name="T30" fmla="*/ 211 w 476"/>
                    <a:gd name="T31" fmla="*/ 157 h 494"/>
                    <a:gd name="T32" fmla="*/ 338 w 476"/>
                    <a:gd name="T33" fmla="*/ 288 h 494"/>
                    <a:gd name="T34" fmla="*/ 350 w 476"/>
                    <a:gd name="T35" fmla="*/ 305 h 494"/>
                    <a:gd name="T36" fmla="*/ 371 w 476"/>
                    <a:gd name="T37" fmla="*/ 286 h 494"/>
                    <a:gd name="T38" fmla="*/ 410 w 476"/>
                    <a:gd name="T39" fmla="*/ 262 h 494"/>
                    <a:gd name="T40" fmla="*/ 412 w 476"/>
                    <a:gd name="T41" fmla="*/ 261 h 494"/>
                    <a:gd name="T42" fmla="*/ 472 w 476"/>
                    <a:gd name="T43" fmla="*/ 326 h 494"/>
                    <a:gd name="T44" fmla="*/ 425 w 476"/>
                    <a:gd name="T45" fmla="*/ 396 h 494"/>
                    <a:gd name="T46" fmla="*/ 424 w 476"/>
                    <a:gd name="T47" fmla="*/ 396 h 494"/>
                    <a:gd name="T48" fmla="*/ 417 w 476"/>
                    <a:gd name="T49" fmla="*/ 407 h 494"/>
                    <a:gd name="T50" fmla="*/ 425 w 476"/>
                    <a:gd name="T51" fmla="*/ 421 h 494"/>
                    <a:gd name="T52" fmla="*/ 427 w 476"/>
                    <a:gd name="T53" fmla="*/ 426 h 494"/>
                    <a:gd name="T54" fmla="*/ 457 w 476"/>
                    <a:gd name="T55" fmla="*/ 488 h 494"/>
                    <a:gd name="T56" fmla="*/ 399 w 476"/>
                    <a:gd name="T57" fmla="*/ 494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76" h="494">
                      <a:moveTo>
                        <a:pt x="399" y="494"/>
                      </a:moveTo>
                      <a:cubicBezTo>
                        <a:pt x="336" y="494"/>
                        <a:pt x="276" y="474"/>
                        <a:pt x="223" y="442"/>
                      </a:cubicBezTo>
                      <a:cubicBezTo>
                        <a:pt x="270" y="403"/>
                        <a:pt x="267" y="328"/>
                        <a:pt x="228" y="284"/>
                      </a:cubicBezTo>
                      <a:cubicBezTo>
                        <a:pt x="208" y="262"/>
                        <a:pt x="179" y="248"/>
                        <a:pt x="149" y="252"/>
                      </a:cubicBezTo>
                      <a:cubicBezTo>
                        <a:pt x="119" y="256"/>
                        <a:pt x="94" y="276"/>
                        <a:pt x="81" y="303"/>
                      </a:cubicBezTo>
                      <a:cubicBezTo>
                        <a:pt x="28" y="222"/>
                        <a:pt x="0" y="125"/>
                        <a:pt x="0" y="28"/>
                      </a:cubicBezTo>
                      <a:cubicBezTo>
                        <a:pt x="26" y="39"/>
                        <a:pt x="50" y="51"/>
                        <a:pt x="74" y="64"/>
                      </a:cubicBezTo>
                      <a:cubicBezTo>
                        <a:pt x="91" y="73"/>
                        <a:pt x="91" y="73"/>
                        <a:pt x="91" y="73"/>
                      </a:cubicBezTo>
                      <a:cubicBezTo>
                        <a:pt x="103" y="80"/>
                        <a:pt x="103" y="61"/>
                        <a:pt x="104" y="55"/>
                      </a:cubicBezTo>
                      <a:cubicBezTo>
                        <a:pt x="105" y="42"/>
                        <a:pt x="110" y="30"/>
                        <a:pt x="119" y="20"/>
                      </a:cubicBezTo>
                      <a:cubicBezTo>
                        <a:pt x="138" y="0"/>
                        <a:pt x="168" y="0"/>
                        <a:pt x="190" y="15"/>
                      </a:cubicBezTo>
                      <a:cubicBezTo>
                        <a:pt x="212" y="31"/>
                        <a:pt x="225" y="59"/>
                        <a:pt x="222" y="87"/>
                      </a:cubicBezTo>
                      <a:cubicBezTo>
                        <a:pt x="221" y="100"/>
                        <a:pt x="216" y="113"/>
                        <a:pt x="207" y="124"/>
                      </a:cubicBezTo>
                      <a:cubicBezTo>
                        <a:pt x="202" y="129"/>
                        <a:pt x="187" y="137"/>
                        <a:pt x="196" y="145"/>
                      </a:cubicBezTo>
                      <a:cubicBezTo>
                        <a:pt x="208" y="154"/>
                        <a:pt x="208" y="154"/>
                        <a:pt x="208" y="154"/>
                      </a:cubicBezTo>
                      <a:cubicBezTo>
                        <a:pt x="211" y="157"/>
                        <a:pt x="211" y="157"/>
                        <a:pt x="211" y="157"/>
                      </a:cubicBezTo>
                      <a:cubicBezTo>
                        <a:pt x="258" y="196"/>
                        <a:pt x="300" y="240"/>
                        <a:pt x="338" y="288"/>
                      </a:cubicBezTo>
                      <a:cubicBezTo>
                        <a:pt x="350" y="305"/>
                        <a:pt x="350" y="305"/>
                        <a:pt x="350" y="305"/>
                      </a:cubicBezTo>
                      <a:cubicBezTo>
                        <a:pt x="360" y="318"/>
                        <a:pt x="367" y="291"/>
                        <a:pt x="371" y="286"/>
                      </a:cubicBezTo>
                      <a:cubicBezTo>
                        <a:pt x="379" y="272"/>
                        <a:pt x="393" y="262"/>
                        <a:pt x="410" y="262"/>
                      </a:cubicBezTo>
                      <a:cubicBezTo>
                        <a:pt x="412" y="261"/>
                        <a:pt x="412" y="261"/>
                        <a:pt x="412" y="261"/>
                      </a:cubicBezTo>
                      <a:cubicBezTo>
                        <a:pt x="446" y="261"/>
                        <a:pt x="469" y="295"/>
                        <a:pt x="472" y="326"/>
                      </a:cubicBezTo>
                      <a:cubicBezTo>
                        <a:pt x="476" y="357"/>
                        <a:pt x="459" y="394"/>
                        <a:pt x="425" y="396"/>
                      </a:cubicBezTo>
                      <a:cubicBezTo>
                        <a:pt x="424" y="396"/>
                        <a:pt x="424" y="396"/>
                        <a:pt x="424" y="396"/>
                      </a:cubicBezTo>
                      <a:cubicBezTo>
                        <a:pt x="418" y="396"/>
                        <a:pt x="414" y="402"/>
                        <a:pt x="417" y="407"/>
                      </a:cubicBezTo>
                      <a:cubicBezTo>
                        <a:pt x="425" y="421"/>
                        <a:pt x="425" y="421"/>
                        <a:pt x="425" y="421"/>
                      </a:cubicBezTo>
                      <a:cubicBezTo>
                        <a:pt x="427" y="426"/>
                        <a:pt x="427" y="426"/>
                        <a:pt x="427" y="426"/>
                      </a:cubicBezTo>
                      <a:cubicBezTo>
                        <a:pt x="438" y="446"/>
                        <a:pt x="448" y="467"/>
                        <a:pt x="457" y="488"/>
                      </a:cubicBezTo>
                      <a:cubicBezTo>
                        <a:pt x="438" y="492"/>
                        <a:pt x="418" y="494"/>
                        <a:pt x="399" y="494"/>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grpSp>
          <p:sp>
            <p:nvSpPr>
              <p:cNvPr id="39" name="TextBox 38">
                <a:extLst>
                  <a:ext uri="{FF2B5EF4-FFF2-40B4-BE49-F238E27FC236}">
                    <a16:creationId xmlns:a16="http://schemas.microsoft.com/office/drawing/2014/main" id="{BE9CF6AC-C1D0-47A1-AC1B-C4F39142500C}"/>
                  </a:ext>
                </a:extLst>
              </p:cNvPr>
              <p:cNvSpPr txBox="1"/>
              <p:nvPr/>
            </p:nvSpPr>
            <p:spPr>
              <a:xfrm>
                <a:off x="3787166" y="2790862"/>
                <a:ext cx="607859" cy="523220"/>
              </a:xfrm>
              <a:prstGeom prst="rect">
                <a:avLst/>
              </a:prstGeom>
              <a:noFill/>
            </p:spPr>
            <p:txBody>
              <a:bodyPr wrap="none" rtlCol="0">
                <a:spAutoFit/>
              </a:bodyPr>
              <a:lstStyle/>
              <a:p>
                <a:r>
                  <a:rPr lang="en-US" sz="2800" b="1" dirty="0">
                    <a:solidFill>
                      <a:schemeClr val="bg1"/>
                    </a:solidFill>
                    <a:latin typeface="Inter" panose="020B0502030000000004" pitchFamily="34" charset="0"/>
                  </a:rPr>
                  <a:t>01</a:t>
                </a:r>
              </a:p>
            </p:txBody>
          </p:sp>
          <p:sp>
            <p:nvSpPr>
              <p:cNvPr id="40" name="TextBox 39">
                <a:extLst>
                  <a:ext uri="{FF2B5EF4-FFF2-40B4-BE49-F238E27FC236}">
                    <a16:creationId xmlns:a16="http://schemas.microsoft.com/office/drawing/2014/main" id="{708A9997-2070-4214-B276-5215F373B89D}"/>
                  </a:ext>
                </a:extLst>
              </p:cNvPr>
              <p:cNvSpPr txBox="1"/>
              <p:nvPr/>
            </p:nvSpPr>
            <p:spPr>
              <a:xfrm>
                <a:off x="2841630" y="3169510"/>
                <a:ext cx="657552" cy="523220"/>
              </a:xfrm>
              <a:prstGeom prst="rect">
                <a:avLst/>
              </a:prstGeom>
              <a:noFill/>
            </p:spPr>
            <p:txBody>
              <a:bodyPr wrap="none" rtlCol="0">
                <a:spAutoFit/>
              </a:bodyPr>
              <a:lstStyle/>
              <a:p>
                <a:r>
                  <a:rPr lang="en-US" sz="2800" b="1" dirty="0">
                    <a:solidFill>
                      <a:schemeClr val="bg1"/>
                    </a:solidFill>
                    <a:latin typeface="Inter" panose="020B0502030000000004" pitchFamily="34" charset="0"/>
                  </a:rPr>
                  <a:t>02</a:t>
                </a:r>
              </a:p>
            </p:txBody>
          </p:sp>
          <p:sp>
            <p:nvSpPr>
              <p:cNvPr id="41" name="TextBox 40">
                <a:extLst>
                  <a:ext uri="{FF2B5EF4-FFF2-40B4-BE49-F238E27FC236}">
                    <a16:creationId xmlns:a16="http://schemas.microsoft.com/office/drawing/2014/main" id="{32F7C45A-3204-4224-AB7A-4E464043EBDE}"/>
                  </a:ext>
                </a:extLst>
              </p:cNvPr>
              <p:cNvSpPr txBox="1"/>
              <p:nvPr/>
            </p:nvSpPr>
            <p:spPr>
              <a:xfrm>
                <a:off x="1872320" y="3533249"/>
                <a:ext cx="572593" cy="523220"/>
              </a:xfrm>
              <a:prstGeom prst="rect">
                <a:avLst/>
              </a:prstGeom>
              <a:noFill/>
            </p:spPr>
            <p:txBody>
              <a:bodyPr wrap="none" rtlCol="0">
                <a:spAutoFit/>
              </a:bodyPr>
              <a:lstStyle/>
              <a:p>
                <a:r>
                  <a:rPr lang="en-US" sz="2800" b="1" dirty="0">
                    <a:solidFill>
                      <a:schemeClr val="tx1">
                        <a:lumMod val="65000"/>
                        <a:lumOff val="35000"/>
                      </a:schemeClr>
                    </a:solidFill>
                    <a:latin typeface="Inter" panose="020B0502030000000004" pitchFamily="34" charset="0"/>
                  </a:rPr>
                  <a:t>03</a:t>
                </a:r>
              </a:p>
            </p:txBody>
          </p:sp>
        </p:grpSp>
        <p:grpSp>
          <p:nvGrpSpPr>
            <p:cNvPr id="19" name="Group 18">
              <a:extLst>
                <a:ext uri="{FF2B5EF4-FFF2-40B4-BE49-F238E27FC236}">
                  <a16:creationId xmlns:a16="http://schemas.microsoft.com/office/drawing/2014/main" id="{355E8C52-9119-4BA7-8E03-AFC5A8869F9F}"/>
                </a:ext>
              </a:extLst>
            </p:cNvPr>
            <p:cNvGrpSpPr/>
            <p:nvPr/>
          </p:nvGrpSpPr>
          <p:grpSpPr>
            <a:xfrm>
              <a:off x="4333435" y="1911403"/>
              <a:ext cx="1806852" cy="826380"/>
              <a:chOff x="6851761" y="2387151"/>
              <a:chExt cx="1433257" cy="618370"/>
            </a:xfrm>
          </p:grpSpPr>
          <p:cxnSp>
            <p:nvCxnSpPr>
              <p:cNvPr id="36" name="Straight Connector 35">
                <a:extLst>
                  <a:ext uri="{FF2B5EF4-FFF2-40B4-BE49-F238E27FC236}">
                    <a16:creationId xmlns:a16="http://schemas.microsoft.com/office/drawing/2014/main" id="{B608C7BF-6A89-443E-8B9F-330441369F55}"/>
                  </a:ext>
                </a:extLst>
              </p:cNvPr>
              <p:cNvCxnSpPr/>
              <p:nvPr/>
            </p:nvCxnSpPr>
            <p:spPr>
              <a:xfrm flipV="1">
                <a:off x="6851761" y="2387151"/>
                <a:ext cx="616122" cy="618370"/>
              </a:xfrm>
              <a:prstGeom prst="line">
                <a:avLst/>
              </a:prstGeom>
              <a:ln w="127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1D035186-6285-4BD0-A204-7FE40877EA28}"/>
                  </a:ext>
                </a:extLst>
              </p:cNvPr>
              <p:cNvCxnSpPr/>
              <p:nvPr/>
            </p:nvCxnSpPr>
            <p:spPr>
              <a:xfrm>
                <a:off x="7467883" y="2389399"/>
                <a:ext cx="817135" cy="0"/>
              </a:xfrm>
              <a:prstGeom prst="line">
                <a:avLst/>
              </a:prstGeom>
              <a:ln w="12700">
                <a:solidFill>
                  <a:schemeClr val="bg1">
                    <a:lumMod val="7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cxnSp>
          <p:nvCxnSpPr>
            <p:cNvPr id="20" name="Straight Connector 19">
              <a:extLst>
                <a:ext uri="{FF2B5EF4-FFF2-40B4-BE49-F238E27FC236}">
                  <a16:creationId xmlns:a16="http://schemas.microsoft.com/office/drawing/2014/main" id="{9E44A76A-79AA-45D5-BF20-269B45308CDF}"/>
                </a:ext>
              </a:extLst>
            </p:cNvPr>
            <p:cNvCxnSpPr>
              <a:cxnSpLocks/>
            </p:cNvCxnSpPr>
            <p:nvPr/>
          </p:nvCxnSpPr>
          <p:spPr>
            <a:xfrm flipV="1">
              <a:off x="4538684" y="3428004"/>
              <a:ext cx="1634037" cy="827"/>
            </a:xfrm>
            <a:prstGeom prst="line">
              <a:avLst/>
            </a:prstGeom>
            <a:ln w="12700">
              <a:solidFill>
                <a:schemeClr val="bg1">
                  <a:lumMod val="7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439FEA30-3F4B-4E88-A16D-4B3BD0D757BD}"/>
                </a:ext>
              </a:extLst>
            </p:cNvPr>
            <p:cNvGrpSpPr/>
            <p:nvPr/>
          </p:nvGrpSpPr>
          <p:grpSpPr>
            <a:xfrm flipV="1">
              <a:off x="4421944" y="4321573"/>
              <a:ext cx="1750777" cy="529372"/>
              <a:chOff x="6851761" y="2387151"/>
              <a:chExt cx="1433257" cy="618370"/>
            </a:xfrm>
          </p:grpSpPr>
          <p:cxnSp>
            <p:nvCxnSpPr>
              <p:cNvPr id="22" name="Straight Connector 21">
                <a:extLst>
                  <a:ext uri="{FF2B5EF4-FFF2-40B4-BE49-F238E27FC236}">
                    <a16:creationId xmlns:a16="http://schemas.microsoft.com/office/drawing/2014/main" id="{31013DD0-B4A0-45AF-8958-B4418B5A54EC}"/>
                  </a:ext>
                </a:extLst>
              </p:cNvPr>
              <p:cNvCxnSpPr/>
              <p:nvPr/>
            </p:nvCxnSpPr>
            <p:spPr>
              <a:xfrm flipV="1">
                <a:off x="6851761" y="2387151"/>
                <a:ext cx="616122" cy="618370"/>
              </a:xfrm>
              <a:prstGeom prst="line">
                <a:avLst/>
              </a:prstGeom>
              <a:ln w="127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65D491B4-7FAE-4910-9653-8893DFB92885}"/>
                  </a:ext>
                </a:extLst>
              </p:cNvPr>
              <p:cNvCxnSpPr/>
              <p:nvPr/>
            </p:nvCxnSpPr>
            <p:spPr>
              <a:xfrm>
                <a:off x="7467883" y="2387151"/>
                <a:ext cx="817135" cy="0"/>
              </a:xfrm>
              <a:prstGeom prst="line">
                <a:avLst/>
              </a:prstGeom>
              <a:ln w="12700">
                <a:solidFill>
                  <a:schemeClr val="bg1">
                    <a:lumMod val="7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grpSp>
      <p:sp>
        <p:nvSpPr>
          <p:cNvPr id="81" name="Text Placeholder 12">
            <a:extLst>
              <a:ext uri="{FF2B5EF4-FFF2-40B4-BE49-F238E27FC236}">
                <a16:creationId xmlns:a16="http://schemas.microsoft.com/office/drawing/2014/main" id="{23C4F037-ED13-E22C-7CC2-490558F34BDF}"/>
              </a:ext>
            </a:extLst>
          </p:cNvPr>
          <p:cNvSpPr>
            <a:spLocks noGrp="1"/>
          </p:cNvSpPr>
          <p:nvPr>
            <p:ph type="body" sz="quarter" idx="33" hasCustomPrompt="1"/>
          </p:nvPr>
        </p:nvSpPr>
        <p:spPr>
          <a:xfrm>
            <a:off x="7076240" y="3231069"/>
            <a:ext cx="4396549" cy="822373"/>
          </a:xfrm>
        </p:spPr>
        <p:txBody>
          <a:bodyPr anchor="t">
            <a:noAutofit/>
          </a:bodyPr>
          <a:lstStyle>
            <a:lvl1pPr marL="0" indent="0" algn="l">
              <a:lnSpc>
                <a:spcPct val="130000"/>
              </a:lnSpc>
              <a:spcBef>
                <a:spcPts val="1000"/>
              </a:spcBef>
              <a:buNone/>
              <a:defRPr lang="en-US" sz="1100" kern="1200" dirty="0">
                <a:solidFill>
                  <a:schemeClr val="bg1">
                    <a:lumMod val="50000"/>
                  </a:schemeClr>
                </a:solidFill>
                <a:latin typeface="+mn-lt"/>
                <a:ea typeface="Open Sans" panose="020B0606030504020204" pitchFamily="34" charset="0"/>
                <a:cs typeface="Open Sans" panose="020B0606030504020204" pitchFamily="34" charset="0"/>
              </a:defRPr>
            </a:lvl1pPr>
          </a:lstStyle>
          <a:p>
            <a:pPr lvl="0"/>
            <a:r>
              <a:rPr lang="en-US" dirty="0"/>
              <a:t>Click to </a:t>
            </a:r>
            <a:r>
              <a:rPr lang="en-US"/>
              <a:t>edit text </a:t>
            </a:r>
            <a:r>
              <a:rPr lang="en-US" dirty="0"/>
              <a:t>styles</a:t>
            </a:r>
          </a:p>
        </p:txBody>
      </p:sp>
      <p:sp>
        <p:nvSpPr>
          <p:cNvPr id="82" name="Text Placeholder 12">
            <a:extLst>
              <a:ext uri="{FF2B5EF4-FFF2-40B4-BE49-F238E27FC236}">
                <a16:creationId xmlns:a16="http://schemas.microsoft.com/office/drawing/2014/main" id="{23C4F037-ED13-E22C-7CC2-490558F34BDF}"/>
              </a:ext>
            </a:extLst>
          </p:cNvPr>
          <p:cNvSpPr>
            <a:spLocks noGrp="1"/>
          </p:cNvSpPr>
          <p:nvPr>
            <p:ph type="body" sz="quarter" idx="34" hasCustomPrompt="1"/>
          </p:nvPr>
        </p:nvSpPr>
        <p:spPr>
          <a:xfrm>
            <a:off x="7076239" y="2941639"/>
            <a:ext cx="4396549" cy="207331"/>
          </a:xfrm>
        </p:spPr>
        <p:txBody>
          <a:bodyPr anchor="ctr">
            <a:noAutofit/>
          </a:bodyPr>
          <a:lstStyle>
            <a:lvl1pPr marL="0" indent="0" algn="l">
              <a:lnSpc>
                <a:spcPct val="100000"/>
              </a:lnSpc>
              <a:spcBef>
                <a:spcPts val="0"/>
              </a:spcBef>
              <a:buNone/>
              <a:defRPr lang="en-US" sz="1400" b="0" kern="1200" dirty="0">
                <a:solidFill>
                  <a:schemeClr val="tx2"/>
                </a:solidFill>
                <a:latin typeface="+mj-lt"/>
                <a:ea typeface="+mn-ea"/>
                <a:cs typeface="+mn-cs"/>
              </a:defRPr>
            </a:lvl1pPr>
          </a:lstStyle>
          <a:p>
            <a:pPr lvl="0"/>
            <a:r>
              <a:rPr lang="en-US"/>
              <a:t>Edit Text</a:t>
            </a:r>
            <a:endParaRPr lang="en-US" dirty="0"/>
          </a:p>
        </p:txBody>
      </p:sp>
      <p:sp>
        <p:nvSpPr>
          <p:cNvPr id="83" name="Text Placeholder 12">
            <a:extLst>
              <a:ext uri="{FF2B5EF4-FFF2-40B4-BE49-F238E27FC236}">
                <a16:creationId xmlns:a16="http://schemas.microsoft.com/office/drawing/2014/main" id="{23C4F037-ED13-E22C-7CC2-490558F34BDF}"/>
              </a:ext>
            </a:extLst>
          </p:cNvPr>
          <p:cNvSpPr>
            <a:spLocks noGrp="1"/>
          </p:cNvSpPr>
          <p:nvPr>
            <p:ph type="body" sz="quarter" idx="35" hasCustomPrompt="1"/>
          </p:nvPr>
        </p:nvSpPr>
        <p:spPr>
          <a:xfrm>
            <a:off x="7076239" y="4696665"/>
            <a:ext cx="4396549" cy="822373"/>
          </a:xfrm>
        </p:spPr>
        <p:txBody>
          <a:bodyPr anchor="t">
            <a:noAutofit/>
          </a:bodyPr>
          <a:lstStyle>
            <a:lvl1pPr marL="0" indent="0" algn="l">
              <a:lnSpc>
                <a:spcPct val="130000"/>
              </a:lnSpc>
              <a:spcBef>
                <a:spcPts val="1000"/>
              </a:spcBef>
              <a:buNone/>
              <a:defRPr lang="en-US" sz="1100" kern="1200" dirty="0">
                <a:solidFill>
                  <a:schemeClr val="bg1">
                    <a:lumMod val="50000"/>
                  </a:schemeClr>
                </a:solidFill>
                <a:latin typeface="+mn-lt"/>
                <a:ea typeface="Open Sans" panose="020B0606030504020204" pitchFamily="34" charset="0"/>
                <a:cs typeface="Open Sans" panose="020B0606030504020204" pitchFamily="34" charset="0"/>
              </a:defRPr>
            </a:lvl1pPr>
          </a:lstStyle>
          <a:p>
            <a:pPr lvl="0"/>
            <a:r>
              <a:rPr lang="en-US" dirty="0"/>
              <a:t>Click to </a:t>
            </a:r>
            <a:r>
              <a:rPr lang="en-US"/>
              <a:t>edit text </a:t>
            </a:r>
            <a:r>
              <a:rPr lang="en-US" dirty="0"/>
              <a:t>styles</a:t>
            </a:r>
          </a:p>
        </p:txBody>
      </p:sp>
      <p:sp>
        <p:nvSpPr>
          <p:cNvPr id="84" name="Text Placeholder 12">
            <a:extLst>
              <a:ext uri="{FF2B5EF4-FFF2-40B4-BE49-F238E27FC236}">
                <a16:creationId xmlns:a16="http://schemas.microsoft.com/office/drawing/2014/main" id="{23C4F037-ED13-E22C-7CC2-490558F34BDF}"/>
              </a:ext>
            </a:extLst>
          </p:cNvPr>
          <p:cNvSpPr>
            <a:spLocks noGrp="1"/>
          </p:cNvSpPr>
          <p:nvPr>
            <p:ph type="body" sz="quarter" idx="36" hasCustomPrompt="1"/>
          </p:nvPr>
        </p:nvSpPr>
        <p:spPr>
          <a:xfrm>
            <a:off x="7076238" y="4407235"/>
            <a:ext cx="4396549" cy="207331"/>
          </a:xfrm>
        </p:spPr>
        <p:txBody>
          <a:bodyPr anchor="ctr">
            <a:noAutofit/>
          </a:bodyPr>
          <a:lstStyle>
            <a:lvl1pPr marL="0" indent="0" algn="l">
              <a:lnSpc>
                <a:spcPct val="100000"/>
              </a:lnSpc>
              <a:spcBef>
                <a:spcPts val="0"/>
              </a:spcBef>
              <a:buNone/>
              <a:defRPr lang="en-US" sz="1400" b="0" kern="1200" dirty="0">
                <a:solidFill>
                  <a:schemeClr val="accent3"/>
                </a:solidFill>
                <a:latin typeface="+mj-lt"/>
                <a:ea typeface="+mn-ea"/>
                <a:cs typeface="+mn-cs"/>
              </a:defRPr>
            </a:lvl1pPr>
          </a:lstStyle>
          <a:p>
            <a:pPr lvl="0"/>
            <a:r>
              <a:rPr lang="en-US"/>
              <a:t>Edit Text</a:t>
            </a:r>
            <a:endParaRPr lang="en-US" dirty="0"/>
          </a:p>
        </p:txBody>
      </p:sp>
    </p:spTree>
    <p:extLst>
      <p:ext uri="{BB962C8B-B14F-4D97-AF65-F5344CB8AC3E}">
        <p14:creationId xmlns:p14="http://schemas.microsoft.com/office/powerpoint/2010/main" val="32911061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front 2">
    <p:bg>
      <p:bgPr>
        <a:solidFill>
          <a:schemeClr val="bg1"/>
        </a:solidFill>
        <a:effectLst/>
      </p:bgPr>
    </p:bg>
    <p:spTree>
      <p:nvGrpSpPr>
        <p:cNvPr id="1" name=""/>
        <p:cNvGrpSpPr/>
        <p:nvPr/>
      </p:nvGrpSpPr>
      <p:grpSpPr>
        <a:xfrm>
          <a:off x="0" y="0"/>
          <a:ext cx="0" cy="0"/>
          <a:chOff x="0" y="0"/>
          <a:chExt cx="0" cy="0"/>
        </a:xfrm>
      </p:grpSpPr>
      <p:sp>
        <p:nvSpPr>
          <p:cNvPr id="151" name="Right Triangle 15"/>
          <p:cNvSpPr/>
          <p:nvPr userDrawn="1"/>
        </p:nvSpPr>
        <p:spPr>
          <a:xfrm>
            <a:off x="7832808" y="1551118"/>
            <a:ext cx="625911" cy="309732"/>
          </a:xfrm>
          <a:custGeom>
            <a:avLst/>
            <a:gdLst>
              <a:gd name="connsiteX0" fmla="*/ 0 w 744974"/>
              <a:gd name="connsiteY0" fmla="*/ 364500 h 364500"/>
              <a:gd name="connsiteX1" fmla="*/ 0 w 744974"/>
              <a:gd name="connsiteY1" fmla="*/ 0 h 364500"/>
              <a:gd name="connsiteX2" fmla="*/ 744974 w 744974"/>
              <a:gd name="connsiteY2" fmla="*/ 364500 h 364500"/>
              <a:gd name="connsiteX3" fmla="*/ 0 w 744974"/>
              <a:gd name="connsiteY3" fmla="*/ 364500 h 364500"/>
              <a:gd name="connsiteX0" fmla="*/ 0 w 744974"/>
              <a:gd name="connsiteY0" fmla="*/ 304175 h 304175"/>
              <a:gd name="connsiteX1" fmla="*/ 114300 w 744974"/>
              <a:gd name="connsiteY1" fmla="*/ 0 h 304175"/>
              <a:gd name="connsiteX2" fmla="*/ 744974 w 744974"/>
              <a:gd name="connsiteY2" fmla="*/ 304175 h 304175"/>
              <a:gd name="connsiteX3" fmla="*/ 0 w 744974"/>
              <a:gd name="connsiteY3" fmla="*/ 304175 h 304175"/>
              <a:gd name="connsiteX0" fmla="*/ 136525 w 630674"/>
              <a:gd name="connsiteY0" fmla="*/ 307350 h 307350"/>
              <a:gd name="connsiteX1" fmla="*/ 0 w 630674"/>
              <a:gd name="connsiteY1" fmla="*/ 0 h 307350"/>
              <a:gd name="connsiteX2" fmla="*/ 630674 w 630674"/>
              <a:gd name="connsiteY2" fmla="*/ 304175 h 307350"/>
              <a:gd name="connsiteX3" fmla="*/ 136525 w 630674"/>
              <a:gd name="connsiteY3" fmla="*/ 307350 h 307350"/>
              <a:gd name="connsiteX0" fmla="*/ 131762 w 625911"/>
              <a:gd name="connsiteY0" fmla="*/ 309732 h 309732"/>
              <a:gd name="connsiteX1" fmla="*/ 0 w 625911"/>
              <a:gd name="connsiteY1" fmla="*/ 0 h 309732"/>
              <a:gd name="connsiteX2" fmla="*/ 625911 w 625911"/>
              <a:gd name="connsiteY2" fmla="*/ 306557 h 309732"/>
              <a:gd name="connsiteX3" fmla="*/ 131762 w 625911"/>
              <a:gd name="connsiteY3" fmla="*/ 309732 h 309732"/>
            </a:gdLst>
            <a:ahLst/>
            <a:cxnLst>
              <a:cxn ang="0">
                <a:pos x="connsiteX0" y="connsiteY0"/>
              </a:cxn>
              <a:cxn ang="0">
                <a:pos x="connsiteX1" y="connsiteY1"/>
              </a:cxn>
              <a:cxn ang="0">
                <a:pos x="connsiteX2" y="connsiteY2"/>
              </a:cxn>
              <a:cxn ang="0">
                <a:pos x="connsiteX3" y="connsiteY3"/>
              </a:cxn>
            </a:cxnLst>
            <a:rect l="l" t="t" r="r" b="b"/>
            <a:pathLst>
              <a:path w="625911" h="309732">
                <a:moveTo>
                  <a:pt x="131762" y="309732"/>
                </a:moveTo>
                <a:lnTo>
                  <a:pt x="0" y="0"/>
                </a:lnTo>
                <a:lnTo>
                  <a:pt x="625911" y="306557"/>
                </a:lnTo>
                <a:lnTo>
                  <a:pt x="131762" y="309732"/>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6" name="Isosceles Triangle 155"/>
          <p:cNvSpPr/>
          <p:nvPr userDrawn="1"/>
        </p:nvSpPr>
        <p:spPr>
          <a:xfrm flipV="1">
            <a:off x="9395369" y="5212880"/>
            <a:ext cx="528883" cy="341046"/>
          </a:xfrm>
          <a:prstGeom prst="triangle">
            <a:avLst>
              <a:gd name="adj" fmla="val 2961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2" name="Picture 151">
            <a:extLst>
              <a:ext uri="{FF2B5EF4-FFF2-40B4-BE49-F238E27FC236}">
                <a16:creationId xmlns:a16="http://schemas.microsoft.com/office/drawing/2014/main" id="{1BE2915B-442A-4E76-9CD8-80CFEF4EEC83}"/>
              </a:ext>
            </a:extLst>
          </p:cNvPr>
          <p:cNvPicPr>
            <a:picLocks noChangeAspect="1"/>
          </p:cNvPicPr>
          <p:nvPr userDrawn="1"/>
        </p:nvPicPr>
        <p:blipFill>
          <a:blip r:embed="rId2">
            <a:alphaModFix amt="38000"/>
            <a:extLst>
              <a:ext uri="{28A0092B-C50C-407E-A947-70E740481C1C}">
                <a14:useLocalDpi xmlns:a14="http://schemas.microsoft.com/office/drawing/2010/main"/>
              </a:ext>
            </a:extLst>
          </a:blip>
          <a:stretch>
            <a:fillRect/>
          </a:stretch>
        </p:blipFill>
        <p:spPr>
          <a:xfrm rot="20251873" flipH="1">
            <a:off x="8624325" y="-372727"/>
            <a:ext cx="1138782" cy="7518105"/>
          </a:xfrm>
          <a:prstGeom prst="rect">
            <a:avLst/>
          </a:prstGeom>
        </p:spPr>
      </p:pic>
      <p:sp>
        <p:nvSpPr>
          <p:cNvPr id="153" name="Freeform 152"/>
          <p:cNvSpPr/>
          <p:nvPr userDrawn="1"/>
        </p:nvSpPr>
        <p:spPr>
          <a:xfrm>
            <a:off x="-26790" y="190"/>
            <a:ext cx="10134600" cy="6900674"/>
          </a:xfrm>
          <a:custGeom>
            <a:avLst/>
            <a:gdLst>
              <a:gd name="connsiteX0" fmla="*/ 0 w 10134600"/>
              <a:gd name="connsiteY0" fmla="*/ 0 h 6858000"/>
              <a:gd name="connsiteX1" fmla="*/ 7186940 w 10134600"/>
              <a:gd name="connsiteY1" fmla="*/ 0 h 6858000"/>
              <a:gd name="connsiteX2" fmla="*/ 10130204 w 10134600"/>
              <a:gd name="connsiteY2" fmla="*/ 6857999 h 6858000"/>
              <a:gd name="connsiteX3" fmla="*/ 10130204 w 10134600"/>
              <a:gd name="connsiteY3" fmla="*/ 0 h 6858000"/>
              <a:gd name="connsiteX4" fmla="*/ 10134600 w 10134600"/>
              <a:gd name="connsiteY4" fmla="*/ 0 h 6858000"/>
              <a:gd name="connsiteX5" fmla="*/ 10134600 w 10134600"/>
              <a:gd name="connsiteY5" fmla="*/ 6858000 h 6858000"/>
              <a:gd name="connsiteX6" fmla="*/ 0 w 10134600"/>
              <a:gd name="connsiteY6" fmla="*/ 6858000 h 6858000"/>
              <a:gd name="connsiteX0" fmla="*/ 0 w 10134600"/>
              <a:gd name="connsiteY0" fmla="*/ 0 h 6858000"/>
              <a:gd name="connsiteX1" fmla="*/ 7186940 w 10134600"/>
              <a:gd name="connsiteY1" fmla="*/ 0 h 6858000"/>
              <a:gd name="connsiteX2" fmla="*/ 10130204 w 10134600"/>
              <a:gd name="connsiteY2" fmla="*/ 6857999 h 6858000"/>
              <a:gd name="connsiteX3" fmla="*/ 10130204 w 10134600"/>
              <a:gd name="connsiteY3" fmla="*/ 0 h 6858000"/>
              <a:gd name="connsiteX4" fmla="*/ 10134600 w 10134600"/>
              <a:gd name="connsiteY4" fmla="*/ 6858000 h 6858000"/>
              <a:gd name="connsiteX5" fmla="*/ 0 w 10134600"/>
              <a:gd name="connsiteY5" fmla="*/ 6858000 h 6858000"/>
              <a:gd name="connsiteX6" fmla="*/ 0 w 10134600"/>
              <a:gd name="connsiteY6" fmla="*/ 0 h 6858000"/>
              <a:gd name="connsiteX0" fmla="*/ 0 w 10134600"/>
              <a:gd name="connsiteY0" fmla="*/ 0 h 6858000"/>
              <a:gd name="connsiteX1" fmla="*/ 7186940 w 10134600"/>
              <a:gd name="connsiteY1" fmla="*/ 0 h 6858000"/>
              <a:gd name="connsiteX2" fmla="*/ 10130204 w 10134600"/>
              <a:gd name="connsiteY2" fmla="*/ 6857999 h 6858000"/>
              <a:gd name="connsiteX3" fmla="*/ 10134600 w 10134600"/>
              <a:gd name="connsiteY3" fmla="*/ 6858000 h 6858000"/>
              <a:gd name="connsiteX4" fmla="*/ 0 w 10134600"/>
              <a:gd name="connsiteY4" fmla="*/ 6858000 h 6858000"/>
              <a:gd name="connsiteX5" fmla="*/ 0 w 10134600"/>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34600" h="6858000">
                <a:moveTo>
                  <a:pt x="0" y="0"/>
                </a:moveTo>
                <a:lnTo>
                  <a:pt x="7186940" y="0"/>
                </a:lnTo>
                <a:lnTo>
                  <a:pt x="10130204" y="6857999"/>
                </a:lnTo>
                <a:lnTo>
                  <a:pt x="10134600" y="6858000"/>
                </a:lnTo>
                <a:lnTo>
                  <a:pt x="0" y="6858000"/>
                </a:lnTo>
                <a:lnTo>
                  <a:pt x="0" y="0"/>
                </a:lnTo>
                <a:close/>
              </a:path>
            </a:pathLst>
          </a:custGeom>
          <a:solidFill>
            <a:schemeClr val="bg1">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4" name="Freeform 153"/>
          <p:cNvSpPr/>
          <p:nvPr userDrawn="1"/>
        </p:nvSpPr>
        <p:spPr>
          <a:xfrm>
            <a:off x="-65112" y="1860866"/>
            <a:ext cx="9989364" cy="3352593"/>
          </a:xfrm>
          <a:custGeom>
            <a:avLst/>
            <a:gdLst>
              <a:gd name="connsiteX0" fmla="*/ 0 w 9989364"/>
              <a:gd name="connsiteY0" fmla="*/ 0 h 3352593"/>
              <a:gd name="connsiteX1" fmla="*/ 6063945 w 9989364"/>
              <a:gd name="connsiteY1" fmla="*/ 0 h 3352593"/>
              <a:gd name="connsiteX2" fmla="*/ 6063945 w 9989364"/>
              <a:gd name="connsiteY2" fmla="*/ 1 h 3352593"/>
              <a:gd name="connsiteX3" fmla="*/ 8779026 w 9989364"/>
              <a:gd name="connsiteY3" fmla="*/ 1 h 3352593"/>
              <a:gd name="connsiteX4" fmla="*/ 9987559 w 9989364"/>
              <a:gd name="connsiteY4" fmla="*/ 3352593 h 3352593"/>
              <a:gd name="connsiteX5" fmla="*/ 9987559 w 9989364"/>
              <a:gd name="connsiteY5" fmla="*/ 1 h 3352593"/>
              <a:gd name="connsiteX6" fmla="*/ 9989364 w 9989364"/>
              <a:gd name="connsiteY6" fmla="*/ 1 h 3352593"/>
              <a:gd name="connsiteX7" fmla="*/ 9989364 w 9989364"/>
              <a:gd name="connsiteY7" fmla="*/ 3352593 h 3352593"/>
              <a:gd name="connsiteX8" fmla="*/ 5827997 w 9989364"/>
              <a:gd name="connsiteY8" fmla="*/ 3352593 h 3352593"/>
              <a:gd name="connsiteX9" fmla="*/ 5827997 w 9989364"/>
              <a:gd name="connsiteY9" fmla="*/ 3340643 h 3352593"/>
              <a:gd name="connsiteX10" fmla="*/ 0 w 9989364"/>
              <a:gd name="connsiteY10" fmla="*/ 3340643 h 3352593"/>
              <a:gd name="connsiteX0" fmla="*/ 0 w 9989364"/>
              <a:gd name="connsiteY0" fmla="*/ 0 h 3352593"/>
              <a:gd name="connsiteX1" fmla="*/ 6063945 w 9989364"/>
              <a:gd name="connsiteY1" fmla="*/ 0 h 3352593"/>
              <a:gd name="connsiteX2" fmla="*/ 6063945 w 9989364"/>
              <a:gd name="connsiteY2" fmla="*/ 1 h 3352593"/>
              <a:gd name="connsiteX3" fmla="*/ 8525026 w 9989364"/>
              <a:gd name="connsiteY3" fmla="*/ 1 h 3352593"/>
              <a:gd name="connsiteX4" fmla="*/ 9987559 w 9989364"/>
              <a:gd name="connsiteY4" fmla="*/ 3352593 h 3352593"/>
              <a:gd name="connsiteX5" fmla="*/ 9987559 w 9989364"/>
              <a:gd name="connsiteY5" fmla="*/ 1 h 3352593"/>
              <a:gd name="connsiteX6" fmla="*/ 9989364 w 9989364"/>
              <a:gd name="connsiteY6" fmla="*/ 1 h 3352593"/>
              <a:gd name="connsiteX7" fmla="*/ 9989364 w 9989364"/>
              <a:gd name="connsiteY7" fmla="*/ 3352593 h 3352593"/>
              <a:gd name="connsiteX8" fmla="*/ 5827997 w 9989364"/>
              <a:gd name="connsiteY8" fmla="*/ 3352593 h 3352593"/>
              <a:gd name="connsiteX9" fmla="*/ 5827997 w 9989364"/>
              <a:gd name="connsiteY9" fmla="*/ 3340643 h 3352593"/>
              <a:gd name="connsiteX10" fmla="*/ 0 w 9989364"/>
              <a:gd name="connsiteY10" fmla="*/ 3340643 h 3352593"/>
              <a:gd name="connsiteX11" fmla="*/ 0 w 9989364"/>
              <a:gd name="connsiteY11" fmla="*/ 0 h 3352593"/>
              <a:gd name="connsiteX0" fmla="*/ 0 w 9989364"/>
              <a:gd name="connsiteY0" fmla="*/ 0 h 3352593"/>
              <a:gd name="connsiteX1" fmla="*/ 6063945 w 9989364"/>
              <a:gd name="connsiteY1" fmla="*/ 0 h 3352593"/>
              <a:gd name="connsiteX2" fmla="*/ 6063945 w 9989364"/>
              <a:gd name="connsiteY2" fmla="*/ 1 h 3352593"/>
              <a:gd name="connsiteX3" fmla="*/ 8525026 w 9989364"/>
              <a:gd name="connsiteY3" fmla="*/ 1 h 3352593"/>
              <a:gd name="connsiteX4" fmla="*/ 9987559 w 9989364"/>
              <a:gd name="connsiteY4" fmla="*/ 3352593 h 3352593"/>
              <a:gd name="connsiteX5" fmla="*/ 9987559 w 9989364"/>
              <a:gd name="connsiteY5" fmla="*/ 1 h 3352593"/>
              <a:gd name="connsiteX6" fmla="*/ 9989364 w 9989364"/>
              <a:gd name="connsiteY6" fmla="*/ 3352593 h 3352593"/>
              <a:gd name="connsiteX7" fmla="*/ 5827997 w 9989364"/>
              <a:gd name="connsiteY7" fmla="*/ 3352593 h 3352593"/>
              <a:gd name="connsiteX8" fmla="*/ 5827997 w 9989364"/>
              <a:gd name="connsiteY8" fmla="*/ 3340643 h 3352593"/>
              <a:gd name="connsiteX9" fmla="*/ 0 w 9989364"/>
              <a:gd name="connsiteY9" fmla="*/ 3340643 h 3352593"/>
              <a:gd name="connsiteX10" fmla="*/ 0 w 9989364"/>
              <a:gd name="connsiteY10" fmla="*/ 0 h 3352593"/>
              <a:gd name="connsiteX0" fmla="*/ 0 w 9989364"/>
              <a:gd name="connsiteY0" fmla="*/ 0 h 3352593"/>
              <a:gd name="connsiteX1" fmla="*/ 6063945 w 9989364"/>
              <a:gd name="connsiteY1" fmla="*/ 0 h 3352593"/>
              <a:gd name="connsiteX2" fmla="*/ 6063945 w 9989364"/>
              <a:gd name="connsiteY2" fmla="*/ 1 h 3352593"/>
              <a:gd name="connsiteX3" fmla="*/ 8525026 w 9989364"/>
              <a:gd name="connsiteY3" fmla="*/ 1 h 3352593"/>
              <a:gd name="connsiteX4" fmla="*/ 9987559 w 9989364"/>
              <a:gd name="connsiteY4" fmla="*/ 3352593 h 3352593"/>
              <a:gd name="connsiteX5" fmla="*/ 9989364 w 9989364"/>
              <a:gd name="connsiteY5" fmla="*/ 3352593 h 3352593"/>
              <a:gd name="connsiteX6" fmla="*/ 5827997 w 9989364"/>
              <a:gd name="connsiteY6" fmla="*/ 3352593 h 3352593"/>
              <a:gd name="connsiteX7" fmla="*/ 5827997 w 9989364"/>
              <a:gd name="connsiteY7" fmla="*/ 3340643 h 3352593"/>
              <a:gd name="connsiteX8" fmla="*/ 0 w 9989364"/>
              <a:gd name="connsiteY8" fmla="*/ 3340643 h 3352593"/>
              <a:gd name="connsiteX9" fmla="*/ 0 w 9989364"/>
              <a:gd name="connsiteY9" fmla="*/ 0 h 3352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89364" h="3352593">
                <a:moveTo>
                  <a:pt x="0" y="0"/>
                </a:moveTo>
                <a:lnTo>
                  <a:pt x="6063945" y="0"/>
                </a:lnTo>
                <a:lnTo>
                  <a:pt x="6063945" y="1"/>
                </a:lnTo>
                <a:lnTo>
                  <a:pt x="8525026" y="1"/>
                </a:lnTo>
                <a:lnTo>
                  <a:pt x="9987559" y="3352593"/>
                </a:lnTo>
                <a:lnTo>
                  <a:pt x="9989364" y="3352593"/>
                </a:lnTo>
                <a:lnTo>
                  <a:pt x="5827997" y="3352593"/>
                </a:lnTo>
                <a:lnTo>
                  <a:pt x="5827997" y="3340643"/>
                </a:lnTo>
                <a:lnTo>
                  <a:pt x="0" y="3340643"/>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5" name="Picture 15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7726" y="686847"/>
            <a:ext cx="3192203" cy="1119142"/>
          </a:xfrm>
          <a:prstGeom prst="rect">
            <a:avLst/>
          </a:prstGeom>
          <a:effectLst/>
        </p:spPr>
      </p:pic>
      <p:sp>
        <p:nvSpPr>
          <p:cNvPr id="8" name="Title 1">
            <a:extLst>
              <a:ext uri="{FF2B5EF4-FFF2-40B4-BE49-F238E27FC236}">
                <a16:creationId xmlns:a16="http://schemas.microsoft.com/office/drawing/2014/main" id="{FD68E64B-DBB2-02DC-4C84-6F427D4C8B09}"/>
              </a:ext>
            </a:extLst>
          </p:cNvPr>
          <p:cNvSpPr>
            <a:spLocks noGrp="1"/>
          </p:cNvSpPr>
          <p:nvPr>
            <p:ph type="title" hasCustomPrompt="1"/>
          </p:nvPr>
        </p:nvSpPr>
        <p:spPr>
          <a:xfrm>
            <a:off x="1181679" y="2358008"/>
            <a:ext cx="6074834" cy="1352780"/>
          </a:xfrm>
        </p:spPr>
        <p:txBody>
          <a:bodyPr tIns="0" bIns="0">
            <a:noAutofit/>
          </a:bodyPr>
          <a:lstStyle>
            <a:lvl1pPr algn="l">
              <a:lnSpc>
                <a:spcPct val="100000"/>
              </a:lnSpc>
              <a:defRPr lang="en-US" sz="4400" kern="1200" dirty="0">
                <a:solidFill>
                  <a:schemeClr val="bg1"/>
                </a:solidFill>
                <a:latin typeface="+mj-lt"/>
                <a:ea typeface="+mj-ea"/>
                <a:cs typeface="+mj-cs"/>
              </a:defRPr>
            </a:lvl1pPr>
          </a:lstStyle>
          <a:p>
            <a:r>
              <a:rPr lang="en-US"/>
              <a:t>CLICK TO EDIT MASTER TITLE</a:t>
            </a:r>
            <a:endParaRPr lang="en-US" dirty="0"/>
          </a:p>
        </p:txBody>
      </p:sp>
      <p:sp>
        <p:nvSpPr>
          <p:cNvPr id="10" name="Text Placeholder 15">
            <a:extLst>
              <a:ext uri="{FF2B5EF4-FFF2-40B4-BE49-F238E27FC236}">
                <a16:creationId xmlns:a16="http://schemas.microsoft.com/office/drawing/2014/main" id="{631535FA-E3B2-50B5-223D-48D295A2F677}"/>
              </a:ext>
            </a:extLst>
          </p:cNvPr>
          <p:cNvSpPr>
            <a:spLocks noGrp="1"/>
          </p:cNvSpPr>
          <p:nvPr>
            <p:ph type="body" sz="quarter" idx="10" hasCustomPrompt="1"/>
          </p:nvPr>
        </p:nvSpPr>
        <p:spPr>
          <a:xfrm>
            <a:off x="1165921" y="3804409"/>
            <a:ext cx="6106350" cy="514557"/>
          </a:xfrm>
        </p:spPr>
        <p:txBody>
          <a:bodyPr anchor="ctr"/>
          <a:lstStyle>
            <a:lvl1pPr marL="0" indent="0" algn="l">
              <a:lnSpc>
                <a:spcPct val="100000"/>
              </a:lnSpc>
              <a:buNone/>
              <a:defRPr lang="en-US" sz="1400" kern="1200" dirty="0">
                <a:solidFill>
                  <a:schemeClr val="bg1"/>
                </a:solidFill>
                <a:latin typeface="+mn-lt"/>
                <a:ea typeface="+mn-ea"/>
                <a:cs typeface="+mn-cs"/>
              </a:defRPr>
            </a:lvl1pPr>
            <a:lvl2pPr marL="457200" indent="0">
              <a:buNone/>
              <a:defRPr>
                <a:solidFill>
                  <a:schemeClr val="accent1"/>
                </a:solidFill>
              </a:defRPr>
            </a:lvl2pPr>
          </a:lstStyle>
          <a:p>
            <a:pPr lvl="0"/>
            <a:r>
              <a:rPr lang="en-US"/>
              <a:t>Click To Edit Master Text Styles</a:t>
            </a:r>
            <a:endParaRPr lang="en-US" dirty="0"/>
          </a:p>
        </p:txBody>
      </p:sp>
    </p:spTree>
    <p:extLst>
      <p:ext uri="{BB962C8B-B14F-4D97-AF65-F5344CB8AC3E}">
        <p14:creationId xmlns:p14="http://schemas.microsoft.com/office/powerpoint/2010/main" val="3604488982"/>
      </p:ext>
    </p:extLst>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flow chart">
    <p:spTree>
      <p:nvGrpSpPr>
        <p:cNvPr id="1" name=""/>
        <p:cNvGrpSpPr/>
        <p:nvPr/>
      </p:nvGrpSpPr>
      <p:grpSpPr>
        <a:xfrm>
          <a:off x="0" y="0"/>
          <a:ext cx="0" cy="0"/>
          <a:chOff x="0" y="0"/>
          <a:chExt cx="0" cy="0"/>
        </a:xfrm>
      </p:grpSpPr>
      <p:sp>
        <p:nvSpPr>
          <p:cNvPr id="22" name="Text Placeholder 60">
            <a:extLst>
              <a:ext uri="{FF2B5EF4-FFF2-40B4-BE49-F238E27FC236}">
                <a16:creationId xmlns:a16="http://schemas.microsoft.com/office/drawing/2014/main" id="{C744B6B2-C5CF-12D6-3157-DF8F3D5AF469}"/>
              </a:ext>
            </a:extLst>
          </p:cNvPr>
          <p:cNvSpPr>
            <a:spLocks noGrp="1"/>
          </p:cNvSpPr>
          <p:nvPr>
            <p:ph type="body" sz="quarter" idx="29" hasCustomPrompt="1"/>
          </p:nvPr>
        </p:nvSpPr>
        <p:spPr>
          <a:xfrm>
            <a:off x="5026025" y="968539"/>
            <a:ext cx="2136683" cy="577849"/>
          </a:xfrm>
          <a:solidFill>
            <a:schemeClr val="accent1"/>
          </a:solidFill>
          <a:ln>
            <a:noFill/>
          </a:ln>
          <a:effectLst>
            <a:outerShdw blurRad="838200" dist="381000" dir="5400000" sx="95000" sy="95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lgn="ctr">
              <a:defRPr lang="en-US" sz="1600" dirty="0">
                <a:solidFill>
                  <a:schemeClr val="lt1"/>
                </a:solidFill>
                <a:latin typeface="+mn-lt"/>
              </a:defRPr>
            </a:lvl1pPr>
          </a:lstStyle>
          <a:p>
            <a:pPr lvl="0" algn="ctr"/>
            <a:r>
              <a:rPr lang="en-US"/>
              <a:t>YOUR TEXT HERE</a:t>
            </a:r>
            <a:endParaRPr lang="en-US" dirty="0"/>
          </a:p>
        </p:txBody>
      </p:sp>
      <p:sp>
        <p:nvSpPr>
          <p:cNvPr id="23" name="Text Placeholder 60">
            <a:extLst>
              <a:ext uri="{FF2B5EF4-FFF2-40B4-BE49-F238E27FC236}">
                <a16:creationId xmlns:a16="http://schemas.microsoft.com/office/drawing/2014/main" id="{C744B6B2-C5CF-12D6-3157-DF8F3D5AF469}"/>
              </a:ext>
            </a:extLst>
          </p:cNvPr>
          <p:cNvSpPr>
            <a:spLocks noGrp="1"/>
          </p:cNvSpPr>
          <p:nvPr>
            <p:ph type="body" sz="quarter" idx="30" hasCustomPrompt="1"/>
          </p:nvPr>
        </p:nvSpPr>
        <p:spPr>
          <a:xfrm>
            <a:off x="5026024" y="3975045"/>
            <a:ext cx="2136683" cy="577849"/>
          </a:xfrm>
          <a:solidFill>
            <a:schemeClr val="bg1"/>
          </a:solidFill>
          <a:ln>
            <a:noFill/>
          </a:ln>
          <a:effectLst>
            <a:outerShdw blurRad="838200" dist="381000" dir="5400000" sx="95000" sy="95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lgn="ctr">
              <a:defRPr lang="en-US" sz="1400" dirty="0">
                <a:solidFill>
                  <a:schemeClr val="accent3"/>
                </a:solidFill>
                <a:latin typeface="+mn-lt"/>
              </a:defRPr>
            </a:lvl1pPr>
          </a:lstStyle>
          <a:p>
            <a:pPr lvl="0" algn="ctr"/>
            <a:r>
              <a:rPr lang="en-US"/>
              <a:t>YOUR TEXT HERE</a:t>
            </a:r>
            <a:endParaRPr lang="en-US" dirty="0"/>
          </a:p>
        </p:txBody>
      </p:sp>
      <p:sp>
        <p:nvSpPr>
          <p:cNvPr id="24" name="Text Placeholder 60">
            <a:extLst>
              <a:ext uri="{FF2B5EF4-FFF2-40B4-BE49-F238E27FC236}">
                <a16:creationId xmlns:a16="http://schemas.microsoft.com/office/drawing/2014/main" id="{C744B6B2-C5CF-12D6-3157-DF8F3D5AF469}"/>
              </a:ext>
            </a:extLst>
          </p:cNvPr>
          <p:cNvSpPr>
            <a:spLocks noGrp="1"/>
          </p:cNvSpPr>
          <p:nvPr>
            <p:ph type="body" sz="quarter" idx="31" hasCustomPrompt="1"/>
          </p:nvPr>
        </p:nvSpPr>
        <p:spPr>
          <a:xfrm rot="5400000">
            <a:off x="2985301" y="2040229"/>
            <a:ext cx="1508760" cy="1298448"/>
          </a:xfrm>
          <a:prstGeom prst="hexagon">
            <a:avLst>
              <a:gd name="adj" fmla="val 21281"/>
              <a:gd name="vf" fmla="val 115470"/>
            </a:avLst>
          </a:prstGeom>
          <a:solidFill>
            <a:schemeClr val="bg1"/>
          </a:solidFill>
          <a:ln>
            <a:noFill/>
          </a:ln>
          <a:effectLst>
            <a:outerShdw blurRad="838200" dist="381000" dir="5400000" sx="95000" sy="95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rtlCol="0" anchor="ctr" anchorCtr="1"/>
          <a:lstStyle>
            <a:lvl1pPr>
              <a:defRPr lang="en-US" sz="1400" dirty="0">
                <a:solidFill>
                  <a:schemeClr val="tx1">
                    <a:lumMod val="65000"/>
                    <a:lumOff val="35000"/>
                  </a:schemeClr>
                </a:solidFill>
                <a:latin typeface="+mn-lt"/>
              </a:defRPr>
            </a:lvl1pPr>
          </a:lstStyle>
          <a:p>
            <a:pPr lvl="0" algn="ctr"/>
            <a:r>
              <a:rPr lang="en-US"/>
              <a:t>YOUR TEXT HERE</a:t>
            </a:r>
            <a:endParaRPr lang="en-US" dirty="0"/>
          </a:p>
        </p:txBody>
      </p:sp>
      <p:sp>
        <p:nvSpPr>
          <p:cNvPr id="26" name="Text Placeholder 60">
            <a:extLst>
              <a:ext uri="{FF2B5EF4-FFF2-40B4-BE49-F238E27FC236}">
                <a16:creationId xmlns:a16="http://schemas.microsoft.com/office/drawing/2014/main" id="{C744B6B2-C5CF-12D6-3157-DF8F3D5AF469}"/>
              </a:ext>
            </a:extLst>
          </p:cNvPr>
          <p:cNvSpPr>
            <a:spLocks noGrp="1"/>
          </p:cNvSpPr>
          <p:nvPr>
            <p:ph type="body" sz="quarter" idx="32" hasCustomPrompt="1"/>
          </p:nvPr>
        </p:nvSpPr>
        <p:spPr>
          <a:xfrm rot="5400000">
            <a:off x="7687659" y="2024921"/>
            <a:ext cx="1508760" cy="1298448"/>
          </a:xfrm>
          <a:prstGeom prst="hexagon">
            <a:avLst>
              <a:gd name="adj" fmla="val 21281"/>
              <a:gd name="vf" fmla="val 115470"/>
            </a:avLst>
          </a:prstGeom>
          <a:solidFill>
            <a:schemeClr val="bg1"/>
          </a:solidFill>
          <a:ln>
            <a:noFill/>
          </a:ln>
          <a:effectLst>
            <a:outerShdw blurRad="838200" dist="381000" dir="5400000" sx="95000" sy="95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rtlCol="0" anchor="ctr" anchorCtr="1"/>
          <a:lstStyle>
            <a:lvl1pPr>
              <a:defRPr lang="en-US" sz="1400" dirty="0">
                <a:solidFill>
                  <a:schemeClr val="tx1">
                    <a:lumMod val="65000"/>
                    <a:lumOff val="35000"/>
                  </a:schemeClr>
                </a:solidFill>
                <a:latin typeface="+mn-lt"/>
              </a:defRPr>
            </a:lvl1pPr>
          </a:lstStyle>
          <a:p>
            <a:pPr lvl="0" algn="ctr"/>
            <a:r>
              <a:rPr lang="en-US"/>
              <a:t>YOUR TEXT HERE</a:t>
            </a:r>
            <a:endParaRPr lang="en-US" dirty="0"/>
          </a:p>
        </p:txBody>
      </p:sp>
      <p:sp>
        <p:nvSpPr>
          <p:cNvPr id="27" name="Text Placeholder 60">
            <a:extLst>
              <a:ext uri="{FF2B5EF4-FFF2-40B4-BE49-F238E27FC236}">
                <a16:creationId xmlns:a16="http://schemas.microsoft.com/office/drawing/2014/main" id="{C744B6B2-C5CF-12D6-3157-DF8F3D5AF469}"/>
              </a:ext>
            </a:extLst>
          </p:cNvPr>
          <p:cNvSpPr>
            <a:spLocks noGrp="1"/>
          </p:cNvSpPr>
          <p:nvPr>
            <p:ph type="body" sz="quarter" idx="33" hasCustomPrompt="1"/>
          </p:nvPr>
        </p:nvSpPr>
        <p:spPr>
          <a:xfrm>
            <a:off x="2536839" y="5102697"/>
            <a:ext cx="1128842" cy="1110778"/>
          </a:xfrm>
          <a:solidFill>
            <a:schemeClr val="bg1"/>
          </a:solidFill>
          <a:ln>
            <a:noFill/>
          </a:ln>
          <a:effectLst>
            <a:outerShdw blurRad="838200" dist="381000" dir="5400000" sx="95000" sy="95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nchorCtr="0"/>
          <a:lstStyle>
            <a:lvl1pPr algn="ctr">
              <a:lnSpc>
                <a:spcPct val="100000"/>
              </a:lnSpc>
              <a:defRPr lang="en-US" sz="1100" dirty="0">
                <a:solidFill>
                  <a:schemeClr val="accent3"/>
                </a:solidFill>
                <a:latin typeface="+mn-lt"/>
              </a:defRPr>
            </a:lvl1pPr>
          </a:lstStyle>
          <a:p>
            <a:pPr lvl="0" algn="ctr"/>
            <a:r>
              <a:rPr lang="en-US"/>
              <a:t>Your text here</a:t>
            </a:r>
            <a:endParaRPr lang="en-US" dirty="0"/>
          </a:p>
        </p:txBody>
      </p:sp>
      <p:sp>
        <p:nvSpPr>
          <p:cNvPr id="28" name="Text Placeholder 60">
            <a:extLst>
              <a:ext uri="{FF2B5EF4-FFF2-40B4-BE49-F238E27FC236}">
                <a16:creationId xmlns:a16="http://schemas.microsoft.com/office/drawing/2014/main" id="{C744B6B2-C5CF-12D6-3157-DF8F3D5AF469}"/>
              </a:ext>
            </a:extLst>
          </p:cNvPr>
          <p:cNvSpPr>
            <a:spLocks noGrp="1"/>
          </p:cNvSpPr>
          <p:nvPr>
            <p:ph type="body" sz="quarter" idx="34" hasCustomPrompt="1"/>
          </p:nvPr>
        </p:nvSpPr>
        <p:spPr>
          <a:xfrm>
            <a:off x="3897183" y="5102697"/>
            <a:ext cx="1128842" cy="1110778"/>
          </a:xfrm>
          <a:solidFill>
            <a:schemeClr val="bg1"/>
          </a:solidFill>
          <a:ln>
            <a:noFill/>
          </a:ln>
          <a:effectLst>
            <a:outerShdw blurRad="838200" dist="381000" dir="5400000" sx="95000" sy="95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nchorCtr="0"/>
          <a:lstStyle>
            <a:lvl1pPr algn="ctr">
              <a:lnSpc>
                <a:spcPct val="100000"/>
              </a:lnSpc>
              <a:defRPr lang="en-US" sz="1100" dirty="0">
                <a:solidFill>
                  <a:schemeClr val="accent3"/>
                </a:solidFill>
                <a:latin typeface="+mn-lt"/>
              </a:defRPr>
            </a:lvl1pPr>
          </a:lstStyle>
          <a:p>
            <a:pPr lvl="0" algn="ctr"/>
            <a:r>
              <a:rPr lang="en-US"/>
              <a:t>Your text here</a:t>
            </a:r>
            <a:endParaRPr lang="en-US" dirty="0"/>
          </a:p>
        </p:txBody>
      </p:sp>
      <p:sp>
        <p:nvSpPr>
          <p:cNvPr id="29" name="Text Placeholder 60">
            <a:extLst>
              <a:ext uri="{FF2B5EF4-FFF2-40B4-BE49-F238E27FC236}">
                <a16:creationId xmlns:a16="http://schemas.microsoft.com/office/drawing/2014/main" id="{C744B6B2-C5CF-12D6-3157-DF8F3D5AF469}"/>
              </a:ext>
            </a:extLst>
          </p:cNvPr>
          <p:cNvSpPr>
            <a:spLocks noGrp="1"/>
          </p:cNvSpPr>
          <p:nvPr>
            <p:ph type="body" sz="quarter" idx="35" hasCustomPrompt="1"/>
          </p:nvPr>
        </p:nvSpPr>
        <p:spPr>
          <a:xfrm>
            <a:off x="7150701" y="5084633"/>
            <a:ext cx="1128842" cy="1110778"/>
          </a:xfrm>
          <a:solidFill>
            <a:schemeClr val="bg1"/>
          </a:solidFill>
          <a:ln>
            <a:noFill/>
          </a:ln>
          <a:effectLst>
            <a:outerShdw blurRad="838200" dist="381000" dir="5400000" sx="95000" sy="95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nchorCtr="0"/>
          <a:lstStyle>
            <a:lvl1pPr algn="ctr">
              <a:lnSpc>
                <a:spcPct val="100000"/>
              </a:lnSpc>
              <a:defRPr lang="en-US" sz="1100" dirty="0">
                <a:solidFill>
                  <a:schemeClr val="accent3"/>
                </a:solidFill>
                <a:latin typeface="+mn-lt"/>
              </a:defRPr>
            </a:lvl1pPr>
          </a:lstStyle>
          <a:p>
            <a:pPr lvl="0" algn="ctr"/>
            <a:r>
              <a:rPr lang="en-US"/>
              <a:t>Your text here</a:t>
            </a:r>
            <a:endParaRPr lang="en-US" dirty="0"/>
          </a:p>
        </p:txBody>
      </p:sp>
      <p:sp>
        <p:nvSpPr>
          <p:cNvPr id="30" name="Text Placeholder 60">
            <a:extLst>
              <a:ext uri="{FF2B5EF4-FFF2-40B4-BE49-F238E27FC236}">
                <a16:creationId xmlns:a16="http://schemas.microsoft.com/office/drawing/2014/main" id="{C744B6B2-C5CF-12D6-3157-DF8F3D5AF469}"/>
              </a:ext>
            </a:extLst>
          </p:cNvPr>
          <p:cNvSpPr>
            <a:spLocks noGrp="1"/>
          </p:cNvSpPr>
          <p:nvPr>
            <p:ph type="body" sz="quarter" idx="36" hasCustomPrompt="1"/>
          </p:nvPr>
        </p:nvSpPr>
        <p:spPr>
          <a:xfrm>
            <a:off x="8511045" y="5084633"/>
            <a:ext cx="1128842" cy="1110778"/>
          </a:xfrm>
          <a:solidFill>
            <a:schemeClr val="bg1"/>
          </a:solidFill>
          <a:ln>
            <a:noFill/>
          </a:ln>
          <a:effectLst>
            <a:outerShdw blurRad="838200" dist="381000" dir="5400000" sx="95000" sy="95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ctr" anchorCtr="0"/>
          <a:lstStyle>
            <a:lvl1pPr algn="ctr">
              <a:lnSpc>
                <a:spcPct val="100000"/>
              </a:lnSpc>
              <a:defRPr lang="en-US" sz="1100" dirty="0">
                <a:solidFill>
                  <a:schemeClr val="accent3"/>
                </a:solidFill>
                <a:latin typeface="+mn-lt"/>
              </a:defRPr>
            </a:lvl1pPr>
          </a:lstStyle>
          <a:p>
            <a:pPr lvl="0" algn="ctr"/>
            <a:r>
              <a:rPr lang="en-US"/>
              <a:t>Your text here</a:t>
            </a:r>
            <a:endParaRPr lang="en-US" dirty="0"/>
          </a:p>
        </p:txBody>
      </p:sp>
      <p:sp>
        <p:nvSpPr>
          <p:cNvPr id="5" name="Footer Placeholder 4"/>
          <p:cNvSpPr>
            <a:spLocks noGrp="1"/>
          </p:cNvSpPr>
          <p:nvPr>
            <p:ph type="ftr" sz="quarter" idx="11"/>
          </p:nvPr>
        </p:nvSpPr>
        <p:spPr/>
        <p:txBody>
          <a:bodyPr/>
          <a:lstStyle/>
          <a:p>
            <a:r>
              <a:rPr lang="en-US" dirty="0"/>
              <a:t>© TTL, 2024</a:t>
            </a:r>
          </a:p>
        </p:txBody>
      </p:sp>
      <p:sp>
        <p:nvSpPr>
          <p:cNvPr id="6" name="Slide Number Placeholder 5"/>
          <p:cNvSpPr>
            <a:spLocks noGrp="1"/>
          </p:cNvSpPr>
          <p:nvPr>
            <p:ph type="sldNum" sz="quarter" idx="12"/>
          </p:nvPr>
        </p:nvSpPr>
        <p:spPr/>
        <p:txBody>
          <a:bodyPr/>
          <a:lstStyle/>
          <a:p>
            <a:fld id="{16B1AA92-C1D1-48D9-91AA-E32C484270C7}" type="slidenum">
              <a:rPr lang="en-US" smtClean="0"/>
              <a:t>‹#›</a:t>
            </a:fld>
            <a:endParaRPr lang="en-US"/>
          </a:p>
        </p:txBody>
      </p:sp>
      <p:sp>
        <p:nvSpPr>
          <p:cNvPr id="7" name="Title 6"/>
          <p:cNvSpPr>
            <a:spLocks noGrp="1"/>
          </p:cNvSpPr>
          <p:nvPr>
            <p:ph type="title" hasCustomPrompt="1"/>
          </p:nvPr>
        </p:nvSpPr>
        <p:spPr/>
        <p:txBody>
          <a:bodyPr/>
          <a:lstStyle/>
          <a:p>
            <a:r>
              <a:rPr lang="en-US"/>
              <a:t>CLICK TO EDIT MASTER TITLE STYLE</a:t>
            </a:r>
          </a:p>
        </p:txBody>
      </p:sp>
      <p:sp>
        <p:nvSpPr>
          <p:cNvPr id="8" name="Rectangle 7"/>
          <p:cNvSpPr/>
          <p:nvPr userDrawn="1"/>
        </p:nvSpPr>
        <p:spPr>
          <a:xfrm>
            <a:off x="9639887" y="1801023"/>
            <a:ext cx="2552113" cy="17763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1000"/>
              </a:spcBef>
              <a:spcAft>
                <a:spcPts val="0"/>
              </a:spcAft>
              <a:buClrTx/>
              <a:buSzTx/>
              <a:buFontTx/>
              <a:buNone/>
              <a:tabLst/>
              <a:defRPr/>
            </a:pPr>
            <a:endParaRPr kumimoji="0" lang="en-US" sz="1200" b="0" i="0" u="none" strike="noStrike" kern="1200" cap="none" spc="0" normalizeH="0" baseline="0" noProof="0">
              <a:ln>
                <a:noFill/>
              </a:ln>
              <a:solidFill>
                <a:schemeClr val="tx1">
                  <a:lumMod val="65000"/>
                  <a:lumOff val="35000"/>
                </a:schemeClr>
              </a:solidFill>
              <a:effectLst/>
              <a:uLnTx/>
              <a:uFillTx/>
              <a:ea typeface="+mn-ea"/>
              <a:cs typeface="+mn-cs"/>
            </a:endParaRPr>
          </a:p>
        </p:txBody>
      </p:sp>
      <p:sp>
        <p:nvSpPr>
          <p:cNvPr id="9" name="Rectangle 8"/>
          <p:cNvSpPr/>
          <p:nvPr userDrawn="1"/>
        </p:nvSpPr>
        <p:spPr>
          <a:xfrm>
            <a:off x="-9404" y="1801023"/>
            <a:ext cx="2552113" cy="17763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 Placeholder 60">
            <a:extLst>
              <a:ext uri="{FF2B5EF4-FFF2-40B4-BE49-F238E27FC236}">
                <a16:creationId xmlns:a16="http://schemas.microsoft.com/office/drawing/2014/main" id="{C744B6B2-C5CF-12D6-3157-DF8F3D5AF469}"/>
              </a:ext>
            </a:extLst>
          </p:cNvPr>
          <p:cNvSpPr>
            <a:spLocks noGrp="1"/>
          </p:cNvSpPr>
          <p:nvPr>
            <p:ph type="body" sz="quarter" idx="27" hasCustomPrompt="1"/>
          </p:nvPr>
        </p:nvSpPr>
        <p:spPr>
          <a:xfrm>
            <a:off x="363191" y="1974435"/>
            <a:ext cx="2108179" cy="1469517"/>
          </a:xfrm>
        </p:spPr>
        <p:txBody>
          <a:bodyPr>
            <a:normAutofit/>
          </a:bodyPr>
          <a:lstStyle>
            <a:lvl1pPr marL="0" indent="0" algn="l">
              <a:lnSpc>
                <a:spcPct val="130000"/>
              </a:lnSpc>
              <a:buNone/>
              <a:defRPr lang="en-US" sz="1200" kern="1200" dirty="0">
                <a:solidFill>
                  <a:schemeClr val="tx1">
                    <a:lumMod val="65000"/>
                    <a:lumOff val="35000"/>
                  </a:schemeClr>
                </a:solidFill>
                <a:latin typeface="+mn-lt"/>
                <a:ea typeface="Times New Roman" panose="02020603050405020304" pitchFamily="18" charset="0"/>
                <a:cs typeface="Raleway" panose="020B0503030101060003" pitchFamily="34" charset="0"/>
              </a:defRPr>
            </a:lvl1pPr>
          </a:lstStyle>
          <a:p>
            <a:pPr lvl="0"/>
            <a:r>
              <a:rPr lang="en-US" dirty="0"/>
              <a:t>Your text here</a:t>
            </a:r>
          </a:p>
        </p:txBody>
      </p:sp>
      <p:sp>
        <p:nvSpPr>
          <p:cNvPr id="13" name="Text Placeholder 60">
            <a:extLst>
              <a:ext uri="{FF2B5EF4-FFF2-40B4-BE49-F238E27FC236}">
                <a16:creationId xmlns:a16="http://schemas.microsoft.com/office/drawing/2014/main" id="{C744B6B2-C5CF-12D6-3157-DF8F3D5AF469}"/>
              </a:ext>
            </a:extLst>
          </p:cNvPr>
          <p:cNvSpPr>
            <a:spLocks noGrp="1"/>
          </p:cNvSpPr>
          <p:nvPr>
            <p:ph type="body" sz="quarter" idx="28" hasCustomPrompt="1"/>
          </p:nvPr>
        </p:nvSpPr>
        <p:spPr>
          <a:xfrm>
            <a:off x="9716639" y="1974434"/>
            <a:ext cx="2108179" cy="1469517"/>
          </a:xfrm>
        </p:spPr>
        <p:txBody>
          <a:bodyPr>
            <a:normAutofit/>
          </a:bodyPr>
          <a:lstStyle>
            <a:lvl1pPr marL="0" indent="0" algn="r">
              <a:lnSpc>
                <a:spcPct val="130000"/>
              </a:lnSpc>
              <a:buNone/>
              <a:defRPr lang="en-US" sz="1200" kern="1200" dirty="0">
                <a:solidFill>
                  <a:schemeClr val="tx1">
                    <a:lumMod val="65000"/>
                    <a:lumOff val="35000"/>
                  </a:schemeClr>
                </a:solidFill>
                <a:latin typeface="+mn-lt"/>
                <a:ea typeface="Times New Roman" panose="02020603050405020304" pitchFamily="18" charset="0"/>
                <a:cs typeface="Raleway" panose="020B0503030101060003" pitchFamily="34" charset="0"/>
              </a:defRPr>
            </a:lvl1pPr>
          </a:lstStyle>
          <a:p>
            <a:pPr lvl="0"/>
            <a:r>
              <a:rPr lang="en-US" dirty="0"/>
              <a:t>Your text here</a:t>
            </a:r>
          </a:p>
        </p:txBody>
      </p:sp>
    </p:spTree>
    <p:extLst>
      <p:ext uri="{BB962C8B-B14F-4D97-AF65-F5344CB8AC3E}">
        <p14:creationId xmlns:p14="http://schemas.microsoft.com/office/powerpoint/2010/main" val="4675100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contact us">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0" y="1009650"/>
            <a:ext cx="5295900" cy="2857500"/>
          </a:xfrm>
          <a:custGeom>
            <a:avLst/>
            <a:gdLst>
              <a:gd name="connsiteX0" fmla="*/ 0 w 5295900"/>
              <a:gd name="connsiteY0" fmla="*/ 0 h 2857500"/>
              <a:gd name="connsiteX1" fmla="*/ 5295900 w 5295900"/>
              <a:gd name="connsiteY1" fmla="*/ 0 h 2857500"/>
              <a:gd name="connsiteX2" fmla="*/ 4581525 w 5295900"/>
              <a:gd name="connsiteY2" fmla="*/ 2857500 h 2857500"/>
              <a:gd name="connsiteX3" fmla="*/ 0 w 5295900"/>
              <a:gd name="connsiteY3" fmla="*/ 2857500 h 2857500"/>
            </a:gdLst>
            <a:ahLst/>
            <a:cxnLst>
              <a:cxn ang="0">
                <a:pos x="connsiteX0" y="connsiteY0"/>
              </a:cxn>
              <a:cxn ang="0">
                <a:pos x="connsiteX1" y="connsiteY1"/>
              </a:cxn>
              <a:cxn ang="0">
                <a:pos x="connsiteX2" y="connsiteY2"/>
              </a:cxn>
              <a:cxn ang="0">
                <a:pos x="connsiteX3" y="connsiteY3"/>
              </a:cxn>
            </a:cxnLst>
            <a:rect l="l" t="t" r="r" b="b"/>
            <a:pathLst>
              <a:path w="5295900" h="2857500">
                <a:moveTo>
                  <a:pt x="0" y="0"/>
                </a:moveTo>
                <a:lnTo>
                  <a:pt x="5295900" y="0"/>
                </a:lnTo>
                <a:lnTo>
                  <a:pt x="4581525" y="2857500"/>
                </a:lnTo>
                <a:lnTo>
                  <a:pt x="0" y="2857500"/>
                </a:lnTo>
                <a:close/>
              </a:path>
            </a:pathLst>
          </a:custGeom>
          <a:pattFill prst="pct20">
            <a:fgClr>
              <a:schemeClr val="accent1"/>
            </a:fgClr>
            <a:bgClr>
              <a:schemeClr val="bg1"/>
            </a:bgClr>
          </a:pattFill>
        </p:spPr>
        <p:txBody>
          <a:bodyPr wrap="square">
            <a:noAutofit/>
          </a:bodyPr>
          <a:lstStyle/>
          <a:p>
            <a:r>
              <a:rPr lang="en-US"/>
              <a:t>Click icon to add picture</a:t>
            </a:r>
          </a:p>
        </p:txBody>
      </p:sp>
      <p:sp>
        <p:nvSpPr>
          <p:cNvPr id="3" name="Footer Placeholder 2"/>
          <p:cNvSpPr>
            <a:spLocks noGrp="1"/>
          </p:cNvSpPr>
          <p:nvPr>
            <p:ph type="ftr" sz="quarter" idx="11"/>
          </p:nvPr>
        </p:nvSpPr>
        <p:spPr/>
        <p:txBody>
          <a:bodyPr/>
          <a:lstStyle/>
          <a:p>
            <a:r>
              <a:rPr lang="en-US" dirty="0"/>
              <a:t>© TTL, 2024</a:t>
            </a:r>
          </a:p>
        </p:txBody>
      </p:sp>
      <p:sp>
        <p:nvSpPr>
          <p:cNvPr id="4" name="Slide Number Placeholder 3"/>
          <p:cNvSpPr>
            <a:spLocks noGrp="1"/>
          </p:cNvSpPr>
          <p:nvPr>
            <p:ph type="sldNum" sz="quarter" idx="12"/>
          </p:nvPr>
        </p:nvSpPr>
        <p:spPr/>
        <p:txBody>
          <a:bodyPr/>
          <a:lstStyle/>
          <a:p>
            <a:fld id="{16B1AA92-C1D1-48D9-91AA-E32C484270C7}" type="slidenum">
              <a:rPr lang="en-US" smtClean="0"/>
              <a:pPr/>
              <a:t>‹#›</a:t>
            </a:fld>
            <a:endParaRPr lang="en-US"/>
          </a:p>
        </p:txBody>
      </p:sp>
      <p:grpSp>
        <p:nvGrpSpPr>
          <p:cNvPr id="7" name="Group 6"/>
          <p:cNvGrpSpPr/>
          <p:nvPr/>
        </p:nvGrpSpPr>
        <p:grpSpPr>
          <a:xfrm>
            <a:off x="4797567" y="259673"/>
            <a:ext cx="7394433" cy="3269131"/>
            <a:chOff x="4797567" y="259673"/>
            <a:chExt cx="7394433" cy="3269131"/>
          </a:xfrm>
        </p:grpSpPr>
        <p:sp>
          <p:nvSpPr>
            <p:cNvPr id="9" name="Freeform: Shape 47">
              <a:extLst>
                <a:ext uri="{FF2B5EF4-FFF2-40B4-BE49-F238E27FC236}">
                  <a16:creationId xmlns:a16="http://schemas.microsoft.com/office/drawing/2014/main" id="{C29D0A21-AF24-476A-84E1-C96B461097B4}"/>
                </a:ext>
              </a:extLst>
            </p:cNvPr>
            <p:cNvSpPr/>
            <p:nvPr/>
          </p:nvSpPr>
          <p:spPr>
            <a:xfrm>
              <a:off x="4797567" y="726185"/>
              <a:ext cx="7394433" cy="2802619"/>
            </a:xfrm>
            <a:custGeom>
              <a:avLst/>
              <a:gdLst>
                <a:gd name="connsiteX0" fmla="*/ 919848 w 11582400"/>
                <a:gd name="connsiteY0" fmla="*/ 0 h 2802619"/>
                <a:gd name="connsiteX1" fmla="*/ 11582400 w 11582400"/>
                <a:gd name="connsiteY1" fmla="*/ 0 h 2802619"/>
                <a:gd name="connsiteX2" fmla="*/ 11582400 w 11582400"/>
                <a:gd name="connsiteY2" fmla="*/ 2802619 h 2802619"/>
                <a:gd name="connsiteX3" fmla="*/ 0 w 11582400"/>
                <a:gd name="connsiteY3" fmla="*/ 2802619 h 2802619"/>
                <a:gd name="connsiteX0" fmla="*/ 1117391 w 11582400"/>
                <a:gd name="connsiteY0" fmla="*/ 0 h 2802619"/>
                <a:gd name="connsiteX1" fmla="*/ 11582400 w 11582400"/>
                <a:gd name="connsiteY1" fmla="*/ 0 h 2802619"/>
                <a:gd name="connsiteX2" fmla="*/ 11582400 w 11582400"/>
                <a:gd name="connsiteY2" fmla="*/ 2802619 h 2802619"/>
                <a:gd name="connsiteX3" fmla="*/ 0 w 11582400"/>
                <a:gd name="connsiteY3" fmla="*/ 2802619 h 2802619"/>
                <a:gd name="connsiteX4" fmla="*/ 1117391 w 11582400"/>
                <a:gd name="connsiteY4" fmla="*/ 0 h 2802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82400" h="2802619">
                  <a:moveTo>
                    <a:pt x="1117391" y="0"/>
                  </a:moveTo>
                  <a:lnTo>
                    <a:pt x="11582400" y="0"/>
                  </a:lnTo>
                  <a:lnTo>
                    <a:pt x="11582400" y="2802619"/>
                  </a:lnTo>
                  <a:lnTo>
                    <a:pt x="0" y="2802619"/>
                  </a:lnTo>
                  <a:cubicBezTo>
                    <a:pt x="306616" y="1868413"/>
                    <a:pt x="810775" y="934206"/>
                    <a:pt x="1117391" y="0"/>
                  </a:cubicBezTo>
                  <a:close/>
                </a:path>
              </a:pathLst>
            </a:custGeom>
            <a:solidFill>
              <a:schemeClr val="accent1"/>
            </a:solidFill>
            <a:ln>
              <a:noFill/>
            </a:ln>
            <a:effectLst>
              <a:outerShdw blurRad="762000" dist="2540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274320" tIns="1828800" rIns="274320" bIns="0" rtlCol="0" anchor="t" anchorCtr="0">
              <a:noAutofit/>
            </a:bodyPr>
            <a:lstStyle/>
            <a:p>
              <a:pPr>
                <a:spcBef>
                  <a:spcPts val="2400"/>
                </a:spcBef>
              </a:pPr>
              <a:endParaRPr lang="en-ID" sz="1600" b="1">
                <a:solidFill>
                  <a:srgbClr val="FFFFFF"/>
                </a:solidFill>
                <a:latin typeface="Segoe UI" panose="020B0502040204020203" pitchFamily="34" charset="0"/>
                <a:ea typeface="Open Sans" charset="0"/>
                <a:cs typeface="Segoe UI" panose="020B0502040204020203" pitchFamily="34" charset="0"/>
              </a:endParaRPr>
            </a:p>
          </p:txBody>
        </p:sp>
        <p:sp>
          <p:nvSpPr>
            <p:cNvPr id="10" name="Rectangle 9"/>
            <p:cNvSpPr/>
            <p:nvPr/>
          </p:nvSpPr>
          <p:spPr>
            <a:xfrm>
              <a:off x="5211598" y="259673"/>
              <a:ext cx="6980402" cy="13303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p:cNvSpPr>
            <a:spLocks noGrp="1"/>
          </p:cNvSpPr>
          <p:nvPr>
            <p:ph type="title" hasCustomPrompt="1"/>
          </p:nvPr>
        </p:nvSpPr>
        <p:spPr/>
        <p:txBody>
          <a:bodyPr/>
          <a:lstStyle/>
          <a:p>
            <a:r>
              <a:rPr lang="en-US"/>
              <a:t>CLICK TO EDIT MASTER TITLE STYLE</a:t>
            </a:r>
          </a:p>
        </p:txBody>
      </p:sp>
      <p:sp>
        <p:nvSpPr>
          <p:cNvPr id="11" name="Text Placeholder 60">
            <a:extLst>
              <a:ext uri="{FF2B5EF4-FFF2-40B4-BE49-F238E27FC236}">
                <a16:creationId xmlns:a16="http://schemas.microsoft.com/office/drawing/2014/main" id="{C744B6B2-C5CF-12D6-3157-DF8F3D5AF469}"/>
              </a:ext>
            </a:extLst>
          </p:cNvPr>
          <p:cNvSpPr>
            <a:spLocks noGrp="1"/>
          </p:cNvSpPr>
          <p:nvPr>
            <p:ph type="body" sz="quarter" idx="26" hasCustomPrompt="1"/>
          </p:nvPr>
        </p:nvSpPr>
        <p:spPr>
          <a:xfrm>
            <a:off x="5766285" y="2041269"/>
            <a:ext cx="6133978" cy="1127374"/>
          </a:xfrm>
        </p:spPr>
        <p:txBody>
          <a:bodyPr>
            <a:normAutofit/>
          </a:bodyPr>
          <a:lstStyle>
            <a:lvl1pPr marL="0" indent="0" algn="l">
              <a:lnSpc>
                <a:spcPct val="130000"/>
              </a:lnSpc>
              <a:buNone/>
              <a:defRPr lang="en-US" sz="1200" kern="1200" dirty="0">
                <a:solidFill>
                  <a:schemeClr val="bg1"/>
                </a:solidFill>
                <a:latin typeface="+mn-lt"/>
                <a:ea typeface="Times New Roman" panose="02020603050405020304" pitchFamily="18" charset="0"/>
                <a:cs typeface="Raleway" panose="020B0503030101060003" pitchFamily="34" charset="0"/>
              </a:defRPr>
            </a:lvl1pPr>
          </a:lstStyle>
          <a:p>
            <a:pPr lvl="0"/>
            <a:r>
              <a:rPr lang="en-US" dirty="0"/>
              <a:t>Your text here</a:t>
            </a:r>
          </a:p>
        </p:txBody>
      </p:sp>
      <p:sp>
        <p:nvSpPr>
          <p:cNvPr id="12" name="Rectangle: Rounded Corners 6">
            <a:extLst>
              <a:ext uri="{FF2B5EF4-FFF2-40B4-BE49-F238E27FC236}">
                <a16:creationId xmlns:a16="http://schemas.microsoft.com/office/drawing/2014/main" id="{D854AF7E-8258-4234-9F2D-3B14350779B2}"/>
              </a:ext>
            </a:extLst>
          </p:cNvPr>
          <p:cNvSpPr/>
          <p:nvPr userDrawn="1"/>
        </p:nvSpPr>
        <p:spPr>
          <a:xfrm>
            <a:off x="4316399" y="4262970"/>
            <a:ext cx="3460553" cy="1600200"/>
          </a:xfrm>
          <a:prstGeom prst="roundRect">
            <a:avLst>
              <a:gd name="adj" fmla="val 4515"/>
            </a:avLst>
          </a:prstGeom>
          <a:solidFill>
            <a:schemeClr val="bg1"/>
          </a:solidFill>
          <a:ln>
            <a:noFill/>
          </a:ln>
          <a:effectLst>
            <a:outerShdw blurRad="838200" dist="381000" dir="5400000" sx="95000" sy="95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latin typeface="Arial" panose="020B0604020202020204" pitchFamily="34" charset="0"/>
            </a:endParaRPr>
          </a:p>
        </p:txBody>
      </p:sp>
      <p:sp>
        <p:nvSpPr>
          <p:cNvPr id="13" name="Rectangle: Rounded Corners 6">
            <a:extLst>
              <a:ext uri="{FF2B5EF4-FFF2-40B4-BE49-F238E27FC236}">
                <a16:creationId xmlns:a16="http://schemas.microsoft.com/office/drawing/2014/main" id="{D854AF7E-8258-4234-9F2D-3B14350779B2}"/>
              </a:ext>
            </a:extLst>
          </p:cNvPr>
          <p:cNvSpPr/>
          <p:nvPr userDrawn="1"/>
        </p:nvSpPr>
        <p:spPr>
          <a:xfrm>
            <a:off x="8117770" y="4244723"/>
            <a:ext cx="3460553" cy="1600200"/>
          </a:xfrm>
          <a:prstGeom prst="roundRect">
            <a:avLst>
              <a:gd name="adj" fmla="val 4515"/>
            </a:avLst>
          </a:prstGeom>
          <a:solidFill>
            <a:schemeClr val="bg1"/>
          </a:solidFill>
          <a:ln>
            <a:noFill/>
          </a:ln>
          <a:effectLst>
            <a:outerShdw blurRad="838200" dist="381000" dir="5400000" sx="95000" sy="95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latin typeface="Arial" panose="020B0604020202020204" pitchFamily="34" charset="0"/>
            </a:endParaRPr>
          </a:p>
        </p:txBody>
      </p:sp>
      <p:sp>
        <p:nvSpPr>
          <p:cNvPr id="14" name="Rectangle: Rounded Corners 6">
            <a:extLst>
              <a:ext uri="{FF2B5EF4-FFF2-40B4-BE49-F238E27FC236}">
                <a16:creationId xmlns:a16="http://schemas.microsoft.com/office/drawing/2014/main" id="{D854AF7E-8258-4234-9F2D-3B14350779B2}"/>
              </a:ext>
            </a:extLst>
          </p:cNvPr>
          <p:cNvSpPr/>
          <p:nvPr userDrawn="1"/>
        </p:nvSpPr>
        <p:spPr>
          <a:xfrm>
            <a:off x="608527" y="4262970"/>
            <a:ext cx="3460553" cy="1600200"/>
          </a:xfrm>
          <a:prstGeom prst="roundRect">
            <a:avLst>
              <a:gd name="adj" fmla="val 4515"/>
            </a:avLst>
          </a:prstGeom>
          <a:solidFill>
            <a:schemeClr val="bg1"/>
          </a:solidFill>
          <a:ln>
            <a:noFill/>
          </a:ln>
          <a:effectLst>
            <a:outerShdw blurRad="838200" dist="381000" dir="5400000" sx="95000" sy="95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latin typeface="Arial" panose="020B0604020202020204" pitchFamily="34" charset="0"/>
            </a:endParaRPr>
          </a:p>
        </p:txBody>
      </p:sp>
      <p:sp>
        <p:nvSpPr>
          <p:cNvPr id="17" name="TextBox 16"/>
          <p:cNvSpPr txBox="1"/>
          <p:nvPr userDrawn="1"/>
        </p:nvSpPr>
        <p:spPr>
          <a:xfrm>
            <a:off x="1087071" y="4361158"/>
            <a:ext cx="1120820" cy="369332"/>
          </a:xfrm>
          <a:prstGeom prst="rect">
            <a:avLst/>
          </a:prstGeom>
          <a:noFill/>
        </p:spPr>
        <p:txBody>
          <a:bodyPr wrap="none" rtlCol="0">
            <a:spAutoFit/>
          </a:bodyPr>
          <a:lstStyle/>
          <a:p>
            <a:r>
              <a:rPr lang="en-US" dirty="0">
                <a:solidFill>
                  <a:schemeClr val="accent2"/>
                </a:solidFill>
                <a:latin typeface="+mj-lt"/>
              </a:rPr>
              <a:t>Address</a:t>
            </a:r>
          </a:p>
        </p:txBody>
      </p:sp>
      <p:sp>
        <p:nvSpPr>
          <p:cNvPr id="18" name="TextBox 17"/>
          <p:cNvSpPr txBox="1"/>
          <p:nvPr userDrawn="1"/>
        </p:nvSpPr>
        <p:spPr>
          <a:xfrm>
            <a:off x="4797568" y="4361158"/>
            <a:ext cx="1138453" cy="369332"/>
          </a:xfrm>
          <a:prstGeom prst="rect">
            <a:avLst/>
          </a:prstGeom>
          <a:noFill/>
        </p:spPr>
        <p:txBody>
          <a:bodyPr wrap="none" rtlCol="0">
            <a:spAutoFit/>
          </a:bodyPr>
          <a:lstStyle/>
          <a:p>
            <a:r>
              <a:rPr lang="en-US" dirty="0">
                <a:solidFill>
                  <a:schemeClr val="accent2"/>
                </a:solidFill>
                <a:latin typeface="+mj-lt"/>
              </a:rPr>
              <a:t>Contact</a:t>
            </a:r>
          </a:p>
        </p:txBody>
      </p:sp>
      <p:sp>
        <p:nvSpPr>
          <p:cNvPr id="19" name="TextBox 18"/>
          <p:cNvSpPr txBox="1"/>
          <p:nvPr userDrawn="1"/>
        </p:nvSpPr>
        <p:spPr>
          <a:xfrm>
            <a:off x="8418296" y="4361158"/>
            <a:ext cx="835485" cy="369332"/>
          </a:xfrm>
          <a:prstGeom prst="rect">
            <a:avLst/>
          </a:prstGeom>
          <a:noFill/>
        </p:spPr>
        <p:txBody>
          <a:bodyPr wrap="none" rtlCol="0">
            <a:spAutoFit/>
          </a:bodyPr>
          <a:lstStyle/>
          <a:p>
            <a:r>
              <a:rPr lang="en-ID">
                <a:solidFill>
                  <a:schemeClr val="accent2"/>
                </a:solidFill>
                <a:latin typeface="+mj-lt"/>
              </a:rPr>
              <a:t>Email</a:t>
            </a:r>
            <a:endParaRPr lang="en-US" dirty="0">
              <a:solidFill>
                <a:schemeClr val="accent2"/>
              </a:solidFill>
              <a:latin typeface="+mj-lt"/>
            </a:endParaRPr>
          </a:p>
        </p:txBody>
      </p:sp>
      <p:cxnSp>
        <p:nvCxnSpPr>
          <p:cNvPr id="20" name="Straight Connector 19"/>
          <p:cNvCxnSpPr/>
          <p:nvPr userDrawn="1"/>
        </p:nvCxnSpPr>
        <p:spPr>
          <a:xfrm>
            <a:off x="1173929" y="4866599"/>
            <a:ext cx="2596523" cy="0"/>
          </a:xfrm>
          <a:prstGeom prst="line">
            <a:avLst/>
          </a:prstGeom>
          <a:ln w="254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a:off x="4894123" y="4866599"/>
            <a:ext cx="2596523" cy="0"/>
          </a:xfrm>
          <a:prstGeom prst="line">
            <a:avLst/>
          </a:prstGeom>
          <a:ln w="254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a:xfrm>
            <a:off x="8508406" y="4866599"/>
            <a:ext cx="2596523" cy="0"/>
          </a:xfrm>
          <a:prstGeom prst="line">
            <a:avLst/>
          </a:prstGeom>
          <a:ln w="254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3" name="Freeform: Shape 66">
            <a:extLst>
              <a:ext uri="{FF2B5EF4-FFF2-40B4-BE49-F238E27FC236}">
                <a16:creationId xmlns:a16="http://schemas.microsoft.com/office/drawing/2014/main" id="{A72BF5F2-3056-252A-059B-3D7AF5BB84ED}"/>
              </a:ext>
            </a:extLst>
          </p:cNvPr>
          <p:cNvSpPr/>
          <p:nvPr userDrawn="1"/>
        </p:nvSpPr>
        <p:spPr>
          <a:xfrm>
            <a:off x="3560221" y="4415530"/>
            <a:ext cx="224248" cy="224248"/>
          </a:xfrm>
          <a:custGeom>
            <a:avLst/>
            <a:gdLst>
              <a:gd name="connsiteX0" fmla="*/ 133350 w 266700"/>
              <a:gd name="connsiteY0" fmla="*/ 0 h 266700"/>
              <a:gd name="connsiteX1" fmla="*/ 0 w 266700"/>
              <a:gd name="connsiteY1" fmla="*/ 133350 h 266700"/>
              <a:gd name="connsiteX2" fmla="*/ 133350 w 266700"/>
              <a:gd name="connsiteY2" fmla="*/ 266700 h 266700"/>
              <a:gd name="connsiteX3" fmla="*/ 266700 w 266700"/>
              <a:gd name="connsiteY3" fmla="*/ 133350 h 266700"/>
              <a:gd name="connsiteX4" fmla="*/ 133350 w 266700"/>
              <a:gd name="connsiteY4" fmla="*/ 0 h 266700"/>
              <a:gd name="connsiteX5" fmla="*/ 142875 w 266700"/>
              <a:gd name="connsiteY5" fmla="*/ 142875 h 266700"/>
              <a:gd name="connsiteX6" fmla="*/ 186595 w 266700"/>
              <a:gd name="connsiteY6" fmla="*/ 142875 h 266700"/>
              <a:gd name="connsiteX7" fmla="*/ 142875 w 266700"/>
              <a:gd name="connsiteY7" fmla="*/ 229648 h 266700"/>
              <a:gd name="connsiteX8" fmla="*/ 142875 w 266700"/>
              <a:gd name="connsiteY8" fmla="*/ 123825 h 266700"/>
              <a:gd name="connsiteX9" fmla="*/ 142875 w 266700"/>
              <a:gd name="connsiteY9" fmla="*/ 36957 h 266700"/>
              <a:gd name="connsiteX10" fmla="*/ 186595 w 266700"/>
              <a:gd name="connsiteY10" fmla="*/ 123825 h 266700"/>
              <a:gd name="connsiteX11" fmla="*/ 123825 w 266700"/>
              <a:gd name="connsiteY11" fmla="*/ 123825 h 266700"/>
              <a:gd name="connsiteX12" fmla="*/ 81534 w 266700"/>
              <a:gd name="connsiteY12" fmla="*/ 123825 h 266700"/>
              <a:gd name="connsiteX13" fmla="*/ 123825 w 266700"/>
              <a:gd name="connsiteY13" fmla="*/ 38100 h 266700"/>
              <a:gd name="connsiteX14" fmla="*/ 123825 w 266700"/>
              <a:gd name="connsiteY14" fmla="*/ 142875 h 266700"/>
              <a:gd name="connsiteX15" fmla="*/ 123825 w 266700"/>
              <a:gd name="connsiteY15" fmla="*/ 228600 h 266700"/>
              <a:gd name="connsiteX16" fmla="*/ 81534 w 266700"/>
              <a:gd name="connsiteY16" fmla="*/ 142875 h 266700"/>
              <a:gd name="connsiteX17" fmla="*/ 62389 w 266700"/>
              <a:gd name="connsiteY17" fmla="*/ 123825 h 266700"/>
              <a:gd name="connsiteX18" fmla="*/ 21622 w 266700"/>
              <a:gd name="connsiteY18" fmla="*/ 123825 h 266700"/>
              <a:gd name="connsiteX19" fmla="*/ 111824 w 266700"/>
              <a:gd name="connsiteY19" fmla="*/ 23336 h 266700"/>
              <a:gd name="connsiteX20" fmla="*/ 62389 w 266700"/>
              <a:gd name="connsiteY20" fmla="*/ 123825 h 266700"/>
              <a:gd name="connsiteX21" fmla="*/ 62389 w 266700"/>
              <a:gd name="connsiteY21" fmla="*/ 142875 h 266700"/>
              <a:gd name="connsiteX22" fmla="*/ 112014 w 266700"/>
              <a:gd name="connsiteY22" fmla="*/ 243459 h 266700"/>
              <a:gd name="connsiteX23" fmla="*/ 21622 w 266700"/>
              <a:gd name="connsiteY23" fmla="*/ 142875 h 266700"/>
              <a:gd name="connsiteX24" fmla="*/ 205740 w 266700"/>
              <a:gd name="connsiteY24" fmla="*/ 142875 h 266700"/>
              <a:gd name="connsiteX25" fmla="*/ 245078 w 266700"/>
              <a:gd name="connsiteY25" fmla="*/ 142875 h 266700"/>
              <a:gd name="connsiteX26" fmla="*/ 156400 w 266700"/>
              <a:gd name="connsiteY26" fmla="*/ 243078 h 266700"/>
              <a:gd name="connsiteX27" fmla="*/ 205740 w 266700"/>
              <a:gd name="connsiteY27" fmla="*/ 142875 h 266700"/>
              <a:gd name="connsiteX28" fmla="*/ 205740 w 266700"/>
              <a:gd name="connsiteY28" fmla="*/ 123825 h 266700"/>
              <a:gd name="connsiteX29" fmla="*/ 156686 w 266700"/>
              <a:gd name="connsiteY29" fmla="*/ 23717 h 266700"/>
              <a:gd name="connsiteX30" fmla="*/ 245078 w 266700"/>
              <a:gd name="connsiteY30" fmla="*/ 123825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66700" h="266700">
                <a:moveTo>
                  <a:pt x="133350" y="0"/>
                </a:moveTo>
                <a:cubicBezTo>
                  <a:pt x="59703" y="0"/>
                  <a:pt x="0" y="59703"/>
                  <a:pt x="0" y="133350"/>
                </a:cubicBezTo>
                <a:cubicBezTo>
                  <a:pt x="0" y="206997"/>
                  <a:pt x="59703" y="266700"/>
                  <a:pt x="133350" y="266700"/>
                </a:cubicBezTo>
                <a:cubicBezTo>
                  <a:pt x="206997" y="266700"/>
                  <a:pt x="266700" y="206997"/>
                  <a:pt x="266700" y="133350"/>
                </a:cubicBezTo>
                <a:cubicBezTo>
                  <a:pt x="266700" y="59703"/>
                  <a:pt x="206997" y="0"/>
                  <a:pt x="133350" y="0"/>
                </a:cubicBezTo>
                <a:close/>
                <a:moveTo>
                  <a:pt x="142875" y="142875"/>
                </a:moveTo>
                <a:lnTo>
                  <a:pt x="186595" y="142875"/>
                </a:lnTo>
                <a:cubicBezTo>
                  <a:pt x="181616" y="175711"/>
                  <a:pt x="166302" y="206107"/>
                  <a:pt x="142875" y="229648"/>
                </a:cubicBezTo>
                <a:close/>
                <a:moveTo>
                  <a:pt x="142875" y="123825"/>
                </a:moveTo>
                <a:lnTo>
                  <a:pt x="142875" y="36957"/>
                </a:lnTo>
                <a:cubicBezTo>
                  <a:pt x="166326" y="60520"/>
                  <a:pt x="181642" y="90952"/>
                  <a:pt x="186595" y="123825"/>
                </a:cubicBezTo>
                <a:close/>
                <a:moveTo>
                  <a:pt x="123825" y="123825"/>
                </a:moveTo>
                <a:lnTo>
                  <a:pt x="81534" y="123825"/>
                </a:lnTo>
                <a:cubicBezTo>
                  <a:pt x="86271" y="91515"/>
                  <a:pt x="101069" y="61520"/>
                  <a:pt x="123825" y="38100"/>
                </a:cubicBezTo>
                <a:close/>
                <a:moveTo>
                  <a:pt x="123825" y="142875"/>
                </a:moveTo>
                <a:lnTo>
                  <a:pt x="123825" y="228600"/>
                </a:lnTo>
                <a:cubicBezTo>
                  <a:pt x="101112" y="205149"/>
                  <a:pt x="86320" y="175170"/>
                  <a:pt x="81534" y="142875"/>
                </a:cubicBezTo>
                <a:close/>
                <a:moveTo>
                  <a:pt x="62389" y="123825"/>
                </a:moveTo>
                <a:lnTo>
                  <a:pt x="21622" y="123825"/>
                </a:lnTo>
                <a:cubicBezTo>
                  <a:pt x="25850" y="73933"/>
                  <a:pt x="62676" y="32908"/>
                  <a:pt x="111824" y="23336"/>
                </a:cubicBezTo>
                <a:cubicBezTo>
                  <a:pt x="84670" y="50432"/>
                  <a:pt x="67282" y="85777"/>
                  <a:pt x="62389" y="123825"/>
                </a:cubicBezTo>
                <a:close/>
                <a:moveTo>
                  <a:pt x="62389" y="142875"/>
                </a:moveTo>
                <a:cubicBezTo>
                  <a:pt x="67286" y="180988"/>
                  <a:pt x="84748" y="216382"/>
                  <a:pt x="112014" y="243459"/>
                </a:cubicBezTo>
                <a:cubicBezTo>
                  <a:pt x="62794" y="233894"/>
                  <a:pt x="25894" y="192834"/>
                  <a:pt x="21622" y="142875"/>
                </a:cubicBezTo>
                <a:close/>
                <a:moveTo>
                  <a:pt x="205740" y="142875"/>
                </a:moveTo>
                <a:lnTo>
                  <a:pt x="245078" y="142875"/>
                </a:lnTo>
                <a:cubicBezTo>
                  <a:pt x="240907" y="192201"/>
                  <a:pt x="204854" y="232941"/>
                  <a:pt x="156400" y="243078"/>
                </a:cubicBezTo>
                <a:cubicBezTo>
                  <a:pt x="183540" y="216099"/>
                  <a:pt x="200903" y="180836"/>
                  <a:pt x="205740" y="142875"/>
                </a:cubicBezTo>
                <a:close/>
                <a:moveTo>
                  <a:pt x="205740" y="123825"/>
                </a:moveTo>
                <a:cubicBezTo>
                  <a:pt x="200864" y="85963"/>
                  <a:pt x="183619" y="50771"/>
                  <a:pt x="156686" y="23717"/>
                </a:cubicBezTo>
                <a:cubicBezTo>
                  <a:pt x="204996" y="33955"/>
                  <a:pt x="240902" y="74620"/>
                  <a:pt x="245078" y="123825"/>
                </a:cubicBezTo>
                <a:close/>
              </a:path>
            </a:pathLst>
          </a:custGeom>
          <a:solidFill>
            <a:schemeClr val="accent1"/>
          </a:solidFill>
          <a:ln w="9525" cap="flat">
            <a:noFill/>
            <a:prstDash val="solid"/>
            <a:miter/>
          </a:ln>
        </p:spPr>
        <p:txBody>
          <a:bodyPr rtlCol="0" anchor="ctr"/>
          <a:lstStyle/>
          <a:p>
            <a:endParaRPr lang="en-ID"/>
          </a:p>
        </p:txBody>
      </p:sp>
      <p:grpSp>
        <p:nvGrpSpPr>
          <p:cNvPr id="24" name="Group 23">
            <a:extLst>
              <a:ext uri="{FF2B5EF4-FFF2-40B4-BE49-F238E27FC236}">
                <a16:creationId xmlns:a16="http://schemas.microsoft.com/office/drawing/2014/main" id="{2EE7F53F-9C0F-4CFC-A607-D92A5FE9BEC4}"/>
              </a:ext>
            </a:extLst>
          </p:cNvPr>
          <p:cNvGrpSpPr>
            <a:grpSpLocks noChangeAspect="1"/>
          </p:cNvGrpSpPr>
          <p:nvPr userDrawn="1"/>
        </p:nvGrpSpPr>
        <p:grpSpPr>
          <a:xfrm>
            <a:off x="10703192" y="4452606"/>
            <a:ext cx="207818" cy="228600"/>
            <a:chOff x="7139558" y="5719343"/>
            <a:chExt cx="762000" cy="838200"/>
          </a:xfrm>
          <a:solidFill>
            <a:srgbClr val="08133D"/>
          </a:solidFill>
        </p:grpSpPr>
        <p:sp>
          <p:nvSpPr>
            <p:cNvPr id="25" name="Freeform: Shape 68">
              <a:extLst>
                <a:ext uri="{FF2B5EF4-FFF2-40B4-BE49-F238E27FC236}">
                  <a16:creationId xmlns:a16="http://schemas.microsoft.com/office/drawing/2014/main" id="{C4CF1F5A-A1CC-E9BA-12AC-6E47F425E185}"/>
                </a:ext>
              </a:extLst>
            </p:cNvPr>
            <p:cNvSpPr/>
            <p:nvPr/>
          </p:nvSpPr>
          <p:spPr>
            <a:xfrm>
              <a:off x="7386255" y="5928893"/>
              <a:ext cx="247650" cy="38100"/>
            </a:xfrm>
            <a:custGeom>
              <a:avLst/>
              <a:gdLst>
                <a:gd name="connsiteX0" fmla="*/ 0 w 247650"/>
                <a:gd name="connsiteY0" fmla="*/ 0 h 38100"/>
                <a:gd name="connsiteX1" fmla="*/ 247650 w 247650"/>
                <a:gd name="connsiteY1" fmla="*/ 0 h 38100"/>
                <a:gd name="connsiteX2" fmla="*/ 247650 w 247650"/>
                <a:gd name="connsiteY2" fmla="*/ 38100 h 38100"/>
                <a:gd name="connsiteX3" fmla="*/ 0 w 24765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247650" h="38100">
                  <a:moveTo>
                    <a:pt x="0" y="0"/>
                  </a:moveTo>
                  <a:lnTo>
                    <a:pt x="247650" y="0"/>
                  </a:lnTo>
                  <a:lnTo>
                    <a:pt x="247650" y="38100"/>
                  </a:lnTo>
                  <a:lnTo>
                    <a:pt x="0" y="38100"/>
                  </a:lnTo>
                  <a:close/>
                </a:path>
              </a:pathLst>
            </a:custGeom>
            <a:grpFill/>
            <a:ln w="9525" cap="flat">
              <a:noFill/>
              <a:prstDash val="solid"/>
              <a:miter/>
            </a:ln>
          </p:spPr>
          <p:txBody>
            <a:bodyPr rtlCol="0" anchor="ctr"/>
            <a:lstStyle/>
            <a:p>
              <a:endParaRPr lang="en-ID"/>
            </a:p>
          </p:txBody>
        </p:sp>
        <p:sp>
          <p:nvSpPr>
            <p:cNvPr id="26" name="Freeform: Shape 69">
              <a:extLst>
                <a:ext uri="{FF2B5EF4-FFF2-40B4-BE49-F238E27FC236}">
                  <a16:creationId xmlns:a16="http://schemas.microsoft.com/office/drawing/2014/main" id="{CFCF18B0-4955-B7C4-BFC4-0D7159E00C9E}"/>
                </a:ext>
              </a:extLst>
            </p:cNvPr>
            <p:cNvSpPr/>
            <p:nvPr/>
          </p:nvSpPr>
          <p:spPr>
            <a:xfrm>
              <a:off x="7386255" y="6005093"/>
              <a:ext cx="247650" cy="38100"/>
            </a:xfrm>
            <a:custGeom>
              <a:avLst/>
              <a:gdLst>
                <a:gd name="connsiteX0" fmla="*/ 0 w 247650"/>
                <a:gd name="connsiteY0" fmla="*/ 0 h 38100"/>
                <a:gd name="connsiteX1" fmla="*/ 247650 w 247650"/>
                <a:gd name="connsiteY1" fmla="*/ 0 h 38100"/>
                <a:gd name="connsiteX2" fmla="*/ 247650 w 247650"/>
                <a:gd name="connsiteY2" fmla="*/ 38100 h 38100"/>
                <a:gd name="connsiteX3" fmla="*/ 0 w 24765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247650" h="38100">
                  <a:moveTo>
                    <a:pt x="0" y="0"/>
                  </a:moveTo>
                  <a:lnTo>
                    <a:pt x="247650" y="0"/>
                  </a:lnTo>
                  <a:lnTo>
                    <a:pt x="247650" y="38100"/>
                  </a:lnTo>
                  <a:lnTo>
                    <a:pt x="0" y="38100"/>
                  </a:lnTo>
                  <a:close/>
                </a:path>
              </a:pathLst>
            </a:custGeom>
            <a:grpFill/>
            <a:ln w="9525" cap="flat">
              <a:noFill/>
              <a:prstDash val="solid"/>
              <a:miter/>
            </a:ln>
          </p:spPr>
          <p:txBody>
            <a:bodyPr rtlCol="0" anchor="ctr"/>
            <a:lstStyle/>
            <a:p>
              <a:endParaRPr lang="en-ID"/>
            </a:p>
          </p:txBody>
        </p:sp>
        <p:sp>
          <p:nvSpPr>
            <p:cNvPr id="27" name="Freeform: Shape 70">
              <a:extLst>
                <a:ext uri="{FF2B5EF4-FFF2-40B4-BE49-F238E27FC236}">
                  <a16:creationId xmlns:a16="http://schemas.microsoft.com/office/drawing/2014/main" id="{BFE411A6-C5D1-39C0-0B32-DA8B11D5A479}"/>
                </a:ext>
              </a:extLst>
            </p:cNvPr>
            <p:cNvSpPr/>
            <p:nvPr/>
          </p:nvSpPr>
          <p:spPr>
            <a:xfrm>
              <a:off x="7386255" y="6081293"/>
              <a:ext cx="247650" cy="38100"/>
            </a:xfrm>
            <a:custGeom>
              <a:avLst/>
              <a:gdLst>
                <a:gd name="connsiteX0" fmla="*/ 0 w 247650"/>
                <a:gd name="connsiteY0" fmla="*/ 0 h 38100"/>
                <a:gd name="connsiteX1" fmla="*/ 247650 w 247650"/>
                <a:gd name="connsiteY1" fmla="*/ 0 h 38100"/>
                <a:gd name="connsiteX2" fmla="*/ 247650 w 247650"/>
                <a:gd name="connsiteY2" fmla="*/ 38100 h 38100"/>
                <a:gd name="connsiteX3" fmla="*/ 0 w 24765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247650" h="38100">
                  <a:moveTo>
                    <a:pt x="0" y="0"/>
                  </a:moveTo>
                  <a:lnTo>
                    <a:pt x="247650" y="0"/>
                  </a:lnTo>
                  <a:lnTo>
                    <a:pt x="247650" y="38100"/>
                  </a:lnTo>
                  <a:lnTo>
                    <a:pt x="0" y="38100"/>
                  </a:lnTo>
                  <a:close/>
                </a:path>
              </a:pathLst>
            </a:custGeom>
            <a:grpFill/>
            <a:ln w="9525" cap="flat">
              <a:noFill/>
              <a:prstDash val="solid"/>
              <a:miter/>
            </a:ln>
          </p:spPr>
          <p:txBody>
            <a:bodyPr rtlCol="0" anchor="ctr"/>
            <a:lstStyle/>
            <a:p>
              <a:endParaRPr lang="en-ID"/>
            </a:p>
          </p:txBody>
        </p:sp>
        <p:sp>
          <p:nvSpPr>
            <p:cNvPr id="28" name="Freeform: Shape 71">
              <a:extLst>
                <a:ext uri="{FF2B5EF4-FFF2-40B4-BE49-F238E27FC236}">
                  <a16:creationId xmlns:a16="http://schemas.microsoft.com/office/drawing/2014/main" id="{5F5711F1-91C7-09C6-E2CC-AAF1E8575B8E}"/>
                </a:ext>
              </a:extLst>
            </p:cNvPr>
            <p:cNvSpPr/>
            <p:nvPr/>
          </p:nvSpPr>
          <p:spPr>
            <a:xfrm>
              <a:off x="7139558" y="5719343"/>
              <a:ext cx="762000" cy="838200"/>
            </a:xfrm>
            <a:custGeom>
              <a:avLst/>
              <a:gdLst>
                <a:gd name="connsiteX0" fmla="*/ 704850 w 762000"/>
                <a:gd name="connsiteY0" fmla="*/ 758190 h 838200"/>
                <a:gd name="connsiteX1" fmla="*/ 514350 w 762000"/>
                <a:gd name="connsiteY1" fmla="*/ 577215 h 838200"/>
                <a:gd name="connsiteX2" fmla="*/ 704850 w 762000"/>
                <a:gd name="connsiteY2" fmla="*/ 396240 h 838200"/>
                <a:gd name="connsiteX3" fmla="*/ 704850 w 762000"/>
                <a:gd name="connsiteY3" fmla="*/ 758190 h 838200"/>
                <a:gd name="connsiteX4" fmla="*/ 87630 w 762000"/>
                <a:gd name="connsiteY4" fmla="*/ 781050 h 838200"/>
                <a:gd name="connsiteX5" fmla="*/ 276225 w 762000"/>
                <a:gd name="connsiteY5" fmla="*/ 602933 h 838200"/>
                <a:gd name="connsiteX6" fmla="*/ 289560 w 762000"/>
                <a:gd name="connsiteY6" fmla="*/ 590550 h 838200"/>
                <a:gd name="connsiteX7" fmla="*/ 473393 w 762000"/>
                <a:gd name="connsiteY7" fmla="*/ 590550 h 838200"/>
                <a:gd name="connsiteX8" fmla="*/ 486728 w 762000"/>
                <a:gd name="connsiteY8" fmla="*/ 602933 h 838200"/>
                <a:gd name="connsiteX9" fmla="*/ 674370 w 762000"/>
                <a:gd name="connsiteY9" fmla="*/ 781050 h 838200"/>
                <a:gd name="connsiteX10" fmla="*/ 87630 w 762000"/>
                <a:gd name="connsiteY10" fmla="*/ 781050 h 838200"/>
                <a:gd name="connsiteX11" fmla="*/ 57150 w 762000"/>
                <a:gd name="connsiteY11" fmla="*/ 395288 h 838200"/>
                <a:gd name="connsiteX12" fmla="*/ 247650 w 762000"/>
                <a:gd name="connsiteY12" fmla="*/ 576263 h 838200"/>
                <a:gd name="connsiteX13" fmla="*/ 57150 w 762000"/>
                <a:gd name="connsiteY13" fmla="*/ 757238 h 838200"/>
                <a:gd name="connsiteX14" fmla="*/ 57150 w 762000"/>
                <a:gd name="connsiteY14" fmla="*/ 395288 h 838200"/>
                <a:gd name="connsiteX15" fmla="*/ 190500 w 762000"/>
                <a:gd name="connsiteY15" fmla="*/ 152400 h 838200"/>
                <a:gd name="connsiteX16" fmla="*/ 571500 w 762000"/>
                <a:gd name="connsiteY16" fmla="*/ 152400 h 838200"/>
                <a:gd name="connsiteX17" fmla="*/ 571500 w 762000"/>
                <a:gd name="connsiteY17" fmla="*/ 469583 h 838200"/>
                <a:gd name="connsiteX18" fmla="*/ 485775 w 762000"/>
                <a:gd name="connsiteY18" fmla="*/ 551498 h 838200"/>
                <a:gd name="connsiteX19" fmla="*/ 276225 w 762000"/>
                <a:gd name="connsiteY19" fmla="*/ 551498 h 838200"/>
                <a:gd name="connsiteX20" fmla="*/ 190500 w 762000"/>
                <a:gd name="connsiteY20" fmla="*/ 469583 h 838200"/>
                <a:gd name="connsiteX21" fmla="*/ 190500 w 762000"/>
                <a:gd name="connsiteY21" fmla="*/ 152400 h 838200"/>
                <a:gd name="connsiteX22" fmla="*/ 628650 w 762000"/>
                <a:gd name="connsiteY22" fmla="*/ 178118 h 838200"/>
                <a:gd name="connsiteX23" fmla="*/ 628650 w 762000"/>
                <a:gd name="connsiteY23" fmla="*/ 95250 h 838200"/>
                <a:gd name="connsiteX24" fmla="*/ 495300 w 762000"/>
                <a:gd name="connsiteY24" fmla="*/ 95250 h 838200"/>
                <a:gd name="connsiteX25" fmla="*/ 381000 w 762000"/>
                <a:gd name="connsiteY25" fmla="*/ 0 h 838200"/>
                <a:gd name="connsiteX26" fmla="*/ 266700 w 762000"/>
                <a:gd name="connsiteY26" fmla="*/ 95250 h 838200"/>
                <a:gd name="connsiteX27" fmla="*/ 133350 w 762000"/>
                <a:gd name="connsiteY27" fmla="*/ 95250 h 838200"/>
                <a:gd name="connsiteX28" fmla="*/ 133350 w 762000"/>
                <a:gd name="connsiteY28" fmla="*/ 179070 h 838200"/>
                <a:gd name="connsiteX29" fmla="*/ 0 w 762000"/>
                <a:gd name="connsiteY29" fmla="*/ 305753 h 838200"/>
                <a:gd name="connsiteX30" fmla="*/ 0 w 762000"/>
                <a:gd name="connsiteY30" fmla="*/ 838200 h 838200"/>
                <a:gd name="connsiteX31" fmla="*/ 762000 w 762000"/>
                <a:gd name="connsiteY31" fmla="*/ 838200 h 838200"/>
                <a:gd name="connsiteX32" fmla="*/ 762000 w 762000"/>
                <a:gd name="connsiteY32" fmla="*/ 305753 h 838200"/>
                <a:gd name="connsiteX33" fmla="*/ 628650 w 762000"/>
                <a:gd name="connsiteY33" fmla="*/ 178118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62000" h="838200">
                  <a:moveTo>
                    <a:pt x="704850" y="758190"/>
                  </a:moveTo>
                  <a:lnTo>
                    <a:pt x="514350" y="577215"/>
                  </a:lnTo>
                  <a:lnTo>
                    <a:pt x="704850" y="396240"/>
                  </a:lnTo>
                  <a:lnTo>
                    <a:pt x="704850" y="758190"/>
                  </a:lnTo>
                  <a:close/>
                  <a:moveTo>
                    <a:pt x="87630" y="781050"/>
                  </a:moveTo>
                  <a:lnTo>
                    <a:pt x="276225" y="602933"/>
                  </a:lnTo>
                  <a:lnTo>
                    <a:pt x="289560" y="590550"/>
                  </a:lnTo>
                  <a:cubicBezTo>
                    <a:pt x="340995" y="541973"/>
                    <a:pt x="421958" y="541973"/>
                    <a:pt x="473393" y="590550"/>
                  </a:cubicBezTo>
                  <a:lnTo>
                    <a:pt x="486728" y="602933"/>
                  </a:lnTo>
                  <a:lnTo>
                    <a:pt x="674370" y="781050"/>
                  </a:lnTo>
                  <a:lnTo>
                    <a:pt x="87630" y="781050"/>
                  </a:lnTo>
                  <a:close/>
                  <a:moveTo>
                    <a:pt x="57150" y="395288"/>
                  </a:moveTo>
                  <a:lnTo>
                    <a:pt x="247650" y="576263"/>
                  </a:lnTo>
                  <a:lnTo>
                    <a:pt x="57150" y="757238"/>
                  </a:lnTo>
                  <a:lnTo>
                    <a:pt x="57150" y="395288"/>
                  </a:lnTo>
                  <a:close/>
                  <a:moveTo>
                    <a:pt x="190500" y="152400"/>
                  </a:moveTo>
                  <a:lnTo>
                    <a:pt x="571500" y="152400"/>
                  </a:lnTo>
                  <a:lnTo>
                    <a:pt x="571500" y="469583"/>
                  </a:lnTo>
                  <a:lnTo>
                    <a:pt x="485775" y="551498"/>
                  </a:lnTo>
                  <a:cubicBezTo>
                    <a:pt x="423863" y="503873"/>
                    <a:pt x="338138" y="503873"/>
                    <a:pt x="276225" y="551498"/>
                  </a:cubicBezTo>
                  <a:lnTo>
                    <a:pt x="190500" y="469583"/>
                  </a:lnTo>
                  <a:lnTo>
                    <a:pt x="190500" y="152400"/>
                  </a:lnTo>
                  <a:close/>
                  <a:moveTo>
                    <a:pt x="628650" y="178118"/>
                  </a:moveTo>
                  <a:lnTo>
                    <a:pt x="628650" y="95250"/>
                  </a:lnTo>
                  <a:lnTo>
                    <a:pt x="495300" y="95250"/>
                  </a:lnTo>
                  <a:lnTo>
                    <a:pt x="381000" y="0"/>
                  </a:lnTo>
                  <a:lnTo>
                    <a:pt x="266700" y="95250"/>
                  </a:lnTo>
                  <a:lnTo>
                    <a:pt x="133350" y="95250"/>
                  </a:lnTo>
                  <a:lnTo>
                    <a:pt x="133350" y="179070"/>
                  </a:lnTo>
                  <a:lnTo>
                    <a:pt x="0" y="305753"/>
                  </a:lnTo>
                  <a:lnTo>
                    <a:pt x="0" y="838200"/>
                  </a:lnTo>
                  <a:lnTo>
                    <a:pt x="762000" y="838200"/>
                  </a:lnTo>
                  <a:lnTo>
                    <a:pt x="762000" y="305753"/>
                  </a:lnTo>
                  <a:lnTo>
                    <a:pt x="628650" y="178118"/>
                  </a:lnTo>
                  <a:close/>
                </a:path>
              </a:pathLst>
            </a:custGeom>
            <a:grpFill/>
            <a:ln w="9525" cap="flat">
              <a:noFill/>
              <a:prstDash val="solid"/>
              <a:miter/>
            </a:ln>
          </p:spPr>
          <p:txBody>
            <a:bodyPr rtlCol="0" anchor="ctr"/>
            <a:lstStyle/>
            <a:p>
              <a:endParaRPr lang="en-ID"/>
            </a:p>
          </p:txBody>
        </p:sp>
      </p:grpSp>
      <p:grpSp>
        <p:nvGrpSpPr>
          <p:cNvPr id="29" name="Group 28">
            <a:extLst>
              <a:ext uri="{FF2B5EF4-FFF2-40B4-BE49-F238E27FC236}">
                <a16:creationId xmlns:a16="http://schemas.microsoft.com/office/drawing/2014/main" id="{75D1B541-F768-BF77-0368-F032809196C6}"/>
              </a:ext>
            </a:extLst>
          </p:cNvPr>
          <p:cNvGrpSpPr>
            <a:grpSpLocks noChangeAspect="1"/>
          </p:cNvGrpSpPr>
          <p:nvPr userDrawn="1"/>
        </p:nvGrpSpPr>
        <p:grpSpPr>
          <a:xfrm>
            <a:off x="7063127" y="4398679"/>
            <a:ext cx="228062" cy="228600"/>
            <a:chOff x="8187798" y="5730647"/>
            <a:chExt cx="760566" cy="762359"/>
          </a:xfrm>
          <a:solidFill>
            <a:schemeClr val="accent1"/>
          </a:solidFill>
        </p:grpSpPr>
        <p:sp>
          <p:nvSpPr>
            <p:cNvPr id="30" name="Freeform: Shape 73">
              <a:extLst>
                <a:ext uri="{FF2B5EF4-FFF2-40B4-BE49-F238E27FC236}">
                  <a16:creationId xmlns:a16="http://schemas.microsoft.com/office/drawing/2014/main" id="{5694AD54-ED6A-E343-45D8-89E2559CD691}"/>
                </a:ext>
              </a:extLst>
            </p:cNvPr>
            <p:cNvSpPr/>
            <p:nvPr/>
          </p:nvSpPr>
          <p:spPr>
            <a:xfrm>
              <a:off x="8280662" y="5730647"/>
              <a:ext cx="216217" cy="216217"/>
            </a:xfrm>
            <a:custGeom>
              <a:avLst/>
              <a:gdLst>
                <a:gd name="connsiteX0" fmla="*/ 203835 w 216217"/>
                <a:gd name="connsiteY0" fmla="*/ 201930 h 216217"/>
                <a:gd name="connsiteX1" fmla="*/ 216218 w 216217"/>
                <a:gd name="connsiteY1" fmla="*/ 172403 h 216217"/>
                <a:gd name="connsiteX2" fmla="*/ 203835 w 216217"/>
                <a:gd name="connsiteY2" fmla="*/ 142875 h 216217"/>
                <a:gd name="connsiteX3" fmla="*/ 72390 w 216217"/>
                <a:gd name="connsiteY3" fmla="*/ 12383 h 216217"/>
                <a:gd name="connsiteX4" fmla="*/ 43815 w 216217"/>
                <a:gd name="connsiteY4" fmla="*/ 0 h 216217"/>
                <a:gd name="connsiteX5" fmla="*/ 14288 w 216217"/>
                <a:gd name="connsiteY5" fmla="*/ 12383 h 216217"/>
                <a:gd name="connsiteX6" fmla="*/ 0 w 216217"/>
                <a:gd name="connsiteY6" fmla="*/ 26670 h 216217"/>
                <a:gd name="connsiteX7" fmla="*/ 189548 w 216217"/>
                <a:gd name="connsiteY7" fmla="*/ 216218 h 216217"/>
                <a:gd name="connsiteX8" fmla="*/ 203835 w 216217"/>
                <a:gd name="connsiteY8" fmla="*/ 201930 h 216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217" h="216217">
                  <a:moveTo>
                    <a:pt x="203835" y="201930"/>
                  </a:moveTo>
                  <a:cubicBezTo>
                    <a:pt x="211455" y="194310"/>
                    <a:pt x="216218" y="183833"/>
                    <a:pt x="216218" y="172403"/>
                  </a:cubicBezTo>
                  <a:cubicBezTo>
                    <a:pt x="216218" y="160973"/>
                    <a:pt x="211455" y="150495"/>
                    <a:pt x="203835" y="142875"/>
                  </a:cubicBezTo>
                  <a:lnTo>
                    <a:pt x="72390" y="12383"/>
                  </a:lnTo>
                  <a:cubicBezTo>
                    <a:pt x="64770" y="4763"/>
                    <a:pt x="54293" y="0"/>
                    <a:pt x="43815" y="0"/>
                  </a:cubicBezTo>
                  <a:cubicBezTo>
                    <a:pt x="33338" y="0"/>
                    <a:pt x="21908" y="4763"/>
                    <a:pt x="14288" y="12383"/>
                  </a:cubicBezTo>
                  <a:lnTo>
                    <a:pt x="0" y="26670"/>
                  </a:lnTo>
                  <a:lnTo>
                    <a:pt x="189548" y="216218"/>
                  </a:lnTo>
                  <a:lnTo>
                    <a:pt x="203835" y="201930"/>
                  </a:lnTo>
                  <a:close/>
                </a:path>
              </a:pathLst>
            </a:custGeom>
            <a:grpFill/>
            <a:ln w="9525" cap="flat">
              <a:noFill/>
              <a:prstDash val="solid"/>
              <a:miter/>
            </a:ln>
          </p:spPr>
          <p:txBody>
            <a:bodyPr rtlCol="0" anchor="ctr"/>
            <a:lstStyle/>
            <a:p>
              <a:endParaRPr lang="en-ID"/>
            </a:p>
          </p:txBody>
        </p:sp>
        <p:sp>
          <p:nvSpPr>
            <p:cNvPr id="31" name="Freeform: Shape 74">
              <a:extLst>
                <a:ext uri="{FF2B5EF4-FFF2-40B4-BE49-F238E27FC236}">
                  <a16:creationId xmlns:a16="http://schemas.microsoft.com/office/drawing/2014/main" id="{D152F70E-4E16-BD23-BA97-06028CC87ACC}"/>
                </a:ext>
              </a:extLst>
            </p:cNvPr>
            <p:cNvSpPr/>
            <p:nvPr/>
          </p:nvSpPr>
          <p:spPr>
            <a:xfrm>
              <a:off x="8187798" y="5786844"/>
              <a:ext cx="705321" cy="706162"/>
            </a:xfrm>
            <a:custGeom>
              <a:avLst/>
              <a:gdLst>
                <a:gd name="connsiteX0" fmla="*/ 488152 w 705321"/>
                <a:gd name="connsiteY0" fmla="*/ 481965 h 706162"/>
                <a:gd name="connsiteX1" fmla="*/ 473864 w 705321"/>
                <a:gd name="connsiteY1" fmla="*/ 487680 h 706162"/>
                <a:gd name="connsiteX2" fmla="*/ 459577 w 705321"/>
                <a:gd name="connsiteY2" fmla="*/ 481965 h 706162"/>
                <a:gd name="connsiteX3" fmla="*/ 223357 w 705321"/>
                <a:gd name="connsiteY3" fmla="*/ 246698 h 706162"/>
                <a:gd name="connsiteX4" fmla="*/ 217642 w 705321"/>
                <a:gd name="connsiteY4" fmla="*/ 232410 h 706162"/>
                <a:gd name="connsiteX5" fmla="*/ 223357 w 705321"/>
                <a:gd name="connsiteY5" fmla="*/ 218123 h 706162"/>
                <a:gd name="connsiteX6" fmla="*/ 252884 w 705321"/>
                <a:gd name="connsiteY6" fmla="*/ 189548 h 706162"/>
                <a:gd name="connsiteX7" fmla="*/ 63337 w 705321"/>
                <a:gd name="connsiteY7" fmla="*/ 0 h 706162"/>
                <a:gd name="connsiteX8" fmla="*/ 31904 w 705321"/>
                <a:gd name="connsiteY8" fmla="*/ 31433 h 706162"/>
                <a:gd name="connsiteX9" fmla="*/ 472 w 705321"/>
                <a:gd name="connsiteY9" fmla="*/ 99060 h 706162"/>
                <a:gd name="connsiteX10" fmla="*/ 22379 w 705321"/>
                <a:gd name="connsiteY10" fmla="*/ 222885 h 706162"/>
                <a:gd name="connsiteX11" fmla="*/ 79529 w 705321"/>
                <a:gd name="connsiteY11" fmla="*/ 322898 h 706162"/>
                <a:gd name="connsiteX12" fmla="*/ 370042 w 705321"/>
                <a:gd name="connsiteY12" fmla="*/ 622935 h 706162"/>
                <a:gd name="connsiteX13" fmla="*/ 430049 w 705321"/>
                <a:gd name="connsiteY13" fmla="*/ 661035 h 706162"/>
                <a:gd name="connsiteX14" fmla="*/ 582449 w 705321"/>
                <a:gd name="connsiteY14" fmla="*/ 705803 h 706162"/>
                <a:gd name="connsiteX15" fmla="*/ 679604 w 705321"/>
                <a:gd name="connsiteY15" fmla="*/ 667703 h 706162"/>
                <a:gd name="connsiteX16" fmla="*/ 705322 w 705321"/>
                <a:gd name="connsiteY16" fmla="*/ 641985 h 706162"/>
                <a:gd name="connsiteX17" fmla="*/ 516727 w 705321"/>
                <a:gd name="connsiteY17" fmla="*/ 452438 h 706162"/>
                <a:gd name="connsiteX18" fmla="*/ 488152 w 705321"/>
                <a:gd name="connsiteY18" fmla="*/ 481965 h 706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05321" h="706162">
                  <a:moveTo>
                    <a:pt x="488152" y="481965"/>
                  </a:moveTo>
                  <a:cubicBezTo>
                    <a:pt x="484342" y="485775"/>
                    <a:pt x="478627" y="487680"/>
                    <a:pt x="473864" y="487680"/>
                  </a:cubicBezTo>
                  <a:cubicBezTo>
                    <a:pt x="469102" y="487680"/>
                    <a:pt x="463387" y="485775"/>
                    <a:pt x="459577" y="481965"/>
                  </a:cubicBezTo>
                  <a:lnTo>
                    <a:pt x="223357" y="246698"/>
                  </a:lnTo>
                  <a:cubicBezTo>
                    <a:pt x="219547" y="242888"/>
                    <a:pt x="217642" y="237173"/>
                    <a:pt x="217642" y="232410"/>
                  </a:cubicBezTo>
                  <a:cubicBezTo>
                    <a:pt x="217642" y="227648"/>
                    <a:pt x="219547" y="221933"/>
                    <a:pt x="223357" y="218123"/>
                  </a:cubicBezTo>
                  <a:lnTo>
                    <a:pt x="252884" y="189548"/>
                  </a:lnTo>
                  <a:lnTo>
                    <a:pt x="63337" y="0"/>
                  </a:lnTo>
                  <a:cubicBezTo>
                    <a:pt x="50954" y="12383"/>
                    <a:pt x="39524" y="23813"/>
                    <a:pt x="31904" y="31433"/>
                  </a:cubicBezTo>
                  <a:cubicBezTo>
                    <a:pt x="12854" y="49530"/>
                    <a:pt x="1424" y="73343"/>
                    <a:pt x="472" y="99060"/>
                  </a:cubicBezTo>
                  <a:cubicBezTo>
                    <a:pt x="-2386" y="141923"/>
                    <a:pt x="8092" y="182880"/>
                    <a:pt x="22379" y="222885"/>
                  </a:cubicBezTo>
                  <a:cubicBezTo>
                    <a:pt x="37619" y="258128"/>
                    <a:pt x="57622" y="291465"/>
                    <a:pt x="79529" y="322898"/>
                  </a:cubicBezTo>
                  <a:cubicBezTo>
                    <a:pt x="157634" y="440055"/>
                    <a:pt x="255742" y="541973"/>
                    <a:pt x="370042" y="622935"/>
                  </a:cubicBezTo>
                  <a:cubicBezTo>
                    <a:pt x="389092" y="637223"/>
                    <a:pt x="409094" y="649605"/>
                    <a:pt x="430049" y="661035"/>
                  </a:cubicBezTo>
                  <a:cubicBezTo>
                    <a:pt x="477674" y="684848"/>
                    <a:pt x="528157" y="701993"/>
                    <a:pt x="582449" y="705803"/>
                  </a:cubicBezTo>
                  <a:cubicBezTo>
                    <a:pt x="618644" y="708660"/>
                    <a:pt x="654839" y="694373"/>
                    <a:pt x="679604" y="667703"/>
                  </a:cubicBezTo>
                  <a:lnTo>
                    <a:pt x="705322" y="641985"/>
                  </a:lnTo>
                  <a:lnTo>
                    <a:pt x="516727" y="452438"/>
                  </a:lnTo>
                  <a:lnTo>
                    <a:pt x="488152" y="481965"/>
                  </a:lnTo>
                  <a:close/>
                </a:path>
              </a:pathLst>
            </a:custGeom>
            <a:grpFill/>
            <a:ln w="9525" cap="flat">
              <a:noFill/>
              <a:prstDash val="solid"/>
              <a:miter/>
            </a:ln>
          </p:spPr>
          <p:txBody>
            <a:bodyPr rtlCol="0" anchor="ctr"/>
            <a:lstStyle/>
            <a:p>
              <a:endParaRPr lang="en-ID"/>
            </a:p>
          </p:txBody>
        </p:sp>
        <p:sp>
          <p:nvSpPr>
            <p:cNvPr id="32" name="Freeform: Shape 75">
              <a:extLst>
                <a:ext uri="{FF2B5EF4-FFF2-40B4-BE49-F238E27FC236}">
                  <a16:creationId xmlns:a16="http://schemas.microsoft.com/office/drawing/2014/main" id="{FC4F0C93-CC0E-55E0-3A3B-471955907FA6}"/>
                </a:ext>
              </a:extLst>
            </p:cNvPr>
            <p:cNvSpPr/>
            <p:nvPr/>
          </p:nvSpPr>
          <p:spPr>
            <a:xfrm>
              <a:off x="8732147" y="6183084"/>
              <a:ext cx="216217" cy="217170"/>
            </a:xfrm>
            <a:custGeom>
              <a:avLst/>
              <a:gdLst>
                <a:gd name="connsiteX0" fmla="*/ 204788 w 216217"/>
                <a:gd name="connsiteY0" fmla="*/ 143827 h 217170"/>
                <a:gd name="connsiteX1" fmla="*/ 73343 w 216217"/>
                <a:gd name="connsiteY1" fmla="*/ 12382 h 217170"/>
                <a:gd name="connsiteX2" fmla="*/ 43815 w 216217"/>
                <a:gd name="connsiteY2" fmla="*/ 0 h 217170"/>
                <a:gd name="connsiteX3" fmla="*/ 14288 w 216217"/>
                <a:gd name="connsiteY3" fmla="*/ 12382 h 217170"/>
                <a:gd name="connsiteX4" fmla="*/ 0 w 216217"/>
                <a:gd name="connsiteY4" fmla="*/ 27623 h 217170"/>
                <a:gd name="connsiteX5" fmla="*/ 189548 w 216217"/>
                <a:gd name="connsiteY5" fmla="*/ 217170 h 217170"/>
                <a:gd name="connsiteX6" fmla="*/ 203835 w 216217"/>
                <a:gd name="connsiteY6" fmla="*/ 202883 h 217170"/>
                <a:gd name="connsiteX7" fmla="*/ 216218 w 216217"/>
                <a:gd name="connsiteY7" fmla="*/ 173355 h 217170"/>
                <a:gd name="connsiteX8" fmla="*/ 204788 w 216217"/>
                <a:gd name="connsiteY8" fmla="*/ 143827 h 217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217" h="217170">
                  <a:moveTo>
                    <a:pt x="204788" y="143827"/>
                  </a:moveTo>
                  <a:lnTo>
                    <a:pt x="73343" y="12382"/>
                  </a:lnTo>
                  <a:cubicBezTo>
                    <a:pt x="65723" y="4763"/>
                    <a:pt x="55245" y="0"/>
                    <a:pt x="43815" y="0"/>
                  </a:cubicBezTo>
                  <a:cubicBezTo>
                    <a:pt x="32385" y="0"/>
                    <a:pt x="21908" y="4763"/>
                    <a:pt x="14288" y="12382"/>
                  </a:cubicBezTo>
                  <a:lnTo>
                    <a:pt x="0" y="27623"/>
                  </a:lnTo>
                  <a:lnTo>
                    <a:pt x="189548" y="217170"/>
                  </a:lnTo>
                  <a:lnTo>
                    <a:pt x="203835" y="202883"/>
                  </a:lnTo>
                  <a:cubicBezTo>
                    <a:pt x="211455" y="195263"/>
                    <a:pt x="216218" y="184785"/>
                    <a:pt x="216218" y="173355"/>
                  </a:cubicBezTo>
                  <a:cubicBezTo>
                    <a:pt x="216218" y="161925"/>
                    <a:pt x="212408" y="151448"/>
                    <a:pt x="204788" y="143827"/>
                  </a:cubicBezTo>
                  <a:close/>
                </a:path>
              </a:pathLst>
            </a:custGeom>
            <a:grpFill/>
            <a:ln w="9525" cap="flat">
              <a:noFill/>
              <a:prstDash val="solid"/>
              <a:miter/>
            </a:ln>
          </p:spPr>
          <p:txBody>
            <a:bodyPr rtlCol="0" anchor="ctr"/>
            <a:lstStyle/>
            <a:p>
              <a:endParaRPr lang="en-ID"/>
            </a:p>
          </p:txBody>
        </p:sp>
      </p:grpSp>
      <p:sp>
        <p:nvSpPr>
          <p:cNvPr id="36" name="Text Placeholder 60">
            <a:extLst>
              <a:ext uri="{FF2B5EF4-FFF2-40B4-BE49-F238E27FC236}">
                <a16:creationId xmlns:a16="http://schemas.microsoft.com/office/drawing/2014/main" id="{C744B6B2-C5CF-12D6-3157-DF8F3D5AF469}"/>
              </a:ext>
            </a:extLst>
          </p:cNvPr>
          <p:cNvSpPr>
            <a:spLocks noGrp="1"/>
          </p:cNvSpPr>
          <p:nvPr>
            <p:ph type="body" sz="quarter" idx="27" hasCustomPrompt="1"/>
          </p:nvPr>
        </p:nvSpPr>
        <p:spPr>
          <a:xfrm>
            <a:off x="1178088" y="5135230"/>
            <a:ext cx="2797494" cy="635398"/>
          </a:xfrm>
        </p:spPr>
        <p:txBody>
          <a:bodyPr>
            <a:noAutofit/>
          </a:bodyPr>
          <a:lstStyle>
            <a:lvl1pPr marL="0" indent="0" algn="l">
              <a:lnSpc>
                <a:spcPct val="130000"/>
              </a:lnSpc>
              <a:buNone/>
              <a:defRPr lang="en-US" sz="1200" kern="1200" dirty="0">
                <a:solidFill>
                  <a:schemeClr val="tx1">
                    <a:lumMod val="65000"/>
                    <a:lumOff val="35000"/>
                  </a:schemeClr>
                </a:solidFill>
                <a:latin typeface="+mn-lt"/>
                <a:ea typeface="+mn-ea"/>
                <a:cs typeface="+mn-cs"/>
              </a:defRPr>
            </a:lvl1pPr>
          </a:lstStyle>
          <a:p>
            <a:pPr lvl="0"/>
            <a:r>
              <a:rPr lang="en-US" dirty="0"/>
              <a:t>Your text here</a:t>
            </a:r>
          </a:p>
        </p:txBody>
      </p:sp>
      <p:sp>
        <p:nvSpPr>
          <p:cNvPr id="37" name="Text Placeholder 60">
            <a:extLst>
              <a:ext uri="{FF2B5EF4-FFF2-40B4-BE49-F238E27FC236}">
                <a16:creationId xmlns:a16="http://schemas.microsoft.com/office/drawing/2014/main" id="{C744B6B2-C5CF-12D6-3157-DF8F3D5AF469}"/>
              </a:ext>
            </a:extLst>
          </p:cNvPr>
          <p:cNvSpPr>
            <a:spLocks noGrp="1"/>
          </p:cNvSpPr>
          <p:nvPr>
            <p:ph type="body" sz="quarter" idx="28" hasCustomPrompt="1"/>
          </p:nvPr>
        </p:nvSpPr>
        <p:spPr>
          <a:xfrm>
            <a:off x="4802182" y="5098913"/>
            <a:ext cx="2797494" cy="635398"/>
          </a:xfrm>
        </p:spPr>
        <p:txBody>
          <a:bodyPr>
            <a:noAutofit/>
          </a:bodyPr>
          <a:lstStyle>
            <a:lvl1pPr marL="0" indent="0" algn="l">
              <a:lnSpc>
                <a:spcPct val="100000"/>
              </a:lnSpc>
              <a:buNone/>
              <a:defRPr lang="en-US" sz="1200" kern="1200" dirty="0">
                <a:solidFill>
                  <a:schemeClr val="tx1">
                    <a:lumMod val="65000"/>
                    <a:lumOff val="35000"/>
                  </a:schemeClr>
                </a:solidFill>
                <a:latin typeface="+mn-lt"/>
                <a:ea typeface="+mn-ea"/>
                <a:cs typeface="+mn-cs"/>
              </a:defRPr>
            </a:lvl1pPr>
          </a:lstStyle>
          <a:p>
            <a:pPr lvl="0"/>
            <a:r>
              <a:rPr lang="en-US" dirty="0"/>
              <a:t>Your text here</a:t>
            </a:r>
          </a:p>
        </p:txBody>
      </p:sp>
      <p:sp>
        <p:nvSpPr>
          <p:cNvPr id="38" name="Text Placeholder 60">
            <a:extLst>
              <a:ext uri="{FF2B5EF4-FFF2-40B4-BE49-F238E27FC236}">
                <a16:creationId xmlns:a16="http://schemas.microsoft.com/office/drawing/2014/main" id="{C744B6B2-C5CF-12D6-3157-DF8F3D5AF469}"/>
              </a:ext>
            </a:extLst>
          </p:cNvPr>
          <p:cNvSpPr>
            <a:spLocks noGrp="1"/>
          </p:cNvSpPr>
          <p:nvPr>
            <p:ph type="body" sz="quarter" idx="29" hasCustomPrompt="1"/>
          </p:nvPr>
        </p:nvSpPr>
        <p:spPr>
          <a:xfrm>
            <a:off x="8426276" y="5062596"/>
            <a:ext cx="2797494" cy="635398"/>
          </a:xfrm>
        </p:spPr>
        <p:txBody>
          <a:bodyPr>
            <a:noAutofit/>
          </a:bodyPr>
          <a:lstStyle>
            <a:lvl1pPr marL="0" indent="0" algn="l">
              <a:lnSpc>
                <a:spcPct val="100000"/>
              </a:lnSpc>
              <a:buNone/>
              <a:defRPr lang="en-US" sz="1200" kern="1200" dirty="0">
                <a:solidFill>
                  <a:schemeClr val="tx1">
                    <a:lumMod val="65000"/>
                    <a:lumOff val="35000"/>
                  </a:schemeClr>
                </a:solidFill>
                <a:latin typeface="+mn-lt"/>
                <a:ea typeface="+mn-ea"/>
                <a:cs typeface="+mn-cs"/>
              </a:defRPr>
            </a:lvl1pPr>
          </a:lstStyle>
          <a:p>
            <a:pPr lvl="0"/>
            <a:r>
              <a:rPr lang="en-US" dirty="0"/>
              <a:t>Your text here</a:t>
            </a:r>
          </a:p>
        </p:txBody>
      </p:sp>
    </p:spTree>
    <p:extLst>
      <p:ext uri="{BB962C8B-B14F-4D97-AF65-F5344CB8AC3E}">
        <p14:creationId xmlns:p14="http://schemas.microsoft.com/office/powerpoint/2010/main" val="23900212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front 3">
    <p:bg>
      <p:bgPr>
        <a:solidFill>
          <a:schemeClr val="bg1"/>
        </a:solidFill>
        <a:effectLst/>
      </p:bgPr>
    </p:bg>
    <p:spTree>
      <p:nvGrpSpPr>
        <p:cNvPr id="1" name=""/>
        <p:cNvGrpSpPr/>
        <p:nvPr/>
      </p:nvGrpSpPr>
      <p:grpSpPr>
        <a:xfrm>
          <a:off x="0" y="0"/>
          <a:ext cx="0" cy="0"/>
          <a:chOff x="0" y="0"/>
          <a:chExt cx="0" cy="0"/>
        </a:xfrm>
      </p:grpSpPr>
      <p:grpSp>
        <p:nvGrpSpPr>
          <p:cNvPr id="11" name="Group 10"/>
          <p:cNvGrpSpPr/>
          <p:nvPr userDrawn="1"/>
        </p:nvGrpSpPr>
        <p:grpSpPr>
          <a:xfrm>
            <a:off x="2079016" y="-9336"/>
            <a:ext cx="10134600" cy="6900674"/>
            <a:chOff x="2231416" y="109726"/>
            <a:chExt cx="10134600" cy="6900674"/>
          </a:xfrm>
        </p:grpSpPr>
        <p:sp>
          <p:nvSpPr>
            <p:cNvPr id="12" name="Freeform 11"/>
            <p:cNvSpPr/>
            <p:nvPr/>
          </p:nvSpPr>
          <p:spPr>
            <a:xfrm flipH="1">
              <a:off x="3195356" y="109726"/>
              <a:ext cx="9170660" cy="4650960"/>
            </a:xfrm>
            <a:custGeom>
              <a:avLst/>
              <a:gdLst>
                <a:gd name="connsiteX0" fmla="*/ 7186940 w 9170660"/>
                <a:gd name="connsiteY0" fmla="*/ 0 h 4650960"/>
                <a:gd name="connsiteX1" fmla="*/ 0 w 9170660"/>
                <a:gd name="connsiteY1" fmla="*/ 0 h 4650960"/>
                <a:gd name="connsiteX2" fmla="*/ 0 w 9170660"/>
                <a:gd name="connsiteY2" fmla="*/ 4650960 h 4650960"/>
                <a:gd name="connsiteX3" fmla="*/ 9170660 w 9170660"/>
                <a:gd name="connsiteY3" fmla="*/ 4650960 h 4650960"/>
                <a:gd name="connsiteX4" fmla="*/ 7186940 w 9170660"/>
                <a:gd name="connsiteY4" fmla="*/ 0 h 4650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70660" h="4650960">
                  <a:moveTo>
                    <a:pt x="7186940" y="0"/>
                  </a:moveTo>
                  <a:lnTo>
                    <a:pt x="0" y="0"/>
                  </a:lnTo>
                  <a:lnTo>
                    <a:pt x="0" y="4650960"/>
                  </a:lnTo>
                  <a:lnTo>
                    <a:pt x="9170660" y="4650960"/>
                  </a:lnTo>
                  <a:lnTo>
                    <a:pt x="7186940" y="0"/>
                  </a:lnTo>
                  <a:close/>
                </a:path>
              </a:pathLst>
            </a:custGeom>
            <a:solidFill>
              <a:schemeClr val="bg1">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p:cNvSpPr/>
            <p:nvPr/>
          </p:nvSpPr>
          <p:spPr>
            <a:xfrm flipH="1">
              <a:off x="2231416" y="4760686"/>
              <a:ext cx="10134600" cy="2249714"/>
            </a:xfrm>
            <a:custGeom>
              <a:avLst/>
              <a:gdLst>
                <a:gd name="connsiteX0" fmla="*/ 9170660 w 10134600"/>
                <a:gd name="connsiteY0" fmla="*/ 0 h 2249714"/>
                <a:gd name="connsiteX1" fmla="*/ 0 w 10134600"/>
                <a:gd name="connsiteY1" fmla="*/ 0 h 2249714"/>
                <a:gd name="connsiteX2" fmla="*/ 0 w 10134600"/>
                <a:gd name="connsiteY2" fmla="*/ 2249714 h 2249714"/>
                <a:gd name="connsiteX3" fmla="*/ 10134600 w 10134600"/>
                <a:gd name="connsiteY3" fmla="*/ 2249714 h 2249714"/>
                <a:gd name="connsiteX4" fmla="*/ 10130204 w 10134600"/>
                <a:gd name="connsiteY4" fmla="*/ 2249713 h 2249714"/>
                <a:gd name="connsiteX5" fmla="*/ 9170660 w 10134600"/>
                <a:gd name="connsiteY5" fmla="*/ 0 h 2249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34600" h="2249714">
                  <a:moveTo>
                    <a:pt x="9170660" y="0"/>
                  </a:moveTo>
                  <a:lnTo>
                    <a:pt x="0" y="0"/>
                  </a:lnTo>
                  <a:lnTo>
                    <a:pt x="0" y="2249714"/>
                  </a:lnTo>
                  <a:lnTo>
                    <a:pt x="10134600" y="2249714"/>
                  </a:lnTo>
                  <a:lnTo>
                    <a:pt x="10130204" y="2249713"/>
                  </a:lnTo>
                  <a:lnTo>
                    <a:pt x="9170660" y="0"/>
                  </a:lnTo>
                  <a:close/>
                </a:path>
              </a:pathLst>
            </a:custGeom>
            <a:solidFill>
              <a:schemeClr val="tx2">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4" name="Picture 13">
            <a:extLst>
              <a:ext uri="{FF2B5EF4-FFF2-40B4-BE49-F238E27FC236}">
                <a16:creationId xmlns:a16="http://schemas.microsoft.com/office/drawing/2014/main" id="{1BE2915B-442A-4E76-9CD8-80CFEF4EEC83}"/>
              </a:ext>
            </a:extLst>
          </p:cNvPr>
          <p:cNvPicPr>
            <a:picLocks noChangeAspect="1"/>
          </p:cNvPicPr>
          <p:nvPr userDrawn="1"/>
        </p:nvPicPr>
        <p:blipFill>
          <a:blip r:embed="rId2">
            <a:alphaModFix amt="38000"/>
            <a:extLst>
              <a:ext uri="{28A0092B-C50C-407E-A947-70E740481C1C}">
                <a14:useLocalDpi xmlns:a14="http://schemas.microsoft.com/office/drawing/2010/main"/>
              </a:ext>
            </a:extLst>
          </a:blip>
          <a:stretch>
            <a:fillRect/>
          </a:stretch>
        </p:blipFill>
        <p:spPr>
          <a:xfrm rot="1348127">
            <a:off x="2496037" y="-608474"/>
            <a:ext cx="1138782" cy="7518105"/>
          </a:xfrm>
          <a:prstGeom prst="rect">
            <a:avLst/>
          </a:prstGeom>
        </p:spPr>
      </p:pic>
      <p:sp>
        <p:nvSpPr>
          <p:cNvPr id="15" name="Right Triangle 15"/>
          <p:cNvSpPr/>
          <p:nvPr userDrawn="1"/>
        </p:nvSpPr>
        <p:spPr>
          <a:xfrm flipH="1">
            <a:off x="3728107" y="1551118"/>
            <a:ext cx="625911" cy="309732"/>
          </a:xfrm>
          <a:custGeom>
            <a:avLst/>
            <a:gdLst>
              <a:gd name="connsiteX0" fmla="*/ 0 w 744974"/>
              <a:gd name="connsiteY0" fmla="*/ 364500 h 364500"/>
              <a:gd name="connsiteX1" fmla="*/ 0 w 744974"/>
              <a:gd name="connsiteY1" fmla="*/ 0 h 364500"/>
              <a:gd name="connsiteX2" fmla="*/ 744974 w 744974"/>
              <a:gd name="connsiteY2" fmla="*/ 364500 h 364500"/>
              <a:gd name="connsiteX3" fmla="*/ 0 w 744974"/>
              <a:gd name="connsiteY3" fmla="*/ 364500 h 364500"/>
              <a:gd name="connsiteX0" fmla="*/ 0 w 744974"/>
              <a:gd name="connsiteY0" fmla="*/ 304175 h 304175"/>
              <a:gd name="connsiteX1" fmla="*/ 114300 w 744974"/>
              <a:gd name="connsiteY1" fmla="*/ 0 h 304175"/>
              <a:gd name="connsiteX2" fmla="*/ 744974 w 744974"/>
              <a:gd name="connsiteY2" fmla="*/ 304175 h 304175"/>
              <a:gd name="connsiteX3" fmla="*/ 0 w 744974"/>
              <a:gd name="connsiteY3" fmla="*/ 304175 h 304175"/>
              <a:gd name="connsiteX0" fmla="*/ 136525 w 630674"/>
              <a:gd name="connsiteY0" fmla="*/ 307350 h 307350"/>
              <a:gd name="connsiteX1" fmla="*/ 0 w 630674"/>
              <a:gd name="connsiteY1" fmla="*/ 0 h 307350"/>
              <a:gd name="connsiteX2" fmla="*/ 630674 w 630674"/>
              <a:gd name="connsiteY2" fmla="*/ 304175 h 307350"/>
              <a:gd name="connsiteX3" fmla="*/ 136525 w 630674"/>
              <a:gd name="connsiteY3" fmla="*/ 307350 h 307350"/>
              <a:gd name="connsiteX0" fmla="*/ 131762 w 625911"/>
              <a:gd name="connsiteY0" fmla="*/ 309732 h 309732"/>
              <a:gd name="connsiteX1" fmla="*/ 0 w 625911"/>
              <a:gd name="connsiteY1" fmla="*/ 0 h 309732"/>
              <a:gd name="connsiteX2" fmla="*/ 625911 w 625911"/>
              <a:gd name="connsiteY2" fmla="*/ 306557 h 309732"/>
              <a:gd name="connsiteX3" fmla="*/ 131762 w 625911"/>
              <a:gd name="connsiteY3" fmla="*/ 309732 h 309732"/>
            </a:gdLst>
            <a:ahLst/>
            <a:cxnLst>
              <a:cxn ang="0">
                <a:pos x="connsiteX0" y="connsiteY0"/>
              </a:cxn>
              <a:cxn ang="0">
                <a:pos x="connsiteX1" y="connsiteY1"/>
              </a:cxn>
              <a:cxn ang="0">
                <a:pos x="connsiteX2" y="connsiteY2"/>
              </a:cxn>
              <a:cxn ang="0">
                <a:pos x="connsiteX3" y="connsiteY3"/>
              </a:cxn>
            </a:cxnLst>
            <a:rect l="l" t="t" r="r" b="b"/>
            <a:pathLst>
              <a:path w="625911" h="309732">
                <a:moveTo>
                  <a:pt x="131762" y="309732"/>
                </a:moveTo>
                <a:lnTo>
                  <a:pt x="0" y="0"/>
                </a:lnTo>
                <a:lnTo>
                  <a:pt x="625911" y="306557"/>
                </a:lnTo>
                <a:lnTo>
                  <a:pt x="131762" y="309732"/>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15"/>
          <p:cNvSpPr/>
          <p:nvPr userDrawn="1"/>
        </p:nvSpPr>
        <p:spPr>
          <a:xfrm flipH="1">
            <a:off x="2262574" y="1860866"/>
            <a:ext cx="9989364" cy="3352593"/>
          </a:xfrm>
          <a:custGeom>
            <a:avLst/>
            <a:gdLst>
              <a:gd name="connsiteX0" fmla="*/ 0 w 9989364"/>
              <a:gd name="connsiteY0" fmla="*/ 0 h 3352593"/>
              <a:gd name="connsiteX1" fmla="*/ 6063945 w 9989364"/>
              <a:gd name="connsiteY1" fmla="*/ 0 h 3352593"/>
              <a:gd name="connsiteX2" fmla="*/ 6063945 w 9989364"/>
              <a:gd name="connsiteY2" fmla="*/ 1 h 3352593"/>
              <a:gd name="connsiteX3" fmla="*/ 8779026 w 9989364"/>
              <a:gd name="connsiteY3" fmla="*/ 1 h 3352593"/>
              <a:gd name="connsiteX4" fmla="*/ 9987559 w 9989364"/>
              <a:gd name="connsiteY4" fmla="*/ 3352593 h 3352593"/>
              <a:gd name="connsiteX5" fmla="*/ 9987559 w 9989364"/>
              <a:gd name="connsiteY5" fmla="*/ 1 h 3352593"/>
              <a:gd name="connsiteX6" fmla="*/ 9989364 w 9989364"/>
              <a:gd name="connsiteY6" fmla="*/ 1 h 3352593"/>
              <a:gd name="connsiteX7" fmla="*/ 9989364 w 9989364"/>
              <a:gd name="connsiteY7" fmla="*/ 3352593 h 3352593"/>
              <a:gd name="connsiteX8" fmla="*/ 5827997 w 9989364"/>
              <a:gd name="connsiteY8" fmla="*/ 3352593 h 3352593"/>
              <a:gd name="connsiteX9" fmla="*/ 5827997 w 9989364"/>
              <a:gd name="connsiteY9" fmla="*/ 3340643 h 3352593"/>
              <a:gd name="connsiteX10" fmla="*/ 0 w 9989364"/>
              <a:gd name="connsiteY10" fmla="*/ 3340643 h 3352593"/>
              <a:gd name="connsiteX0" fmla="*/ 0 w 9989364"/>
              <a:gd name="connsiteY0" fmla="*/ 0 h 3352593"/>
              <a:gd name="connsiteX1" fmla="*/ 6063945 w 9989364"/>
              <a:gd name="connsiteY1" fmla="*/ 0 h 3352593"/>
              <a:gd name="connsiteX2" fmla="*/ 6063945 w 9989364"/>
              <a:gd name="connsiteY2" fmla="*/ 1 h 3352593"/>
              <a:gd name="connsiteX3" fmla="*/ 8525026 w 9989364"/>
              <a:gd name="connsiteY3" fmla="*/ 1 h 3352593"/>
              <a:gd name="connsiteX4" fmla="*/ 9987559 w 9989364"/>
              <a:gd name="connsiteY4" fmla="*/ 3352593 h 3352593"/>
              <a:gd name="connsiteX5" fmla="*/ 9987559 w 9989364"/>
              <a:gd name="connsiteY5" fmla="*/ 1 h 3352593"/>
              <a:gd name="connsiteX6" fmla="*/ 9989364 w 9989364"/>
              <a:gd name="connsiteY6" fmla="*/ 1 h 3352593"/>
              <a:gd name="connsiteX7" fmla="*/ 9989364 w 9989364"/>
              <a:gd name="connsiteY7" fmla="*/ 3352593 h 3352593"/>
              <a:gd name="connsiteX8" fmla="*/ 5827997 w 9989364"/>
              <a:gd name="connsiteY8" fmla="*/ 3352593 h 3352593"/>
              <a:gd name="connsiteX9" fmla="*/ 5827997 w 9989364"/>
              <a:gd name="connsiteY9" fmla="*/ 3340643 h 3352593"/>
              <a:gd name="connsiteX10" fmla="*/ 0 w 9989364"/>
              <a:gd name="connsiteY10" fmla="*/ 3340643 h 3352593"/>
              <a:gd name="connsiteX11" fmla="*/ 0 w 9989364"/>
              <a:gd name="connsiteY11" fmla="*/ 0 h 3352593"/>
              <a:gd name="connsiteX0" fmla="*/ 0 w 9989364"/>
              <a:gd name="connsiteY0" fmla="*/ 0 h 3352593"/>
              <a:gd name="connsiteX1" fmla="*/ 6063945 w 9989364"/>
              <a:gd name="connsiteY1" fmla="*/ 0 h 3352593"/>
              <a:gd name="connsiteX2" fmla="*/ 6063945 w 9989364"/>
              <a:gd name="connsiteY2" fmla="*/ 1 h 3352593"/>
              <a:gd name="connsiteX3" fmla="*/ 8525026 w 9989364"/>
              <a:gd name="connsiteY3" fmla="*/ 1 h 3352593"/>
              <a:gd name="connsiteX4" fmla="*/ 9987559 w 9989364"/>
              <a:gd name="connsiteY4" fmla="*/ 3352593 h 3352593"/>
              <a:gd name="connsiteX5" fmla="*/ 9987559 w 9989364"/>
              <a:gd name="connsiteY5" fmla="*/ 1 h 3352593"/>
              <a:gd name="connsiteX6" fmla="*/ 9989364 w 9989364"/>
              <a:gd name="connsiteY6" fmla="*/ 3352593 h 3352593"/>
              <a:gd name="connsiteX7" fmla="*/ 5827997 w 9989364"/>
              <a:gd name="connsiteY7" fmla="*/ 3352593 h 3352593"/>
              <a:gd name="connsiteX8" fmla="*/ 5827997 w 9989364"/>
              <a:gd name="connsiteY8" fmla="*/ 3340643 h 3352593"/>
              <a:gd name="connsiteX9" fmla="*/ 0 w 9989364"/>
              <a:gd name="connsiteY9" fmla="*/ 3340643 h 3352593"/>
              <a:gd name="connsiteX10" fmla="*/ 0 w 9989364"/>
              <a:gd name="connsiteY10" fmla="*/ 0 h 3352593"/>
              <a:gd name="connsiteX0" fmla="*/ 0 w 9989364"/>
              <a:gd name="connsiteY0" fmla="*/ 0 h 3352593"/>
              <a:gd name="connsiteX1" fmla="*/ 6063945 w 9989364"/>
              <a:gd name="connsiteY1" fmla="*/ 0 h 3352593"/>
              <a:gd name="connsiteX2" fmla="*/ 6063945 w 9989364"/>
              <a:gd name="connsiteY2" fmla="*/ 1 h 3352593"/>
              <a:gd name="connsiteX3" fmla="*/ 8525026 w 9989364"/>
              <a:gd name="connsiteY3" fmla="*/ 1 h 3352593"/>
              <a:gd name="connsiteX4" fmla="*/ 9987559 w 9989364"/>
              <a:gd name="connsiteY4" fmla="*/ 3352593 h 3352593"/>
              <a:gd name="connsiteX5" fmla="*/ 9989364 w 9989364"/>
              <a:gd name="connsiteY5" fmla="*/ 3352593 h 3352593"/>
              <a:gd name="connsiteX6" fmla="*/ 5827997 w 9989364"/>
              <a:gd name="connsiteY6" fmla="*/ 3352593 h 3352593"/>
              <a:gd name="connsiteX7" fmla="*/ 5827997 w 9989364"/>
              <a:gd name="connsiteY7" fmla="*/ 3340643 h 3352593"/>
              <a:gd name="connsiteX8" fmla="*/ 0 w 9989364"/>
              <a:gd name="connsiteY8" fmla="*/ 3340643 h 3352593"/>
              <a:gd name="connsiteX9" fmla="*/ 0 w 9989364"/>
              <a:gd name="connsiteY9" fmla="*/ 0 h 3352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89364" h="3352593">
                <a:moveTo>
                  <a:pt x="0" y="0"/>
                </a:moveTo>
                <a:lnTo>
                  <a:pt x="6063945" y="0"/>
                </a:lnTo>
                <a:lnTo>
                  <a:pt x="6063945" y="1"/>
                </a:lnTo>
                <a:lnTo>
                  <a:pt x="8525026" y="1"/>
                </a:lnTo>
                <a:lnTo>
                  <a:pt x="9987559" y="3352593"/>
                </a:lnTo>
                <a:lnTo>
                  <a:pt x="9989364" y="3352593"/>
                </a:lnTo>
                <a:lnTo>
                  <a:pt x="5827997" y="3352593"/>
                </a:lnTo>
                <a:lnTo>
                  <a:pt x="5827997" y="3340643"/>
                </a:lnTo>
                <a:lnTo>
                  <a:pt x="0" y="3340643"/>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Isosceles Triangle 16"/>
          <p:cNvSpPr/>
          <p:nvPr userDrawn="1"/>
        </p:nvSpPr>
        <p:spPr>
          <a:xfrm flipH="1" flipV="1">
            <a:off x="2262574" y="5212880"/>
            <a:ext cx="528883" cy="341046"/>
          </a:xfrm>
          <a:prstGeom prst="triangle">
            <a:avLst>
              <a:gd name="adj" fmla="val 2961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290397" y="686847"/>
            <a:ext cx="3192203" cy="1119142"/>
          </a:xfrm>
          <a:prstGeom prst="rect">
            <a:avLst/>
          </a:prstGeom>
          <a:effectLst/>
        </p:spPr>
      </p:pic>
      <p:sp>
        <p:nvSpPr>
          <p:cNvPr id="19" name="Title 1">
            <a:extLst>
              <a:ext uri="{FF2B5EF4-FFF2-40B4-BE49-F238E27FC236}">
                <a16:creationId xmlns:a16="http://schemas.microsoft.com/office/drawing/2014/main" id="{FD68E64B-DBB2-02DC-4C84-6F427D4C8B09}"/>
              </a:ext>
            </a:extLst>
          </p:cNvPr>
          <p:cNvSpPr>
            <a:spLocks noGrp="1"/>
          </p:cNvSpPr>
          <p:nvPr>
            <p:ph type="title" hasCustomPrompt="1"/>
          </p:nvPr>
        </p:nvSpPr>
        <p:spPr>
          <a:xfrm>
            <a:off x="5303747" y="2358008"/>
            <a:ext cx="6074834" cy="1352780"/>
          </a:xfrm>
        </p:spPr>
        <p:txBody>
          <a:bodyPr tIns="0" bIns="0">
            <a:noAutofit/>
          </a:bodyPr>
          <a:lstStyle>
            <a:lvl1pPr algn="r">
              <a:lnSpc>
                <a:spcPct val="100000"/>
              </a:lnSpc>
              <a:defRPr lang="en-US" sz="4400" kern="1200" dirty="0">
                <a:solidFill>
                  <a:schemeClr val="bg1"/>
                </a:solidFill>
                <a:latin typeface="+mj-lt"/>
                <a:ea typeface="+mj-ea"/>
                <a:cs typeface="+mj-cs"/>
              </a:defRPr>
            </a:lvl1pPr>
          </a:lstStyle>
          <a:p>
            <a:r>
              <a:rPr lang="en-US"/>
              <a:t>CLICK TO EDIT MASTER TITLE</a:t>
            </a:r>
            <a:endParaRPr lang="en-US" dirty="0"/>
          </a:p>
        </p:txBody>
      </p:sp>
      <p:sp>
        <p:nvSpPr>
          <p:cNvPr id="20" name="Text Placeholder 15">
            <a:extLst>
              <a:ext uri="{FF2B5EF4-FFF2-40B4-BE49-F238E27FC236}">
                <a16:creationId xmlns:a16="http://schemas.microsoft.com/office/drawing/2014/main" id="{631535FA-E3B2-50B5-223D-48D295A2F677}"/>
              </a:ext>
            </a:extLst>
          </p:cNvPr>
          <p:cNvSpPr>
            <a:spLocks noGrp="1"/>
          </p:cNvSpPr>
          <p:nvPr>
            <p:ph type="body" sz="quarter" idx="10" hasCustomPrompt="1"/>
          </p:nvPr>
        </p:nvSpPr>
        <p:spPr>
          <a:xfrm>
            <a:off x="5272231" y="3804409"/>
            <a:ext cx="6106350" cy="514557"/>
          </a:xfrm>
        </p:spPr>
        <p:txBody>
          <a:bodyPr anchor="ctr"/>
          <a:lstStyle>
            <a:lvl1pPr marL="0" indent="0" algn="r">
              <a:lnSpc>
                <a:spcPct val="100000"/>
              </a:lnSpc>
              <a:buNone/>
              <a:defRPr lang="en-US" sz="1400" kern="1200" dirty="0">
                <a:solidFill>
                  <a:schemeClr val="bg1"/>
                </a:solidFill>
                <a:latin typeface="+mn-lt"/>
                <a:ea typeface="+mn-ea"/>
                <a:cs typeface="+mn-cs"/>
              </a:defRPr>
            </a:lvl1pPr>
            <a:lvl2pPr marL="457200" indent="0">
              <a:buNone/>
              <a:defRPr>
                <a:solidFill>
                  <a:schemeClr val="accent1"/>
                </a:solidFill>
              </a:defRPr>
            </a:lvl2pPr>
          </a:lstStyle>
          <a:p>
            <a:pPr lvl="0"/>
            <a:r>
              <a:rPr lang="en-US"/>
              <a:t>Click To Edit Master Text Styles</a:t>
            </a:r>
            <a:endParaRPr lang="en-US" dirty="0"/>
          </a:p>
        </p:txBody>
      </p:sp>
    </p:spTree>
    <p:extLst>
      <p:ext uri="{BB962C8B-B14F-4D97-AF65-F5344CB8AC3E}">
        <p14:creationId xmlns:p14="http://schemas.microsoft.com/office/powerpoint/2010/main" val="304425117"/>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1">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a:t>© TTL, 2024</a:t>
            </a:r>
          </a:p>
        </p:txBody>
      </p:sp>
      <p:sp>
        <p:nvSpPr>
          <p:cNvPr id="4" name="Slide Number Placeholder 3"/>
          <p:cNvSpPr>
            <a:spLocks noGrp="1"/>
          </p:cNvSpPr>
          <p:nvPr>
            <p:ph type="sldNum" sz="quarter" idx="12"/>
          </p:nvPr>
        </p:nvSpPr>
        <p:spPr/>
        <p:txBody>
          <a:bodyPr/>
          <a:lstStyle/>
          <a:p>
            <a:fld id="{16B1AA92-C1D1-48D9-91AA-E32C484270C7}" type="slidenum">
              <a:rPr lang="en-US" smtClean="0"/>
              <a:t>‹#›</a:t>
            </a:fld>
            <a:endParaRPr lang="en-US"/>
          </a:p>
        </p:txBody>
      </p:sp>
      <p:sp>
        <p:nvSpPr>
          <p:cNvPr id="5" name="Title 4"/>
          <p:cNvSpPr>
            <a:spLocks noGrp="1"/>
          </p:cNvSpPr>
          <p:nvPr>
            <p:ph type="title" hasCustomPrompt="1"/>
          </p:nvPr>
        </p:nvSpPr>
        <p:spPr>
          <a:xfrm>
            <a:off x="539646" y="365126"/>
            <a:ext cx="5540983" cy="624226"/>
          </a:xfrm>
        </p:spPr>
        <p:txBody>
          <a:bodyPr/>
          <a:lstStyle>
            <a:lvl1pPr>
              <a:lnSpc>
                <a:spcPct val="100000"/>
              </a:lnSpc>
              <a:defRPr/>
            </a:lvl1pPr>
          </a:lstStyle>
          <a:p>
            <a:r>
              <a:rPr lang="en-US"/>
              <a:t>CLICK TO EDIT TITLE STYLE</a:t>
            </a:r>
          </a:p>
        </p:txBody>
      </p:sp>
      <p:sp>
        <p:nvSpPr>
          <p:cNvPr id="6" name="Freeform: Shape 50">
            <a:extLst>
              <a:ext uri="{FF2B5EF4-FFF2-40B4-BE49-F238E27FC236}">
                <a16:creationId xmlns:a16="http://schemas.microsoft.com/office/drawing/2014/main" id="{F39B0E84-153C-4CE3-8A9F-6C4718CC4B8B}"/>
              </a:ext>
            </a:extLst>
          </p:cNvPr>
          <p:cNvSpPr/>
          <p:nvPr userDrawn="1"/>
        </p:nvSpPr>
        <p:spPr>
          <a:xfrm>
            <a:off x="0" y="2369048"/>
            <a:ext cx="12192000" cy="1561104"/>
          </a:xfrm>
          <a:custGeom>
            <a:avLst/>
            <a:gdLst>
              <a:gd name="connsiteX0" fmla="*/ 0 w 12192000"/>
              <a:gd name="connsiteY0" fmla="*/ 0 h 1561104"/>
              <a:gd name="connsiteX1" fmla="*/ 12192000 w 12192000"/>
              <a:gd name="connsiteY1" fmla="*/ 0 h 1561104"/>
              <a:gd name="connsiteX2" fmla="*/ 12192000 w 12192000"/>
              <a:gd name="connsiteY2" fmla="*/ 1006060 h 1561104"/>
              <a:gd name="connsiteX3" fmla="*/ 12009829 w 12192000"/>
              <a:gd name="connsiteY3" fmla="*/ 1561104 h 1561104"/>
              <a:gd name="connsiteX4" fmla="*/ 0 w 12192000"/>
              <a:gd name="connsiteY4" fmla="*/ 1561104 h 1561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1561104">
                <a:moveTo>
                  <a:pt x="0" y="0"/>
                </a:moveTo>
                <a:lnTo>
                  <a:pt x="12192000" y="0"/>
                </a:lnTo>
                <a:lnTo>
                  <a:pt x="12192000" y="1006060"/>
                </a:lnTo>
                <a:lnTo>
                  <a:pt x="12009829" y="1561104"/>
                </a:lnTo>
                <a:lnTo>
                  <a:pt x="0" y="1561104"/>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274320" tIns="1828800" rIns="274320" bIns="0" rtlCol="0" anchor="t" anchorCtr="0">
            <a:noAutofit/>
          </a:bodyPr>
          <a:lstStyle/>
          <a:p>
            <a:pPr>
              <a:spcBef>
                <a:spcPts val="2400"/>
              </a:spcBef>
            </a:pPr>
            <a:endParaRPr lang="en-ID" sz="1600" b="1">
              <a:solidFill>
                <a:srgbClr val="FFFFFF"/>
              </a:solidFill>
              <a:latin typeface="Segoe UI" panose="020B0502040204020203" pitchFamily="34" charset="0"/>
              <a:ea typeface="Open Sans" charset="0"/>
              <a:cs typeface="Segoe UI" panose="020B0502040204020203" pitchFamily="34" charset="0"/>
            </a:endParaRPr>
          </a:p>
        </p:txBody>
      </p:sp>
      <p:sp>
        <p:nvSpPr>
          <p:cNvPr id="7" name="Freeform: Shape 47">
            <a:extLst>
              <a:ext uri="{FF2B5EF4-FFF2-40B4-BE49-F238E27FC236}">
                <a16:creationId xmlns:a16="http://schemas.microsoft.com/office/drawing/2014/main" id="{C29D0A21-AF24-476A-84E1-C96B461097B4}"/>
              </a:ext>
            </a:extLst>
          </p:cNvPr>
          <p:cNvSpPr/>
          <p:nvPr userDrawn="1"/>
        </p:nvSpPr>
        <p:spPr>
          <a:xfrm>
            <a:off x="609600" y="3149600"/>
            <a:ext cx="11582400" cy="2802619"/>
          </a:xfrm>
          <a:custGeom>
            <a:avLst/>
            <a:gdLst>
              <a:gd name="connsiteX0" fmla="*/ 919848 w 11582400"/>
              <a:gd name="connsiteY0" fmla="*/ 0 h 2802619"/>
              <a:gd name="connsiteX1" fmla="*/ 11582400 w 11582400"/>
              <a:gd name="connsiteY1" fmla="*/ 0 h 2802619"/>
              <a:gd name="connsiteX2" fmla="*/ 11582400 w 11582400"/>
              <a:gd name="connsiteY2" fmla="*/ 2802619 h 2802619"/>
              <a:gd name="connsiteX3" fmla="*/ 0 w 11582400"/>
              <a:gd name="connsiteY3" fmla="*/ 2802619 h 2802619"/>
            </a:gdLst>
            <a:ahLst/>
            <a:cxnLst>
              <a:cxn ang="0">
                <a:pos x="connsiteX0" y="connsiteY0"/>
              </a:cxn>
              <a:cxn ang="0">
                <a:pos x="connsiteX1" y="connsiteY1"/>
              </a:cxn>
              <a:cxn ang="0">
                <a:pos x="connsiteX2" y="connsiteY2"/>
              </a:cxn>
              <a:cxn ang="0">
                <a:pos x="connsiteX3" y="connsiteY3"/>
              </a:cxn>
            </a:cxnLst>
            <a:rect l="l" t="t" r="r" b="b"/>
            <a:pathLst>
              <a:path w="11582400" h="2802619">
                <a:moveTo>
                  <a:pt x="919848" y="0"/>
                </a:moveTo>
                <a:lnTo>
                  <a:pt x="11582400" y="0"/>
                </a:lnTo>
                <a:lnTo>
                  <a:pt x="11582400" y="2802619"/>
                </a:lnTo>
                <a:lnTo>
                  <a:pt x="0" y="2802619"/>
                </a:lnTo>
                <a:close/>
              </a:path>
            </a:pathLst>
          </a:custGeom>
          <a:solidFill>
            <a:schemeClr val="accent1"/>
          </a:solidFill>
          <a:ln>
            <a:noFill/>
          </a:ln>
          <a:effectLst>
            <a:outerShdw blurRad="762000" dist="2540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274320" tIns="1828800" rIns="274320" bIns="0" rtlCol="0" anchor="t" anchorCtr="0">
            <a:noAutofit/>
          </a:bodyPr>
          <a:lstStyle/>
          <a:p>
            <a:pPr>
              <a:spcBef>
                <a:spcPts val="2400"/>
              </a:spcBef>
            </a:pPr>
            <a:endParaRPr lang="en-ID" sz="1600" b="1">
              <a:solidFill>
                <a:srgbClr val="FFFFFF"/>
              </a:solidFill>
              <a:latin typeface="Segoe UI" panose="020B0502040204020203" pitchFamily="34" charset="0"/>
              <a:ea typeface="Open Sans" charset="0"/>
              <a:cs typeface="Segoe UI" panose="020B0502040204020203" pitchFamily="34" charset="0"/>
            </a:endParaRPr>
          </a:p>
        </p:txBody>
      </p:sp>
      <p:sp>
        <p:nvSpPr>
          <p:cNvPr id="11" name="Picture Placeholder 10"/>
          <p:cNvSpPr>
            <a:spLocks noGrp="1"/>
          </p:cNvSpPr>
          <p:nvPr>
            <p:ph type="pic" sz="quarter" idx="13" hasCustomPrompt="1"/>
          </p:nvPr>
        </p:nvSpPr>
        <p:spPr>
          <a:xfrm>
            <a:off x="6080629" y="1"/>
            <a:ext cx="6111371" cy="2369048"/>
          </a:xfrm>
          <a:custGeom>
            <a:avLst/>
            <a:gdLst>
              <a:gd name="connsiteX0" fmla="*/ 819150 w 6111371"/>
              <a:gd name="connsiteY0" fmla="*/ 0 h 2402485"/>
              <a:gd name="connsiteX1" fmla="*/ 6111371 w 6111371"/>
              <a:gd name="connsiteY1" fmla="*/ 9525 h 2402485"/>
              <a:gd name="connsiteX2" fmla="*/ 6111371 w 6111371"/>
              <a:gd name="connsiteY2" fmla="*/ 2392960 h 2402485"/>
              <a:gd name="connsiteX3" fmla="*/ 0 w 6111371"/>
              <a:gd name="connsiteY3" fmla="*/ 2402485 h 2402485"/>
            </a:gdLst>
            <a:ahLst/>
            <a:cxnLst>
              <a:cxn ang="0">
                <a:pos x="connsiteX0" y="connsiteY0"/>
              </a:cxn>
              <a:cxn ang="0">
                <a:pos x="connsiteX1" y="connsiteY1"/>
              </a:cxn>
              <a:cxn ang="0">
                <a:pos x="connsiteX2" y="connsiteY2"/>
              </a:cxn>
              <a:cxn ang="0">
                <a:pos x="connsiteX3" y="connsiteY3"/>
              </a:cxn>
            </a:cxnLst>
            <a:rect l="l" t="t" r="r" b="b"/>
            <a:pathLst>
              <a:path w="6111371" h="2402485">
                <a:moveTo>
                  <a:pt x="819150" y="0"/>
                </a:moveTo>
                <a:lnTo>
                  <a:pt x="6111371" y="9525"/>
                </a:lnTo>
                <a:lnTo>
                  <a:pt x="6111371" y="2392960"/>
                </a:lnTo>
                <a:lnTo>
                  <a:pt x="0" y="2402485"/>
                </a:lnTo>
                <a:close/>
              </a:path>
            </a:pathLst>
          </a:custGeom>
        </p:spPr>
        <p:txBody>
          <a:bodyPr wrap="square">
            <a:noAutofit/>
          </a:bodyPr>
          <a:lstStyle/>
          <a:p>
            <a:r>
              <a:rPr lang="en-US"/>
              <a:t>`</a:t>
            </a:r>
          </a:p>
        </p:txBody>
      </p:sp>
      <p:sp>
        <p:nvSpPr>
          <p:cNvPr id="29" name="Text Placeholder 28"/>
          <p:cNvSpPr>
            <a:spLocks noGrp="1"/>
          </p:cNvSpPr>
          <p:nvPr>
            <p:ph type="body" sz="quarter" idx="14" hasCustomPrompt="1"/>
          </p:nvPr>
        </p:nvSpPr>
        <p:spPr>
          <a:xfrm>
            <a:off x="2035890" y="2474688"/>
            <a:ext cx="1409700" cy="510269"/>
          </a:xfrm>
        </p:spPr>
        <p:txBody>
          <a:bodyPr tIns="0" bIns="0" anchor="ctr"/>
          <a:lstStyle>
            <a:lvl1pPr>
              <a:lnSpc>
                <a:spcPct val="100000"/>
              </a:lnSpc>
              <a:defRPr lang="en-US" sz="2000" i="1" kern="1200" smtClean="0">
                <a:solidFill>
                  <a:schemeClr val="bg1"/>
                </a:solidFill>
                <a:latin typeface="+mj-lt"/>
                <a:ea typeface="Open Sans" panose="020B0606030504020204" pitchFamily="34" charset="0"/>
                <a:cs typeface="Open Sans" panose="020B0606030504020204" pitchFamily="34" charset="0"/>
              </a:defRPr>
            </a:lvl1pPr>
          </a:lstStyle>
          <a:p>
            <a:pPr lvl="0"/>
            <a:r>
              <a:rPr lang="en-US"/>
              <a:t>Text Styles</a:t>
            </a:r>
          </a:p>
        </p:txBody>
      </p:sp>
      <p:sp>
        <p:nvSpPr>
          <p:cNvPr id="31" name="Text Placeholder 28"/>
          <p:cNvSpPr>
            <a:spLocks noGrp="1"/>
          </p:cNvSpPr>
          <p:nvPr>
            <p:ph type="body" sz="quarter" idx="15" hasCustomPrompt="1"/>
          </p:nvPr>
        </p:nvSpPr>
        <p:spPr>
          <a:xfrm>
            <a:off x="2069148" y="3351136"/>
            <a:ext cx="1512252" cy="510269"/>
          </a:xfrm>
        </p:spPr>
        <p:txBody>
          <a:bodyPr tIns="0" bIns="0" anchor="ctr"/>
          <a:lstStyle>
            <a:lvl1pPr>
              <a:lnSpc>
                <a:spcPct val="100000"/>
              </a:lnSpc>
              <a:defRPr lang="en-US" sz="2000" i="0" kern="1200" smtClean="0">
                <a:solidFill>
                  <a:schemeClr val="bg1"/>
                </a:solidFill>
                <a:latin typeface="Montserrat Light" pitchFamily="2" charset="0"/>
                <a:ea typeface="Open Sans" panose="020B0606030504020204" pitchFamily="34" charset="0"/>
                <a:cs typeface="Open Sans" panose="020B0606030504020204" pitchFamily="34" charset="0"/>
              </a:defRPr>
            </a:lvl1pPr>
          </a:lstStyle>
          <a:p>
            <a:pPr lvl="0"/>
            <a:r>
              <a:rPr lang="en-US"/>
              <a:t>Text Styles</a:t>
            </a:r>
          </a:p>
        </p:txBody>
      </p:sp>
      <p:sp>
        <p:nvSpPr>
          <p:cNvPr id="32" name="Text Placeholder 28"/>
          <p:cNvSpPr>
            <a:spLocks noGrp="1"/>
          </p:cNvSpPr>
          <p:nvPr>
            <p:ph type="body" sz="quarter" idx="16" hasCustomPrompt="1"/>
          </p:nvPr>
        </p:nvSpPr>
        <p:spPr>
          <a:xfrm>
            <a:off x="2059822" y="3877083"/>
            <a:ext cx="1521578" cy="1277867"/>
          </a:xfrm>
        </p:spPr>
        <p:txBody>
          <a:bodyPr tIns="0" bIns="0" anchor="t"/>
          <a:lstStyle>
            <a:lvl1pPr>
              <a:lnSpc>
                <a:spcPct val="130000"/>
              </a:lnSpc>
              <a:defRPr lang="en-US" sz="1200" kern="1200" smtClean="0">
                <a:solidFill>
                  <a:schemeClr val="bg1"/>
                </a:solidFill>
                <a:latin typeface="+mn-lt"/>
                <a:ea typeface="Roboto Condensed Light" panose="02000000000000000000" pitchFamily="2" charset="0"/>
                <a:cs typeface="Segoe UI Light" panose="020B0502040204020203" pitchFamily="34" charset="0"/>
              </a:defRPr>
            </a:lvl1pPr>
          </a:lstStyle>
          <a:p>
            <a:pPr lvl="0"/>
            <a:r>
              <a:rPr lang="en-US"/>
              <a:t>Text Styles</a:t>
            </a:r>
          </a:p>
        </p:txBody>
      </p:sp>
      <p:sp>
        <p:nvSpPr>
          <p:cNvPr id="33" name="Text Placeholder 28"/>
          <p:cNvSpPr>
            <a:spLocks noGrp="1"/>
          </p:cNvSpPr>
          <p:nvPr>
            <p:ph type="body" sz="quarter" idx="17" hasCustomPrompt="1"/>
          </p:nvPr>
        </p:nvSpPr>
        <p:spPr>
          <a:xfrm>
            <a:off x="4012327" y="2486990"/>
            <a:ext cx="1409700" cy="510269"/>
          </a:xfrm>
        </p:spPr>
        <p:txBody>
          <a:bodyPr tIns="0" bIns="0" anchor="ctr"/>
          <a:lstStyle>
            <a:lvl1pPr>
              <a:lnSpc>
                <a:spcPct val="100000"/>
              </a:lnSpc>
              <a:defRPr lang="en-US" sz="2000" i="1" kern="1200" smtClean="0">
                <a:solidFill>
                  <a:schemeClr val="bg1"/>
                </a:solidFill>
                <a:latin typeface="+mj-lt"/>
                <a:ea typeface="Open Sans" panose="020B0606030504020204" pitchFamily="34" charset="0"/>
                <a:cs typeface="Open Sans" panose="020B0606030504020204" pitchFamily="34" charset="0"/>
              </a:defRPr>
            </a:lvl1pPr>
          </a:lstStyle>
          <a:p>
            <a:pPr lvl="0"/>
            <a:r>
              <a:rPr lang="en-US"/>
              <a:t>Text Styles</a:t>
            </a:r>
          </a:p>
        </p:txBody>
      </p:sp>
      <p:sp>
        <p:nvSpPr>
          <p:cNvPr id="34" name="Text Placeholder 28"/>
          <p:cNvSpPr>
            <a:spLocks noGrp="1"/>
          </p:cNvSpPr>
          <p:nvPr>
            <p:ph type="body" sz="quarter" idx="18" hasCustomPrompt="1"/>
          </p:nvPr>
        </p:nvSpPr>
        <p:spPr>
          <a:xfrm>
            <a:off x="4045585" y="3363438"/>
            <a:ext cx="1512252" cy="510269"/>
          </a:xfrm>
        </p:spPr>
        <p:txBody>
          <a:bodyPr tIns="0" bIns="0" anchor="ctr"/>
          <a:lstStyle>
            <a:lvl1pPr>
              <a:lnSpc>
                <a:spcPct val="100000"/>
              </a:lnSpc>
              <a:defRPr lang="en-US" sz="2000" i="0" kern="1200" smtClean="0">
                <a:solidFill>
                  <a:schemeClr val="bg1"/>
                </a:solidFill>
                <a:latin typeface="Montserrat Light" pitchFamily="2" charset="0"/>
                <a:ea typeface="Open Sans" panose="020B0606030504020204" pitchFamily="34" charset="0"/>
                <a:cs typeface="Open Sans" panose="020B0606030504020204" pitchFamily="34" charset="0"/>
              </a:defRPr>
            </a:lvl1pPr>
          </a:lstStyle>
          <a:p>
            <a:pPr lvl="0"/>
            <a:r>
              <a:rPr lang="en-US"/>
              <a:t>Text Styles</a:t>
            </a:r>
          </a:p>
        </p:txBody>
      </p:sp>
      <p:sp>
        <p:nvSpPr>
          <p:cNvPr id="35" name="Text Placeholder 28"/>
          <p:cNvSpPr>
            <a:spLocks noGrp="1"/>
          </p:cNvSpPr>
          <p:nvPr>
            <p:ph type="body" sz="quarter" idx="19" hasCustomPrompt="1"/>
          </p:nvPr>
        </p:nvSpPr>
        <p:spPr>
          <a:xfrm>
            <a:off x="4036259" y="3889385"/>
            <a:ext cx="1521578" cy="1277867"/>
          </a:xfrm>
        </p:spPr>
        <p:txBody>
          <a:bodyPr tIns="0" bIns="0" anchor="t"/>
          <a:lstStyle>
            <a:lvl1pPr>
              <a:lnSpc>
                <a:spcPct val="130000"/>
              </a:lnSpc>
              <a:defRPr lang="en-US" sz="1200" kern="1200" smtClean="0">
                <a:solidFill>
                  <a:schemeClr val="bg1"/>
                </a:solidFill>
                <a:latin typeface="+mn-lt"/>
                <a:ea typeface="Roboto Condensed Light" panose="02000000000000000000" pitchFamily="2" charset="0"/>
                <a:cs typeface="Segoe UI Light" panose="020B0502040204020203" pitchFamily="34" charset="0"/>
              </a:defRPr>
            </a:lvl1pPr>
          </a:lstStyle>
          <a:p>
            <a:pPr lvl="0"/>
            <a:r>
              <a:rPr lang="en-US"/>
              <a:t>Text Styles</a:t>
            </a:r>
          </a:p>
        </p:txBody>
      </p:sp>
      <p:sp>
        <p:nvSpPr>
          <p:cNvPr id="36" name="Text Placeholder 28"/>
          <p:cNvSpPr>
            <a:spLocks noGrp="1"/>
          </p:cNvSpPr>
          <p:nvPr>
            <p:ph type="body" sz="quarter" idx="20" hasCustomPrompt="1"/>
          </p:nvPr>
        </p:nvSpPr>
        <p:spPr>
          <a:xfrm>
            <a:off x="5988764" y="2486990"/>
            <a:ext cx="1409700" cy="510269"/>
          </a:xfrm>
        </p:spPr>
        <p:txBody>
          <a:bodyPr tIns="0" bIns="0" anchor="ctr"/>
          <a:lstStyle>
            <a:lvl1pPr>
              <a:lnSpc>
                <a:spcPct val="100000"/>
              </a:lnSpc>
              <a:defRPr lang="en-US" sz="2000" i="1" kern="1200" smtClean="0">
                <a:solidFill>
                  <a:schemeClr val="bg1"/>
                </a:solidFill>
                <a:latin typeface="+mj-lt"/>
                <a:ea typeface="Open Sans" panose="020B0606030504020204" pitchFamily="34" charset="0"/>
                <a:cs typeface="Open Sans" panose="020B0606030504020204" pitchFamily="34" charset="0"/>
              </a:defRPr>
            </a:lvl1pPr>
          </a:lstStyle>
          <a:p>
            <a:pPr lvl="0"/>
            <a:r>
              <a:rPr lang="en-US"/>
              <a:t>Text Styles</a:t>
            </a:r>
          </a:p>
        </p:txBody>
      </p:sp>
      <p:sp>
        <p:nvSpPr>
          <p:cNvPr id="37" name="Text Placeholder 28"/>
          <p:cNvSpPr>
            <a:spLocks noGrp="1"/>
          </p:cNvSpPr>
          <p:nvPr>
            <p:ph type="body" sz="quarter" idx="21" hasCustomPrompt="1"/>
          </p:nvPr>
        </p:nvSpPr>
        <p:spPr>
          <a:xfrm>
            <a:off x="6022022" y="3363438"/>
            <a:ext cx="1512252" cy="510269"/>
          </a:xfrm>
        </p:spPr>
        <p:txBody>
          <a:bodyPr tIns="0" bIns="0" anchor="ctr"/>
          <a:lstStyle>
            <a:lvl1pPr>
              <a:lnSpc>
                <a:spcPct val="100000"/>
              </a:lnSpc>
              <a:defRPr lang="en-US" sz="2000" i="0" kern="1200" smtClean="0">
                <a:solidFill>
                  <a:schemeClr val="bg1"/>
                </a:solidFill>
                <a:latin typeface="Montserrat Light" pitchFamily="2" charset="0"/>
                <a:ea typeface="Open Sans" panose="020B0606030504020204" pitchFamily="34" charset="0"/>
                <a:cs typeface="Open Sans" panose="020B0606030504020204" pitchFamily="34" charset="0"/>
              </a:defRPr>
            </a:lvl1pPr>
          </a:lstStyle>
          <a:p>
            <a:pPr lvl="0"/>
            <a:r>
              <a:rPr lang="en-US"/>
              <a:t>Text Styles</a:t>
            </a:r>
          </a:p>
        </p:txBody>
      </p:sp>
      <p:sp>
        <p:nvSpPr>
          <p:cNvPr id="38" name="Text Placeholder 28"/>
          <p:cNvSpPr>
            <a:spLocks noGrp="1"/>
          </p:cNvSpPr>
          <p:nvPr>
            <p:ph type="body" sz="quarter" idx="22" hasCustomPrompt="1"/>
          </p:nvPr>
        </p:nvSpPr>
        <p:spPr>
          <a:xfrm>
            <a:off x="6012696" y="3889385"/>
            <a:ext cx="1521578" cy="1277867"/>
          </a:xfrm>
        </p:spPr>
        <p:txBody>
          <a:bodyPr tIns="0" bIns="0" anchor="t"/>
          <a:lstStyle>
            <a:lvl1pPr>
              <a:lnSpc>
                <a:spcPct val="130000"/>
              </a:lnSpc>
              <a:defRPr lang="en-US" sz="1200" kern="1200" smtClean="0">
                <a:solidFill>
                  <a:schemeClr val="bg1"/>
                </a:solidFill>
                <a:latin typeface="+mn-lt"/>
                <a:ea typeface="Roboto Condensed Light" panose="02000000000000000000" pitchFamily="2" charset="0"/>
                <a:cs typeface="Segoe UI Light" panose="020B0502040204020203" pitchFamily="34" charset="0"/>
              </a:defRPr>
            </a:lvl1pPr>
          </a:lstStyle>
          <a:p>
            <a:pPr lvl="0"/>
            <a:r>
              <a:rPr lang="en-US"/>
              <a:t>Text Styles</a:t>
            </a:r>
          </a:p>
        </p:txBody>
      </p:sp>
      <p:sp>
        <p:nvSpPr>
          <p:cNvPr id="39" name="Text Placeholder 28"/>
          <p:cNvSpPr>
            <a:spLocks noGrp="1"/>
          </p:cNvSpPr>
          <p:nvPr>
            <p:ph type="body" sz="quarter" idx="23" hasCustomPrompt="1"/>
          </p:nvPr>
        </p:nvSpPr>
        <p:spPr>
          <a:xfrm>
            <a:off x="7965201" y="2486990"/>
            <a:ext cx="1409700" cy="510269"/>
          </a:xfrm>
        </p:spPr>
        <p:txBody>
          <a:bodyPr tIns="0" bIns="0" anchor="ctr"/>
          <a:lstStyle>
            <a:lvl1pPr>
              <a:lnSpc>
                <a:spcPct val="100000"/>
              </a:lnSpc>
              <a:defRPr lang="en-US" sz="2000" i="1" kern="1200" smtClean="0">
                <a:solidFill>
                  <a:schemeClr val="bg1"/>
                </a:solidFill>
                <a:latin typeface="+mj-lt"/>
                <a:ea typeface="Open Sans" panose="020B0606030504020204" pitchFamily="34" charset="0"/>
                <a:cs typeface="Open Sans" panose="020B0606030504020204" pitchFamily="34" charset="0"/>
              </a:defRPr>
            </a:lvl1pPr>
          </a:lstStyle>
          <a:p>
            <a:pPr lvl="0"/>
            <a:r>
              <a:rPr lang="en-US"/>
              <a:t>Text Styles</a:t>
            </a:r>
          </a:p>
        </p:txBody>
      </p:sp>
      <p:sp>
        <p:nvSpPr>
          <p:cNvPr id="40" name="Text Placeholder 28"/>
          <p:cNvSpPr>
            <a:spLocks noGrp="1"/>
          </p:cNvSpPr>
          <p:nvPr>
            <p:ph type="body" sz="quarter" idx="24" hasCustomPrompt="1"/>
          </p:nvPr>
        </p:nvSpPr>
        <p:spPr>
          <a:xfrm>
            <a:off x="7998459" y="3363438"/>
            <a:ext cx="1512252" cy="510269"/>
          </a:xfrm>
        </p:spPr>
        <p:txBody>
          <a:bodyPr tIns="0" bIns="0" anchor="ctr"/>
          <a:lstStyle>
            <a:lvl1pPr>
              <a:lnSpc>
                <a:spcPct val="100000"/>
              </a:lnSpc>
              <a:defRPr lang="en-US" sz="2000" i="0" kern="1200" smtClean="0">
                <a:solidFill>
                  <a:schemeClr val="bg1"/>
                </a:solidFill>
                <a:latin typeface="Montserrat Light" pitchFamily="2" charset="0"/>
                <a:ea typeface="Open Sans" panose="020B0606030504020204" pitchFamily="34" charset="0"/>
                <a:cs typeface="Open Sans" panose="020B0606030504020204" pitchFamily="34" charset="0"/>
              </a:defRPr>
            </a:lvl1pPr>
          </a:lstStyle>
          <a:p>
            <a:pPr lvl="0"/>
            <a:r>
              <a:rPr lang="en-US"/>
              <a:t>Text Styles</a:t>
            </a:r>
          </a:p>
        </p:txBody>
      </p:sp>
      <p:sp>
        <p:nvSpPr>
          <p:cNvPr id="41" name="Text Placeholder 28"/>
          <p:cNvSpPr>
            <a:spLocks noGrp="1"/>
          </p:cNvSpPr>
          <p:nvPr>
            <p:ph type="body" sz="quarter" idx="25" hasCustomPrompt="1"/>
          </p:nvPr>
        </p:nvSpPr>
        <p:spPr>
          <a:xfrm>
            <a:off x="7989133" y="3889385"/>
            <a:ext cx="1521578" cy="1277867"/>
          </a:xfrm>
        </p:spPr>
        <p:txBody>
          <a:bodyPr tIns="0" bIns="0" anchor="t"/>
          <a:lstStyle>
            <a:lvl1pPr>
              <a:lnSpc>
                <a:spcPct val="130000"/>
              </a:lnSpc>
              <a:defRPr lang="en-US" sz="1200" kern="1200" smtClean="0">
                <a:solidFill>
                  <a:schemeClr val="bg1"/>
                </a:solidFill>
                <a:latin typeface="+mn-lt"/>
                <a:ea typeface="Roboto Condensed Light" panose="02000000000000000000" pitchFamily="2" charset="0"/>
                <a:cs typeface="Segoe UI Light" panose="020B0502040204020203" pitchFamily="34" charset="0"/>
              </a:defRPr>
            </a:lvl1pPr>
          </a:lstStyle>
          <a:p>
            <a:pPr lvl="0"/>
            <a:r>
              <a:rPr lang="en-US"/>
              <a:t>Text Styles</a:t>
            </a:r>
          </a:p>
        </p:txBody>
      </p:sp>
      <p:sp>
        <p:nvSpPr>
          <p:cNvPr id="42" name="Text Placeholder 28"/>
          <p:cNvSpPr>
            <a:spLocks noGrp="1"/>
          </p:cNvSpPr>
          <p:nvPr>
            <p:ph type="body" sz="quarter" idx="26" hasCustomPrompt="1"/>
          </p:nvPr>
        </p:nvSpPr>
        <p:spPr>
          <a:xfrm>
            <a:off x="9941638" y="2486990"/>
            <a:ext cx="1409700" cy="510269"/>
          </a:xfrm>
        </p:spPr>
        <p:txBody>
          <a:bodyPr tIns="0" bIns="0" anchor="ctr"/>
          <a:lstStyle>
            <a:lvl1pPr>
              <a:lnSpc>
                <a:spcPct val="100000"/>
              </a:lnSpc>
              <a:defRPr lang="en-US" sz="2000" i="1" kern="1200" smtClean="0">
                <a:solidFill>
                  <a:schemeClr val="bg1"/>
                </a:solidFill>
                <a:latin typeface="+mj-lt"/>
                <a:ea typeface="Open Sans" panose="020B0606030504020204" pitchFamily="34" charset="0"/>
                <a:cs typeface="Open Sans" panose="020B0606030504020204" pitchFamily="34" charset="0"/>
              </a:defRPr>
            </a:lvl1pPr>
          </a:lstStyle>
          <a:p>
            <a:pPr lvl="0"/>
            <a:r>
              <a:rPr lang="en-US"/>
              <a:t>Text Styles</a:t>
            </a:r>
          </a:p>
        </p:txBody>
      </p:sp>
      <p:sp>
        <p:nvSpPr>
          <p:cNvPr id="43" name="Text Placeholder 28"/>
          <p:cNvSpPr>
            <a:spLocks noGrp="1"/>
          </p:cNvSpPr>
          <p:nvPr>
            <p:ph type="body" sz="quarter" idx="27" hasCustomPrompt="1"/>
          </p:nvPr>
        </p:nvSpPr>
        <p:spPr>
          <a:xfrm>
            <a:off x="9974896" y="3363438"/>
            <a:ext cx="1512252" cy="510269"/>
          </a:xfrm>
        </p:spPr>
        <p:txBody>
          <a:bodyPr tIns="0" bIns="0" anchor="ctr"/>
          <a:lstStyle>
            <a:lvl1pPr>
              <a:lnSpc>
                <a:spcPct val="100000"/>
              </a:lnSpc>
              <a:defRPr lang="en-US" sz="2000" i="0" kern="1200" smtClean="0">
                <a:solidFill>
                  <a:schemeClr val="bg1"/>
                </a:solidFill>
                <a:latin typeface="Montserrat Light" pitchFamily="2" charset="0"/>
                <a:ea typeface="Open Sans" panose="020B0606030504020204" pitchFamily="34" charset="0"/>
                <a:cs typeface="Open Sans" panose="020B0606030504020204" pitchFamily="34" charset="0"/>
              </a:defRPr>
            </a:lvl1pPr>
          </a:lstStyle>
          <a:p>
            <a:pPr lvl="0"/>
            <a:r>
              <a:rPr lang="en-US"/>
              <a:t>Text Styles</a:t>
            </a:r>
          </a:p>
        </p:txBody>
      </p:sp>
      <p:sp>
        <p:nvSpPr>
          <p:cNvPr id="44" name="Text Placeholder 28"/>
          <p:cNvSpPr>
            <a:spLocks noGrp="1"/>
          </p:cNvSpPr>
          <p:nvPr>
            <p:ph type="body" sz="quarter" idx="28" hasCustomPrompt="1"/>
          </p:nvPr>
        </p:nvSpPr>
        <p:spPr>
          <a:xfrm>
            <a:off x="9965570" y="3889385"/>
            <a:ext cx="1521578" cy="1277867"/>
          </a:xfrm>
        </p:spPr>
        <p:txBody>
          <a:bodyPr tIns="0" bIns="0" anchor="t"/>
          <a:lstStyle>
            <a:lvl1pPr>
              <a:lnSpc>
                <a:spcPct val="130000"/>
              </a:lnSpc>
              <a:defRPr lang="en-US" sz="1200" kern="1200" smtClean="0">
                <a:solidFill>
                  <a:schemeClr val="bg1"/>
                </a:solidFill>
                <a:latin typeface="+mn-lt"/>
                <a:ea typeface="Roboto Condensed Light" panose="02000000000000000000" pitchFamily="2" charset="0"/>
                <a:cs typeface="Segoe UI Light" panose="020B0502040204020203" pitchFamily="34" charset="0"/>
              </a:defRPr>
            </a:lvl1pPr>
          </a:lstStyle>
          <a:p>
            <a:pPr lvl="0"/>
            <a:r>
              <a:rPr lang="en-US"/>
              <a:t>Text Styles</a:t>
            </a:r>
          </a:p>
        </p:txBody>
      </p:sp>
    </p:spTree>
    <p:extLst>
      <p:ext uri="{BB962C8B-B14F-4D97-AF65-F5344CB8AC3E}">
        <p14:creationId xmlns:p14="http://schemas.microsoft.com/office/powerpoint/2010/main" val="21649355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genda 2">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a:t>© TTL, 2024</a:t>
            </a:r>
          </a:p>
        </p:txBody>
      </p:sp>
      <p:sp>
        <p:nvSpPr>
          <p:cNvPr id="4" name="Slide Number Placeholder 3"/>
          <p:cNvSpPr>
            <a:spLocks noGrp="1"/>
          </p:cNvSpPr>
          <p:nvPr>
            <p:ph type="sldNum" sz="quarter" idx="12"/>
          </p:nvPr>
        </p:nvSpPr>
        <p:spPr/>
        <p:txBody>
          <a:bodyPr/>
          <a:lstStyle/>
          <a:p>
            <a:fld id="{16B1AA92-C1D1-48D9-91AA-E32C484270C7}" type="slidenum">
              <a:rPr lang="en-US" smtClean="0"/>
              <a:t>‹#›</a:t>
            </a:fld>
            <a:endParaRPr lang="en-US"/>
          </a:p>
        </p:txBody>
      </p:sp>
      <p:sp>
        <p:nvSpPr>
          <p:cNvPr id="5" name="Title 4"/>
          <p:cNvSpPr>
            <a:spLocks noGrp="1"/>
          </p:cNvSpPr>
          <p:nvPr>
            <p:ph type="title" hasCustomPrompt="1"/>
          </p:nvPr>
        </p:nvSpPr>
        <p:spPr>
          <a:xfrm>
            <a:off x="539646" y="365126"/>
            <a:ext cx="5540983" cy="624226"/>
          </a:xfrm>
        </p:spPr>
        <p:txBody>
          <a:bodyPr/>
          <a:lstStyle>
            <a:lvl1pPr>
              <a:lnSpc>
                <a:spcPct val="100000"/>
              </a:lnSpc>
              <a:defRPr/>
            </a:lvl1pPr>
          </a:lstStyle>
          <a:p>
            <a:r>
              <a:rPr lang="en-US"/>
              <a:t>CLICK TO EDIT TITLE STYLE</a:t>
            </a:r>
          </a:p>
        </p:txBody>
      </p:sp>
      <p:sp>
        <p:nvSpPr>
          <p:cNvPr id="6" name="Freeform: Shape 50">
            <a:extLst>
              <a:ext uri="{FF2B5EF4-FFF2-40B4-BE49-F238E27FC236}">
                <a16:creationId xmlns:a16="http://schemas.microsoft.com/office/drawing/2014/main" id="{F39B0E84-153C-4CE3-8A9F-6C4718CC4B8B}"/>
              </a:ext>
            </a:extLst>
          </p:cNvPr>
          <p:cNvSpPr/>
          <p:nvPr userDrawn="1"/>
        </p:nvSpPr>
        <p:spPr>
          <a:xfrm>
            <a:off x="0" y="2369048"/>
            <a:ext cx="12192000" cy="1561104"/>
          </a:xfrm>
          <a:custGeom>
            <a:avLst/>
            <a:gdLst>
              <a:gd name="connsiteX0" fmla="*/ 0 w 12192000"/>
              <a:gd name="connsiteY0" fmla="*/ 0 h 1561104"/>
              <a:gd name="connsiteX1" fmla="*/ 12192000 w 12192000"/>
              <a:gd name="connsiteY1" fmla="*/ 0 h 1561104"/>
              <a:gd name="connsiteX2" fmla="*/ 12192000 w 12192000"/>
              <a:gd name="connsiteY2" fmla="*/ 1006060 h 1561104"/>
              <a:gd name="connsiteX3" fmla="*/ 12009829 w 12192000"/>
              <a:gd name="connsiteY3" fmla="*/ 1561104 h 1561104"/>
              <a:gd name="connsiteX4" fmla="*/ 0 w 12192000"/>
              <a:gd name="connsiteY4" fmla="*/ 1561104 h 1561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1561104">
                <a:moveTo>
                  <a:pt x="0" y="0"/>
                </a:moveTo>
                <a:lnTo>
                  <a:pt x="12192000" y="0"/>
                </a:lnTo>
                <a:lnTo>
                  <a:pt x="12192000" y="1006060"/>
                </a:lnTo>
                <a:lnTo>
                  <a:pt x="12009829" y="1561104"/>
                </a:lnTo>
                <a:lnTo>
                  <a:pt x="0" y="1561104"/>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274320" tIns="1828800" rIns="274320" bIns="0" rtlCol="0" anchor="t" anchorCtr="0">
            <a:noAutofit/>
          </a:bodyPr>
          <a:lstStyle/>
          <a:p>
            <a:pPr>
              <a:spcBef>
                <a:spcPts val="2400"/>
              </a:spcBef>
            </a:pPr>
            <a:endParaRPr lang="en-ID" sz="1600" b="1">
              <a:solidFill>
                <a:srgbClr val="FFFFFF"/>
              </a:solidFill>
              <a:latin typeface="Segoe UI" panose="020B0502040204020203" pitchFamily="34" charset="0"/>
              <a:ea typeface="Open Sans" charset="0"/>
              <a:cs typeface="Segoe UI" panose="020B0502040204020203" pitchFamily="34" charset="0"/>
            </a:endParaRPr>
          </a:p>
        </p:txBody>
      </p:sp>
      <p:sp>
        <p:nvSpPr>
          <p:cNvPr id="7" name="Freeform: Shape 47">
            <a:extLst>
              <a:ext uri="{FF2B5EF4-FFF2-40B4-BE49-F238E27FC236}">
                <a16:creationId xmlns:a16="http://schemas.microsoft.com/office/drawing/2014/main" id="{C29D0A21-AF24-476A-84E1-C96B461097B4}"/>
              </a:ext>
            </a:extLst>
          </p:cNvPr>
          <p:cNvSpPr/>
          <p:nvPr userDrawn="1"/>
        </p:nvSpPr>
        <p:spPr>
          <a:xfrm>
            <a:off x="609600" y="3149600"/>
            <a:ext cx="11582400" cy="2802619"/>
          </a:xfrm>
          <a:custGeom>
            <a:avLst/>
            <a:gdLst>
              <a:gd name="connsiteX0" fmla="*/ 919848 w 11582400"/>
              <a:gd name="connsiteY0" fmla="*/ 0 h 2802619"/>
              <a:gd name="connsiteX1" fmla="*/ 11582400 w 11582400"/>
              <a:gd name="connsiteY1" fmla="*/ 0 h 2802619"/>
              <a:gd name="connsiteX2" fmla="*/ 11582400 w 11582400"/>
              <a:gd name="connsiteY2" fmla="*/ 2802619 h 2802619"/>
              <a:gd name="connsiteX3" fmla="*/ 0 w 11582400"/>
              <a:gd name="connsiteY3" fmla="*/ 2802619 h 2802619"/>
            </a:gdLst>
            <a:ahLst/>
            <a:cxnLst>
              <a:cxn ang="0">
                <a:pos x="connsiteX0" y="connsiteY0"/>
              </a:cxn>
              <a:cxn ang="0">
                <a:pos x="connsiteX1" y="connsiteY1"/>
              </a:cxn>
              <a:cxn ang="0">
                <a:pos x="connsiteX2" y="connsiteY2"/>
              </a:cxn>
              <a:cxn ang="0">
                <a:pos x="connsiteX3" y="connsiteY3"/>
              </a:cxn>
            </a:cxnLst>
            <a:rect l="l" t="t" r="r" b="b"/>
            <a:pathLst>
              <a:path w="11582400" h="2802619">
                <a:moveTo>
                  <a:pt x="919848" y="0"/>
                </a:moveTo>
                <a:lnTo>
                  <a:pt x="11582400" y="0"/>
                </a:lnTo>
                <a:lnTo>
                  <a:pt x="11582400" y="2802619"/>
                </a:lnTo>
                <a:lnTo>
                  <a:pt x="0" y="2802619"/>
                </a:lnTo>
                <a:close/>
              </a:path>
            </a:pathLst>
          </a:custGeom>
          <a:solidFill>
            <a:schemeClr val="bg1"/>
          </a:solidFill>
          <a:ln>
            <a:noFill/>
          </a:ln>
          <a:effectLst>
            <a:outerShdw blurRad="762000" dist="2540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274320" tIns="1828800" rIns="274320" bIns="0" rtlCol="0" anchor="t" anchorCtr="0">
            <a:noAutofit/>
          </a:bodyPr>
          <a:lstStyle/>
          <a:p>
            <a:pPr>
              <a:spcBef>
                <a:spcPts val="2400"/>
              </a:spcBef>
            </a:pPr>
            <a:endParaRPr lang="en-ID" sz="1600" b="1">
              <a:solidFill>
                <a:srgbClr val="FFFFFF"/>
              </a:solidFill>
              <a:latin typeface="Segoe UI" panose="020B0502040204020203" pitchFamily="34" charset="0"/>
              <a:ea typeface="Open Sans" charset="0"/>
              <a:cs typeface="Segoe UI" panose="020B0502040204020203" pitchFamily="34" charset="0"/>
            </a:endParaRPr>
          </a:p>
        </p:txBody>
      </p:sp>
      <p:sp>
        <p:nvSpPr>
          <p:cNvPr id="11" name="Picture Placeholder 10"/>
          <p:cNvSpPr>
            <a:spLocks noGrp="1"/>
          </p:cNvSpPr>
          <p:nvPr>
            <p:ph type="pic" sz="quarter" idx="13" hasCustomPrompt="1"/>
          </p:nvPr>
        </p:nvSpPr>
        <p:spPr>
          <a:xfrm>
            <a:off x="6080629" y="1"/>
            <a:ext cx="6111371" cy="2369048"/>
          </a:xfrm>
          <a:custGeom>
            <a:avLst/>
            <a:gdLst>
              <a:gd name="connsiteX0" fmla="*/ 819150 w 6111371"/>
              <a:gd name="connsiteY0" fmla="*/ 0 h 2402485"/>
              <a:gd name="connsiteX1" fmla="*/ 6111371 w 6111371"/>
              <a:gd name="connsiteY1" fmla="*/ 9525 h 2402485"/>
              <a:gd name="connsiteX2" fmla="*/ 6111371 w 6111371"/>
              <a:gd name="connsiteY2" fmla="*/ 2392960 h 2402485"/>
              <a:gd name="connsiteX3" fmla="*/ 0 w 6111371"/>
              <a:gd name="connsiteY3" fmla="*/ 2402485 h 2402485"/>
            </a:gdLst>
            <a:ahLst/>
            <a:cxnLst>
              <a:cxn ang="0">
                <a:pos x="connsiteX0" y="connsiteY0"/>
              </a:cxn>
              <a:cxn ang="0">
                <a:pos x="connsiteX1" y="connsiteY1"/>
              </a:cxn>
              <a:cxn ang="0">
                <a:pos x="connsiteX2" y="connsiteY2"/>
              </a:cxn>
              <a:cxn ang="0">
                <a:pos x="connsiteX3" y="connsiteY3"/>
              </a:cxn>
            </a:cxnLst>
            <a:rect l="l" t="t" r="r" b="b"/>
            <a:pathLst>
              <a:path w="6111371" h="2402485">
                <a:moveTo>
                  <a:pt x="819150" y="0"/>
                </a:moveTo>
                <a:lnTo>
                  <a:pt x="6111371" y="9525"/>
                </a:lnTo>
                <a:lnTo>
                  <a:pt x="6111371" y="2392960"/>
                </a:lnTo>
                <a:lnTo>
                  <a:pt x="0" y="2402485"/>
                </a:lnTo>
                <a:close/>
              </a:path>
            </a:pathLst>
          </a:custGeom>
        </p:spPr>
        <p:txBody>
          <a:bodyPr wrap="square">
            <a:noAutofit/>
          </a:bodyPr>
          <a:lstStyle/>
          <a:p>
            <a:r>
              <a:rPr lang="en-US"/>
              <a:t>`</a:t>
            </a:r>
          </a:p>
        </p:txBody>
      </p:sp>
      <p:sp>
        <p:nvSpPr>
          <p:cNvPr id="29" name="Text Placeholder 28"/>
          <p:cNvSpPr>
            <a:spLocks noGrp="1"/>
          </p:cNvSpPr>
          <p:nvPr>
            <p:ph type="body" sz="quarter" idx="14" hasCustomPrompt="1"/>
          </p:nvPr>
        </p:nvSpPr>
        <p:spPr>
          <a:xfrm>
            <a:off x="2035890" y="2474688"/>
            <a:ext cx="1409700" cy="510269"/>
          </a:xfrm>
        </p:spPr>
        <p:txBody>
          <a:bodyPr tIns="0" bIns="0" anchor="ctr"/>
          <a:lstStyle>
            <a:lvl1pPr>
              <a:lnSpc>
                <a:spcPct val="100000"/>
              </a:lnSpc>
              <a:defRPr lang="en-US" sz="2000" i="1" kern="1200" smtClean="0">
                <a:solidFill>
                  <a:schemeClr val="bg1"/>
                </a:solidFill>
                <a:latin typeface="+mj-lt"/>
                <a:ea typeface="Open Sans" panose="020B0606030504020204" pitchFamily="34" charset="0"/>
                <a:cs typeface="Open Sans" panose="020B0606030504020204" pitchFamily="34" charset="0"/>
              </a:defRPr>
            </a:lvl1pPr>
          </a:lstStyle>
          <a:p>
            <a:pPr lvl="0"/>
            <a:r>
              <a:rPr lang="en-US"/>
              <a:t>Text Styles</a:t>
            </a:r>
          </a:p>
        </p:txBody>
      </p:sp>
      <p:sp>
        <p:nvSpPr>
          <p:cNvPr id="31" name="Text Placeholder 28"/>
          <p:cNvSpPr>
            <a:spLocks noGrp="1"/>
          </p:cNvSpPr>
          <p:nvPr>
            <p:ph type="body" sz="quarter" idx="15" hasCustomPrompt="1"/>
          </p:nvPr>
        </p:nvSpPr>
        <p:spPr>
          <a:xfrm>
            <a:off x="2069148" y="3351136"/>
            <a:ext cx="1512252" cy="510269"/>
          </a:xfrm>
        </p:spPr>
        <p:txBody>
          <a:bodyPr tIns="0" bIns="0" anchor="ctr"/>
          <a:lstStyle>
            <a:lvl1pPr>
              <a:lnSpc>
                <a:spcPct val="100000"/>
              </a:lnSpc>
              <a:defRPr lang="en-US" sz="2000" i="0" kern="1200" smtClean="0">
                <a:solidFill>
                  <a:schemeClr val="tx1"/>
                </a:solidFill>
                <a:latin typeface="Montserrat Light" pitchFamily="2" charset="0"/>
                <a:ea typeface="Open Sans" panose="020B0606030504020204" pitchFamily="34" charset="0"/>
                <a:cs typeface="Open Sans" panose="020B0606030504020204" pitchFamily="34" charset="0"/>
              </a:defRPr>
            </a:lvl1pPr>
          </a:lstStyle>
          <a:p>
            <a:pPr lvl="0"/>
            <a:r>
              <a:rPr lang="en-US"/>
              <a:t>Text Styles</a:t>
            </a:r>
          </a:p>
        </p:txBody>
      </p:sp>
      <p:sp>
        <p:nvSpPr>
          <p:cNvPr id="32" name="Text Placeholder 28"/>
          <p:cNvSpPr>
            <a:spLocks noGrp="1"/>
          </p:cNvSpPr>
          <p:nvPr>
            <p:ph type="body" sz="quarter" idx="16" hasCustomPrompt="1"/>
          </p:nvPr>
        </p:nvSpPr>
        <p:spPr>
          <a:xfrm>
            <a:off x="2059822" y="3877083"/>
            <a:ext cx="1521578" cy="1277867"/>
          </a:xfrm>
        </p:spPr>
        <p:txBody>
          <a:bodyPr tIns="0" bIns="0" anchor="t"/>
          <a:lstStyle>
            <a:lvl1pPr>
              <a:lnSpc>
                <a:spcPct val="130000"/>
              </a:lnSpc>
              <a:defRPr lang="en-US" sz="1200" kern="1200" smtClean="0">
                <a:solidFill>
                  <a:schemeClr val="tx1">
                    <a:lumMod val="65000"/>
                    <a:lumOff val="35000"/>
                  </a:schemeClr>
                </a:solidFill>
                <a:latin typeface="+mn-lt"/>
                <a:ea typeface="Roboto Condensed Light" panose="02000000000000000000" pitchFamily="2" charset="0"/>
                <a:cs typeface="Segoe UI Light" panose="020B0502040204020203" pitchFamily="34" charset="0"/>
              </a:defRPr>
            </a:lvl1pPr>
          </a:lstStyle>
          <a:p>
            <a:pPr lvl="0"/>
            <a:r>
              <a:rPr lang="en-US"/>
              <a:t>Text Styles</a:t>
            </a:r>
          </a:p>
        </p:txBody>
      </p:sp>
      <p:sp>
        <p:nvSpPr>
          <p:cNvPr id="33" name="Text Placeholder 28"/>
          <p:cNvSpPr>
            <a:spLocks noGrp="1"/>
          </p:cNvSpPr>
          <p:nvPr>
            <p:ph type="body" sz="quarter" idx="17" hasCustomPrompt="1"/>
          </p:nvPr>
        </p:nvSpPr>
        <p:spPr>
          <a:xfrm>
            <a:off x="4012327" y="2486990"/>
            <a:ext cx="1409700" cy="510269"/>
          </a:xfrm>
        </p:spPr>
        <p:txBody>
          <a:bodyPr tIns="0" bIns="0" anchor="ctr"/>
          <a:lstStyle>
            <a:lvl1pPr>
              <a:lnSpc>
                <a:spcPct val="100000"/>
              </a:lnSpc>
              <a:defRPr lang="en-US" sz="2000" i="1" kern="1200" smtClean="0">
                <a:solidFill>
                  <a:schemeClr val="bg1"/>
                </a:solidFill>
                <a:latin typeface="+mj-lt"/>
                <a:ea typeface="Open Sans" panose="020B0606030504020204" pitchFamily="34" charset="0"/>
                <a:cs typeface="Open Sans" panose="020B0606030504020204" pitchFamily="34" charset="0"/>
              </a:defRPr>
            </a:lvl1pPr>
          </a:lstStyle>
          <a:p>
            <a:pPr lvl="0"/>
            <a:r>
              <a:rPr lang="en-US"/>
              <a:t>Text Styles</a:t>
            </a:r>
          </a:p>
        </p:txBody>
      </p:sp>
      <p:sp>
        <p:nvSpPr>
          <p:cNvPr id="34" name="Text Placeholder 28"/>
          <p:cNvSpPr>
            <a:spLocks noGrp="1"/>
          </p:cNvSpPr>
          <p:nvPr>
            <p:ph type="body" sz="quarter" idx="18" hasCustomPrompt="1"/>
          </p:nvPr>
        </p:nvSpPr>
        <p:spPr>
          <a:xfrm>
            <a:off x="4045585" y="3363438"/>
            <a:ext cx="1512252" cy="510269"/>
          </a:xfrm>
        </p:spPr>
        <p:txBody>
          <a:bodyPr tIns="0" bIns="0" anchor="ctr"/>
          <a:lstStyle>
            <a:lvl1pPr>
              <a:lnSpc>
                <a:spcPct val="100000"/>
              </a:lnSpc>
              <a:defRPr lang="en-US" sz="2000" i="0" kern="1200" smtClean="0">
                <a:solidFill>
                  <a:schemeClr val="tx1"/>
                </a:solidFill>
                <a:latin typeface="Montserrat Light" pitchFamily="2" charset="0"/>
                <a:ea typeface="Open Sans" panose="020B0606030504020204" pitchFamily="34" charset="0"/>
                <a:cs typeface="Open Sans" panose="020B0606030504020204" pitchFamily="34" charset="0"/>
              </a:defRPr>
            </a:lvl1pPr>
          </a:lstStyle>
          <a:p>
            <a:pPr lvl="0"/>
            <a:r>
              <a:rPr lang="en-US"/>
              <a:t>Text Styles</a:t>
            </a:r>
          </a:p>
        </p:txBody>
      </p:sp>
      <p:sp>
        <p:nvSpPr>
          <p:cNvPr id="35" name="Text Placeholder 28"/>
          <p:cNvSpPr>
            <a:spLocks noGrp="1"/>
          </p:cNvSpPr>
          <p:nvPr>
            <p:ph type="body" sz="quarter" idx="19" hasCustomPrompt="1"/>
          </p:nvPr>
        </p:nvSpPr>
        <p:spPr>
          <a:xfrm>
            <a:off x="4036259" y="3889385"/>
            <a:ext cx="1521578" cy="1277867"/>
          </a:xfrm>
        </p:spPr>
        <p:txBody>
          <a:bodyPr tIns="0" bIns="0" anchor="t"/>
          <a:lstStyle>
            <a:lvl1pPr>
              <a:lnSpc>
                <a:spcPct val="130000"/>
              </a:lnSpc>
              <a:defRPr lang="en-US" sz="1200" kern="1200" smtClean="0">
                <a:solidFill>
                  <a:schemeClr val="tx1">
                    <a:lumMod val="65000"/>
                    <a:lumOff val="35000"/>
                  </a:schemeClr>
                </a:solidFill>
                <a:latin typeface="+mn-lt"/>
                <a:ea typeface="Roboto Condensed Light" panose="02000000000000000000" pitchFamily="2" charset="0"/>
                <a:cs typeface="Segoe UI Light" panose="020B0502040204020203" pitchFamily="34" charset="0"/>
              </a:defRPr>
            </a:lvl1pPr>
          </a:lstStyle>
          <a:p>
            <a:pPr lvl="0"/>
            <a:r>
              <a:rPr lang="en-US"/>
              <a:t>Text Styles</a:t>
            </a:r>
          </a:p>
        </p:txBody>
      </p:sp>
      <p:sp>
        <p:nvSpPr>
          <p:cNvPr id="36" name="Text Placeholder 28"/>
          <p:cNvSpPr>
            <a:spLocks noGrp="1"/>
          </p:cNvSpPr>
          <p:nvPr>
            <p:ph type="body" sz="quarter" idx="20" hasCustomPrompt="1"/>
          </p:nvPr>
        </p:nvSpPr>
        <p:spPr>
          <a:xfrm>
            <a:off x="5988764" y="2486990"/>
            <a:ext cx="1409700" cy="510269"/>
          </a:xfrm>
        </p:spPr>
        <p:txBody>
          <a:bodyPr tIns="0" bIns="0" anchor="ctr"/>
          <a:lstStyle>
            <a:lvl1pPr>
              <a:lnSpc>
                <a:spcPct val="100000"/>
              </a:lnSpc>
              <a:defRPr lang="en-US" sz="2000" i="1" kern="1200" smtClean="0">
                <a:solidFill>
                  <a:schemeClr val="bg1"/>
                </a:solidFill>
                <a:latin typeface="+mj-lt"/>
                <a:ea typeface="Open Sans" panose="020B0606030504020204" pitchFamily="34" charset="0"/>
                <a:cs typeface="Open Sans" panose="020B0606030504020204" pitchFamily="34" charset="0"/>
              </a:defRPr>
            </a:lvl1pPr>
          </a:lstStyle>
          <a:p>
            <a:pPr lvl="0"/>
            <a:r>
              <a:rPr lang="en-US"/>
              <a:t>Text Styles</a:t>
            </a:r>
          </a:p>
        </p:txBody>
      </p:sp>
      <p:sp>
        <p:nvSpPr>
          <p:cNvPr id="37" name="Text Placeholder 28"/>
          <p:cNvSpPr>
            <a:spLocks noGrp="1"/>
          </p:cNvSpPr>
          <p:nvPr>
            <p:ph type="body" sz="quarter" idx="21" hasCustomPrompt="1"/>
          </p:nvPr>
        </p:nvSpPr>
        <p:spPr>
          <a:xfrm>
            <a:off x="6022022" y="3363438"/>
            <a:ext cx="1512252" cy="510269"/>
          </a:xfrm>
        </p:spPr>
        <p:txBody>
          <a:bodyPr tIns="0" bIns="0" anchor="ctr"/>
          <a:lstStyle>
            <a:lvl1pPr>
              <a:lnSpc>
                <a:spcPct val="100000"/>
              </a:lnSpc>
              <a:defRPr lang="en-US" sz="2000" i="0" kern="1200" smtClean="0">
                <a:solidFill>
                  <a:schemeClr val="tx1"/>
                </a:solidFill>
                <a:latin typeface="Montserrat Light" pitchFamily="2" charset="0"/>
                <a:ea typeface="Open Sans" panose="020B0606030504020204" pitchFamily="34" charset="0"/>
                <a:cs typeface="Open Sans" panose="020B0606030504020204" pitchFamily="34" charset="0"/>
              </a:defRPr>
            </a:lvl1pPr>
          </a:lstStyle>
          <a:p>
            <a:pPr lvl="0"/>
            <a:r>
              <a:rPr lang="en-US"/>
              <a:t>Text Styles</a:t>
            </a:r>
          </a:p>
        </p:txBody>
      </p:sp>
      <p:sp>
        <p:nvSpPr>
          <p:cNvPr id="38" name="Text Placeholder 28"/>
          <p:cNvSpPr>
            <a:spLocks noGrp="1"/>
          </p:cNvSpPr>
          <p:nvPr>
            <p:ph type="body" sz="quarter" idx="22" hasCustomPrompt="1"/>
          </p:nvPr>
        </p:nvSpPr>
        <p:spPr>
          <a:xfrm>
            <a:off x="6012696" y="3889385"/>
            <a:ext cx="1521578" cy="1277867"/>
          </a:xfrm>
        </p:spPr>
        <p:txBody>
          <a:bodyPr tIns="0" bIns="0" anchor="t"/>
          <a:lstStyle>
            <a:lvl1pPr>
              <a:lnSpc>
                <a:spcPct val="130000"/>
              </a:lnSpc>
              <a:defRPr lang="en-US" sz="1200" kern="1200" smtClean="0">
                <a:solidFill>
                  <a:schemeClr val="tx1">
                    <a:lumMod val="65000"/>
                    <a:lumOff val="35000"/>
                  </a:schemeClr>
                </a:solidFill>
                <a:latin typeface="+mn-lt"/>
                <a:ea typeface="Roboto Condensed Light" panose="02000000000000000000" pitchFamily="2" charset="0"/>
                <a:cs typeface="Segoe UI Light" panose="020B0502040204020203" pitchFamily="34" charset="0"/>
              </a:defRPr>
            </a:lvl1pPr>
          </a:lstStyle>
          <a:p>
            <a:pPr lvl="0"/>
            <a:r>
              <a:rPr lang="en-US"/>
              <a:t>Text Styles</a:t>
            </a:r>
          </a:p>
        </p:txBody>
      </p:sp>
      <p:sp>
        <p:nvSpPr>
          <p:cNvPr id="39" name="Text Placeholder 28"/>
          <p:cNvSpPr>
            <a:spLocks noGrp="1"/>
          </p:cNvSpPr>
          <p:nvPr>
            <p:ph type="body" sz="quarter" idx="23" hasCustomPrompt="1"/>
          </p:nvPr>
        </p:nvSpPr>
        <p:spPr>
          <a:xfrm>
            <a:off x="7965201" y="2486990"/>
            <a:ext cx="1409700" cy="510269"/>
          </a:xfrm>
        </p:spPr>
        <p:txBody>
          <a:bodyPr tIns="0" bIns="0" anchor="ctr"/>
          <a:lstStyle>
            <a:lvl1pPr>
              <a:lnSpc>
                <a:spcPct val="100000"/>
              </a:lnSpc>
              <a:defRPr lang="en-US" sz="2000" i="1" kern="1200" smtClean="0">
                <a:solidFill>
                  <a:schemeClr val="bg1"/>
                </a:solidFill>
                <a:latin typeface="+mj-lt"/>
                <a:ea typeface="Open Sans" panose="020B0606030504020204" pitchFamily="34" charset="0"/>
                <a:cs typeface="Open Sans" panose="020B0606030504020204" pitchFamily="34" charset="0"/>
              </a:defRPr>
            </a:lvl1pPr>
          </a:lstStyle>
          <a:p>
            <a:pPr lvl="0"/>
            <a:r>
              <a:rPr lang="en-US"/>
              <a:t>Text Styles</a:t>
            </a:r>
          </a:p>
        </p:txBody>
      </p:sp>
      <p:sp>
        <p:nvSpPr>
          <p:cNvPr id="40" name="Text Placeholder 28"/>
          <p:cNvSpPr>
            <a:spLocks noGrp="1"/>
          </p:cNvSpPr>
          <p:nvPr>
            <p:ph type="body" sz="quarter" idx="24" hasCustomPrompt="1"/>
          </p:nvPr>
        </p:nvSpPr>
        <p:spPr>
          <a:xfrm>
            <a:off x="7998459" y="3363438"/>
            <a:ext cx="1512252" cy="510269"/>
          </a:xfrm>
        </p:spPr>
        <p:txBody>
          <a:bodyPr tIns="0" bIns="0" anchor="ctr"/>
          <a:lstStyle>
            <a:lvl1pPr>
              <a:lnSpc>
                <a:spcPct val="100000"/>
              </a:lnSpc>
              <a:defRPr lang="en-US" sz="2000" i="0" kern="1200" smtClean="0">
                <a:solidFill>
                  <a:schemeClr val="tx1"/>
                </a:solidFill>
                <a:latin typeface="Montserrat Light" pitchFamily="2" charset="0"/>
                <a:ea typeface="Open Sans" panose="020B0606030504020204" pitchFamily="34" charset="0"/>
                <a:cs typeface="Open Sans" panose="020B0606030504020204" pitchFamily="34" charset="0"/>
              </a:defRPr>
            </a:lvl1pPr>
          </a:lstStyle>
          <a:p>
            <a:pPr lvl="0"/>
            <a:r>
              <a:rPr lang="en-US"/>
              <a:t>Text Styles</a:t>
            </a:r>
          </a:p>
        </p:txBody>
      </p:sp>
      <p:sp>
        <p:nvSpPr>
          <p:cNvPr id="41" name="Text Placeholder 28"/>
          <p:cNvSpPr>
            <a:spLocks noGrp="1"/>
          </p:cNvSpPr>
          <p:nvPr>
            <p:ph type="body" sz="quarter" idx="25" hasCustomPrompt="1"/>
          </p:nvPr>
        </p:nvSpPr>
        <p:spPr>
          <a:xfrm>
            <a:off x="7989133" y="3889385"/>
            <a:ext cx="1521578" cy="1277867"/>
          </a:xfrm>
        </p:spPr>
        <p:txBody>
          <a:bodyPr tIns="0" bIns="0" anchor="t"/>
          <a:lstStyle>
            <a:lvl1pPr>
              <a:lnSpc>
                <a:spcPct val="130000"/>
              </a:lnSpc>
              <a:defRPr lang="en-US" sz="1200" kern="1200" smtClean="0">
                <a:solidFill>
                  <a:schemeClr val="tx1">
                    <a:lumMod val="65000"/>
                    <a:lumOff val="35000"/>
                  </a:schemeClr>
                </a:solidFill>
                <a:latin typeface="+mn-lt"/>
                <a:ea typeface="Roboto Condensed Light" panose="02000000000000000000" pitchFamily="2" charset="0"/>
                <a:cs typeface="Segoe UI Light" panose="020B0502040204020203" pitchFamily="34" charset="0"/>
              </a:defRPr>
            </a:lvl1pPr>
          </a:lstStyle>
          <a:p>
            <a:pPr lvl="0"/>
            <a:r>
              <a:rPr lang="en-US"/>
              <a:t>Text Styles</a:t>
            </a:r>
          </a:p>
        </p:txBody>
      </p:sp>
      <p:sp>
        <p:nvSpPr>
          <p:cNvPr id="42" name="Text Placeholder 28"/>
          <p:cNvSpPr>
            <a:spLocks noGrp="1"/>
          </p:cNvSpPr>
          <p:nvPr>
            <p:ph type="body" sz="quarter" idx="26" hasCustomPrompt="1"/>
          </p:nvPr>
        </p:nvSpPr>
        <p:spPr>
          <a:xfrm>
            <a:off x="9941638" y="2486990"/>
            <a:ext cx="1409700" cy="510269"/>
          </a:xfrm>
        </p:spPr>
        <p:txBody>
          <a:bodyPr tIns="0" bIns="0" anchor="ctr"/>
          <a:lstStyle>
            <a:lvl1pPr>
              <a:lnSpc>
                <a:spcPct val="100000"/>
              </a:lnSpc>
              <a:defRPr lang="en-US" sz="2000" i="1" kern="1200" smtClean="0">
                <a:solidFill>
                  <a:schemeClr val="bg1"/>
                </a:solidFill>
                <a:latin typeface="+mj-lt"/>
                <a:ea typeface="Open Sans" panose="020B0606030504020204" pitchFamily="34" charset="0"/>
                <a:cs typeface="Open Sans" panose="020B0606030504020204" pitchFamily="34" charset="0"/>
              </a:defRPr>
            </a:lvl1pPr>
          </a:lstStyle>
          <a:p>
            <a:pPr lvl="0"/>
            <a:r>
              <a:rPr lang="en-US"/>
              <a:t>Text Styles</a:t>
            </a:r>
          </a:p>
        </p:txBody>
      </p:sp>
      <p:sp>
        <p:nvSpPr>
          <p:cNvPr id="43" name="Text Placeholder 28"/>
          <p:cNvSpPr>
            <a:spLocks noGrp="1"/>
          </p:cNvSpPr>
          <p:nvPr>
            <p:ph type="body" sz="quarter" idx="27" hasCustomPrompt="1"/>
          </p:nvPr>
        </p:nvSpPr>
        <p:spPr>
          <a:xfrm>
            <a:off x="9974896" y="3363438"/>
            <a:ext cx="1512252" cy="510269"/>
          </a:xfrm>
        </p:spPr>
        <p:txBody>
          <a:bodyPr tIns="0" bIns="0" anchor="ctr"/>
          <a:lstStyle>
            <a:lvl1pPr>
              <a:lnSpc>
                <a:spcPct val="100000"/>
              </a:lnSpc>
              <a:defRPr lang="en-US" sz="2000" i="0" kern="1200" smtClean="0">
                <a:solidFill>
                  <a:schemeClr val="tx1"/>
                </a:solidFill>
                <a:latin typeface="Montserrat Light" pitchFamily="2" charset="0"/>
                <a:ea typeface="Open Sans" panose="020B0606030504020204" pitchFamily="34" charset="0"/>
                <a:cs typeface="Open Sans" panose="020B0606030504020204" pitchFamily="34" charset="0"/>
              </a:defRPr>
            </a:lvl1pPr>
          </a:lstStyle>
          <a:p>
            <a:pPr lvl="0"/>
            <a:r>
              <a:rPr lang="en-US"/>
              <a:t>Text Styles</a:t>
            </a:r>
          </a:p>
        </p:txBody>
      </p:sp>
      <p:sp>
        <p:nvSpPr>
          <p:cNvPr id="44" name="Text Placeholder 28"/>
          <p:cNvSpPr>
            <a:spLocks noGrp="1"/>
          </p:cNvSpPr>
          <p:nvPr>
            <p:ph type="body" sz="quarter" idx="28" hasCustomPrompt="1"/>
          </p:nvPr>
        </p:nvSpPr>
        <p:spPr>
          <a:xfrm>
            <a:off x="9965570" y="3889385"/>
            <a:ext cx="1521578" cy="1277867"/>
          </a:xfrm>
        </p:spPr>
        <p:txBody>
          <a:bodyPr tIns="0" bIns="0" anchor="t"/>
          <a:lstStyle>
            <a:lvl1pPr>
              <a:lnSpc>
                <a:spcPct val="130000"/>
              </a:lnSpc>
              <a:defRPr lang="en-US" sz="1200" kern="1200" smtClean="0">
                <a:solidFill>
                  <a:schemeClr val="tx1">
                    <a:lumMod val="65000"/>
                    <a:lumOff val="35000"/>
                  </a:schemeClr>
                </a:solidFill>
                <a:latin typeface="+mn-lt"/>
                <a:ea typeface="Roboto Condensed Light" panose="02000000000000000000" pitchFamily="2" charset="0"/>
                <a:cs typeface="Segoe UI Light" panose="020B0502040204020203" pitchFamily="34" charset="0"/>
              </a:defRPr>
            </a:lvl1pPr>
          </a:lstStyle>
          <a:p>
            <a:pPr lvl="0"/>
            <a:r>
              <a:rPr lang="en-US"/>
              <a:t>Text Styles</a:t>
            </a:r>
          </a:p>
        </p:txBody>
      </p:sp>
    </p:spTree>
    <p:extLst>
      <p:ext uri="{BB962C8B-B14F-4D97-AF65-F5344CB8AC3E}">
        <p14:creationId xmlns:p14="http://schemas.microsoft.com/office/powerpoint/2010/main" val="5835335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welcome ">
    <p:spTree>
      <p:nvGrpSpPr>
        <p:cNvPr id="1" name=""/>
        <p:cNvGrpSpPr/>
        <p:nvPr/>
      </p:nvGrpSpPr>
      <p:grpSpPr>
        <a:xfrm>
          <a:off x="0" y="0"/>
          <a:ext cx="0" cy="0"/>
          <a:chOff x="0" y="0"/>
          <a:chExt cx="0" cy="0"/>
        </a:xfrm>
      </p:grpSpPr>
      <p:sp>
        <p:nvSpPr>
          <p:cNvPr id="3" name="Rectangle 2"/>
          <p:cNvSpPr/>
          <p:nvPr/>
        </p:nvSpPr>
        <p:spPr>
          <a:xfrm>
            <a:off x="0" y="0"/>
            <a:ext cx="12192000" cy="6858000"/>
          </a:xfrm>
          <a:prstGeom prst="rect">
            <a:avLst/>
          </a:prstGeom>
          <a:gradFill flip="none" rotWithShape="1">
            <a:gsLst>
              <a:gs pos="0">
                <a:schemeClr val="bg1">
                  <a:alpha val="0"/>
                </a:schemeClr>
              </a:gs>
              <a:gs pos="44000">
                <a:srgbClr val="FFFFFF">
                  <a:alpha val="84000"/>
                </a:srgbClr>
              </a:gs>
              <a:gs pos="75000">
                <a:schemeClr val="bg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p:cNvGrpSpPr/>
          <p:nvPr/>
        </p:nvGrpSpPr>
        <p:grpSpPr>
          <a:xfrm>
            <a:off x="234210" y="4758360"/>
            <a:ext cx="11726615" cy="1900290"/>
            <a:chOff x="234210" y="4758360"/>
            <a:chExt cx="11726615" cy="1900290"/>
          </a:xfrm>
        </p:grpSpPr>
        <p:sp>
          <p:nvSpPr>
            <p:cNvPr id="8" name="Freeform: Shape 9">
              <a:extLst>
                <a:ext uri="{FF2B5EF4-FFF2-40B4-BE49-F238E27FC236}">
                  <a16:creationId xmlns:a16="http://schemas.microsoft.com/office/drawing/2014/main" id="{22306D86-933E-4ED3-B2B5-BE2B564CA763}"/>
                </a:ext>
              </a:extLst>
            </p:cNvPr>
            <p:cNvSpPr/>
            <p:nvPr/>
          </p:nvSpPr>
          <p:spPr>
            <a:xfrm>
              <a:off x="1065663" y="6159253"/>
              <a:ext cx="269949" cy="86900"/>
            </a:xfrm>
            <a:custGeom>
              <a:avLst/>
              <a:gdLst>
                <a:gd name="connsiteX0" fmla="*/ 0 w 269949"/>
                <a:gd name="connsiteY0" fmla="*/ 86900 h 86900"/>
                <a:gd name="connsiteX1" fmla="*/ 0 w 269949"/>
                <a:gd name="connsiteY1" fmla="*/ 0 h 86900"/>
                <a:gd name="connsiteX2" fmla="*/ 269950 w 269949"/>
                <a:gd name="connsiteY2" fmla="*/ 0 h 86900"/>
                <a:gd name="connsiteX3" fmla="*/ 269950 w 269949"/>
                <a:gd name="connsiteY3" fmla="*/ 82966 h 86900"/>
              </a:gdLst>
              <a:ahLst/>
              <a:cxnLst>
                <a:cxn ang="0">
                  <a:pos x="connsiteX0" y="connsiteY0"/>
                </a:cxn>
                <a:cxn ang="0">
                  <a:pos x="connsiteX1" y="connsiteY1"/>
                </a:cxn>
                <a:cxn ang="0">
                  <a:pos x="connsiteX2" y="connsiteY2"/>
                </a:cxn>
                <a:cxn ang="0">
                  <a:pos x="connsiteX3" y="connsiteY3"/>
                </a:cxn>
              </a:cxnLst>
              <a:rect l="l" t="t" r="r" b="b"/>
              <a:pathLst>
                <a:path w="269949" h="86900">
                  <a:moveTo>
                    <a:pt x="0" y="86900"/>
                  </a:moveTo>
                  <a:lnTo>
                    <a:pt x="0" y="0"/>
                  </a:lnTo>
                  <a:lnTo>
                    <a:pt x="269950" y="0"/>
                  </a:lnTo>
                  <a:lnTo>
                    <a:pt x="269950" y="82966"/>
                  </a:lnTo>
                </a:path>
              </a:pathLst>
            </a:custGeom>
            <a:noFill/>
            <a:ln w="10346" cap="flat">
              <a:solidFill>
                <a:schemeClr val="accent1"/>
              </a:solidFill>
              <a:prstDash val="solid"/>
              <a:miter/>
            </a:ln>
          </p:spPr>
          <p:txBody>
            <a:bodyPr rtlCol="0" anchor="ctr"/>
            <a:lstStyle/>
            <a:p>
              <a:endParaRPr lang="en-US" dirty="0">
                <a:latin typeface="Inter" panose="020B0502030000000004" pitchFamily="34" charset="0"/>
              </a:endParaRPr>
            </a:p>
          </p:txBody>
        </p:sp>
        <p:sp>
          <p:nvSpPr>
            <p:cNvPr id="9" name="Freeform: Shape 10">
              <a:extLst>
                <a:ext uri="{FF2B5EF4-FFF2-40B4-BE49-F238E27FC236}">
                  <a16:creationId xmlns:a16="http://schemas.microsoft.com/office/drawing/2014/main" id="{F368E9F8-5261-4CBA-9334-F2F63FADD948}"/>
                </a:ext>
              </a:extLst>
            </p:cNvPr>
            <p:cNvSpPr/>
            <p:nvPr/>
          </p:nvSpPr>
          <p:spPr>
            <a:xfrm>
              <a:off x="1258583" y="6163187"/>
              <a:ext cx="6902" cy="81033"/>
            </a:xfrm>
            <a:custGeom>
              <a:avLst/>
              <a:gdLst>
                <a:gd name="connsiteX0" fmla="*/ 0 w 6902"/>
                <a:gd name="connsiteY0" fmla="*/ 0 h 81033"/>
                <a:gd name="connsiteX1" fmla="*/ 0 w 6902"/>
                <a:gd name="connsiteY1" fmla="*/ 81033 h 81033"/>
              </a:gdLst>
              <a:ahLst/>
              <a:cxnLst>
                <a:cxn ang="0">
                  <a:pos x="connsiteX0" y="connsiteY0"/>
                </a:cxn>
                <a:cxn ang="0">
                  <a:pos x="connsiteX1" y="connsiteY1"/>
                </a:cxn>
              </a:cxnLst>
              <a:rect l="l" t="t" r="r" b="b"/>
              <a:pathLst>
                <a:path w="6902" h="81033">
                  <a:moveTo>
                    <a:pt x="0" y="0"/>
                  </a:moveTo>
                  <a:lnTo>
                    <a:pt x="0" y="81033"/>
                  </a:lnTo>
                </a:path>
              </a:pathLst>
            </a:custGeom>
            <a:ln w="10346" cap="flat">
              <a:solidFill>
                <a:schemeClr val="accent1"/>
              </a:solidFill>
              <a:prstDash val="solid"/>
              <a:miter/>
            </a:ln>
          </p:spPr>
          <p:txBody>
            <a:bodyPr rtlCol="0" anchor="ctr"/>
            <a:lstStyle/>
            <a:p>
              <a:endParaRPr lang="en-US" dirty="0">
                <a:latin typeface="Inter" panose="020B0502030000000004" pitchFamily="34" charset="0"/>
              </a:endParaRPr>
            </a:p>
          </p:txBody>
        </p:sp>
        <p:sp>
          <p:nvSpPr>
            <p:cNvPr id="10" name="Freeform: Shape 11">
              <a:extLst>
                <a:ext uri="{FF2B5EF4-FFF2-40B4-BE49-F238E27FC236}">
                  <a16:creationId xmlns:a16="http://schemas.microsoft.com/office/drawing/2014/main" id="{040ED8A5-8393-4E63-81FB-D67E384C4E71}"/>
                </a:ext>
              </a:extLst>
            </p:cNvPr>
            <p:cNvSpPr/>
            <p:nvPr/>
          </p:nvSpPr>
          <p:spPr>
            <a:xfrm>
              <a:off x="1162226" y="6163187"/>
              <a:ext cx="6902" cy="73095"/>
            </a:xfrm>
            <a:custGeom>
              <a:avLst/>
              <a:gdLst>
                <a:gd name="connsiteX0" fmla="*/ 0 w 6902"/>
                <a:gd name="connsiteY0" fmla="*/ 0 h 73095"/>
                <a:gd name="connsiteX1" fmla="*/ 0 w 6902"/>
                <a:gd name="connsiteY1" fmla="*/ 73095 h 73095"/>
              </a:gdLst>
              <a:ahLst/>
              <a:cxnLst>
                <a:cxn ang="0">
                  <a:pos x="connsiteX0" y="connsiteY0"/>
                </a:cxn>
                <a:cxn ang="0">
                  <a:pos x="connsiteX1" y="connsiteY1"/>
                </a:cxn>
              </a:cxnLst>
              <a:rect l="l" t="t" r="r" b="b"/>
              <a:pathLst>
                <a:path w="6902" h="73095">
                  <a:moveTo>
                    <a:pt x="0" y="0"/>
                  </a:moveTo>
                  <a:lnTo>
                    <a:pt x="0" y="73095"/>
                  </a:lnTo>
                </a:path>
              </a:pathLst>
            </a:custGeom>
            <a:ln w="10346" cap="flat">
              <a:solidFill>
                <a:schemeClr val="accent1"/>
              </a:solidFill>
              <a:prstDash val="solid"/>
              <a:miter/>
            </a:ln>
          </p:spPr>
          <p:txBody>
            <a:bodyPr rtlCol="0" anchor="ctr"/>
            <a:lstStyle/>
            <a:p>
              <a:endParaRPr lang="en-US" dirty="0">
                <a:latin typeface="Inter" panose="020B0502030000000004" pitchFamily="34" charset="0"/>
              </a:endParaRPr>
            </a:p>
          </p:txBody>
        </p:sp>
        <p:sp>
          <p:nvSpPr>
            <p:cNvPr id="11" name="Freeform: Shape 12">
              <a:extLst>
                <a:ext uri="{FF2B5EF4-FFF2-40B4-BE49-F238E27FC236}">
                  <a16:creationId xmlns:a16="http://schemas.microsoft.com/office/drawing/2014/main" id="{15C97BCE-253B-41FA-8162-8ED1194AF5F2}"/>
                </a:ext>
              </a:extLst>
            </p:cNvPr>
            <p:cNvSpPr/>
            <p:nvPr/>
          </p:nvSpPr>
          <p:spPr>
            <a:xfrm>
              <a:off x="1112254" y="6070834"/>
              <a:ext cx="174490" cy="80480"/>
            </a:xfrm>
            <a:custGeom>
              <a:avLst/>
              <a:gdLst>
                <a:gd name="connsiteX0" fmla="*/ 0 w 174490"/>
                <a:gd name="connsiteY0" fmla="*/ 76547 h 80480"/>
                <a:gd name="connsiteX1" fmla="*/ 0 w 174490"/>
                <a:gd name="connsiteY1" fmla="*/ 0 h 80480"/>
                <a:gd name="connsiteX2" fmla="*/ 174491 w 174490"/>
                <a:gd name="connsiteY2" fmla="*/ 0 h 80480"/>
                <a:gd name="connsiteX3" fmla="*/ 174491 w 174490"/>
                <a:gd name="connsiteY3" fmla="*/ 80481 h 80480"/>
              </a:gdLst>
              <a:ahLst/>
              <a:cxnLst>
                <a:cxn ang="0">
                  <a:pos x="connsiteX0" y="connsiteY0"/>
                </a:cxn>
                <a:cxn ang="0">
                  <a:pos x="connsiteX1" y="connsiteY1"/>
                </a:cxn>
                <a:cxn ang="0">
                  <a:pos x="connsiteX2" y="connsiteY2"/>
                </a:cxn>
                <a:cxn ang="0">
                  <a:pos x="connsiteX3" y="connsiteY3"/>
                </a:cxn>
              </a:cxnLst>
              <a:rect l="l" t="t" r="r" b="b"/>
              <a:pathLst>
                <a:path w="174490" h="80480">
                  <a:moveTo>
                    <a:pt x="0" y="76547"/>
                  </a:moveTo>
                  <a:lnTo>
                    <a:pt x="0" y="0"/>
                  </a:lnTo>
                  <a:lnTo>
                    <a:pt x="174491" y="0"/>
                  </a:lnTo>
                  <a:lnTo>
                    <a:pt x="174491" y="80481"/>
                  </a:lnTo>
                </a:path>
              </a:pathLst>
            </a:custGeom>
            <a:noFill/>
            <a:ln w="10346" cap="flat">
              <a:solidFill>
                <a:schemeClr val="accent1"/>
              </a:solidFill>
              <a:prstDash val="solid"/>
              <a:miter/>
            </a:ln>
          </p:spPr>
          <p:txBody>
            <a:bodyPr rtlCol="0" anchor="ctr"/>
            <a:lstStyle/>
            <a:p>
              <a:endParaRPr lang="en-US" dirty="0">
                <a:latin typeface="Inter" panose="020B0502030000000004" pitchFamily="34" charset="0"/>
              </a:endParaRPr>
            </a:p>
          </p:txBody>
        </p:sp>
        <p:sp>
          <p:nvSpPr>
            <p:cNvPr id="12" name="Freeform: Shape 13">
              <a:extLst>
                <a:ext uri="{FF2B5EF4-FFF2-40B4-BE49-F238E27FC236}">
                  <a16:creationId xmlns:a16="http://schemas.microsoft.com/office/drawing/2014/main" id="{8457FADE-353D-4891-8E83-73D7CD0C6686}"/>
                </a:ext>
              </a:extLst>
            </p:cNvPr>
            <p:cNvSpPr/>
            <p:nvPr/>
          </p:nvSpPr>
          <p:spPr>
            <a:xfrm>
              <a:off x="1202467" y="6072767"/>
              <a:ext cx="6902" cy="80549"/>
            </a:xfrm>
            <a:custGeom>
              <a:avLst/>
              <a:gdLst>
                <a:gd name="connsiteX0" fmla="*/ 0 w 6902"/>
                <a:gd name="connsiteY0" fmla="*/ 0 h 80549"/>
                <a:gd name="connsiteX1" fmla="*/ 0 w 6902"/>
                <a:gd name="connsiteY1" fmla="*/ 80550 h 80549"/>
              </a:gdLst>
              <a:ahLst/>
              <a:cxnLst>
                <a:cxn ang="0">
                  <a:pos x="connsiteX0" y="connsiteY0"/>
                </a:cxn>
                <a:cxn ang="0">
                  <a:pos x="connsiteX1" y="connsiteY1"/>
                </a:cxn>
              </a:cxnLst>
              <a:rect l="l" t="t" r="r" b="b"/>
              <a:pathLst>
                <a:path w="6902" h="80549">
                  <a:moveTo>
                    <a:pt x="0" y="0"/>
                  </a:moveTo>
                  <a:lnTo>
                    <a:pt x="0" y="80550"/>
                  </a:lnTo>
                </a:path>
              </a:pathLst>
            </a:custGeom>
            <a:ln w="10346" cap="flat">
              <a:solidFill>
                <a:schemeClr val="accent1"/>
              </a:solidFill>
              <a:prstDash val="solid"/>
              <a:miter/>
            </a:ln>
          </p:spPr>
          <p:txBody>
            <a:bodyPr rtlCol="0" anchor="ctr"/>
            <a:lstStyle/>
            <a:p>
              <a:endParaRPr lang="en-US" dirty="0">
                <a:latin typeface="Inter" panose="020B0502030000000004" pitchFamily="34" charset="0"/>
              </a:endParaRPr>
            </a:p>
          </p:txBody>
        </p:sp>
        <p:sp>
          <p:nvSpPr>
            <p:cNvPr id="13" name="Freeform: Shape 14">
              <a:extLst>
                <a:ext uri="{FF2B5EF4-FFF2-40B4-BE49-F238E27FC236}">
                  <a16:creationId xmlns:a16="http://schemas.microsoft.com/office/drawing/2014/main" id="{22E84287-B084-4294-B61E-93C97BEF9B21}"/>
                </a:ext>
              </a:extLst>
            </p:cNvPr>
            <p:cNvSpPr/>
            <p:nvPr/>
          </p:nvSpPr>
          <p:spPr>
            <a:xfrm>
              <a:off x="6615399" y="5572970"/>
              <a:ext cx="1595469" cy="566127"/>
            </a:xfrm>
            <a:custGeom>
              <a:avLst/>
              <a:gdLst>
                <a:gd name="connsiteX0" fmla="*/ 0 w 1595469"/>
                <a:gd name="connsiteY0" fmla="*/ 566128 h 566127"/>
                <a:gd name="connsiteX1" fmla="*/ 0 w 1595469"/>
                <a:gd name="connsiteY1" fmla="*/ 0 h 566127"/>
                <a:gd name="connsiteX2" fmla="*/ 1595470 w 1595469"/>
                <a:gd name="connsiteY2" fmla="*/ 0 h 566127"/>
                <a:gd name="connsiteX3" fmla="*/ 1595470 w 1595469"/>
                <a:gd name="connsiteY3" fmla="*/ 169521 h 566127"/>
              </a:gdLst>
              <a:ahLst/>
              <a:cxnLst>
                <a:cxn ang="0">
                  <a:pos x="connsiteX0" y="connsiteY0"/>
                </a:cxn>
                <a:cxn ang="0">
                  <a:pos x="connsiteX1" y="connsiteY1"/>
                </a:cxn>
                <a:cxn ang="0">
                  <a:pos x="connsiteX2" y="connsiteY2"/>
                </a:cxn>
                <a:cxn ang="0">
                  <a:pos x="connsiteX3" y="connsiteY3"/>
                </a:cxn>
              </a:cxnLst>
              <a:rect l="l" t="t" r="r" b="b"/>
              <a:pathLst>
                <a:path w="1595469" h="566127">
                  <a:moveTo>
                    <a:pt x="0" y="566128"/>
                  </a:moveTo>
                  <a:lnTo>
                    <a:pt x="0" y="0"/>
                  </a:lnTo>
                  <a:lnTo>
                    <a:pt x="1595470" y="0"/>
                  </a:lnTo>
                  <a:lnTo>
                    <a:pt x="1595470" y="169521"/>
                  </a:lnTo>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4" name="Freeform: Shape 15">
              <a:extLst>
                <a:ext uri="{FF2B5EF4-FFF2-40B4-BE49-F238E27FC236}">
                  <a16:creationId xmlns:a16="http://schemas.microsoft.com/office/drawing/2014/main" id="{918140EA-DD6B-4358-B895-0A14C5461580}"/>
                </a:ext>
              </a:extLst>
            </p:cNvPr>
            <p:cNvSpPr/>
            <p:nvPr/>
          </p:nvSpPr>
          <p:spPr>
            <a:xfrm>
              <a:off x="6627478" y="5993804"/>
              <a:ext cx="1483445" cy="6902"/>
            </a:xfrm>
            <a:custGeom>
              <a:avLst/>
              <a:gdLst>
                <a:gd name="connsiteX0" fmla="*/ 0 w 1483445"/>
                <a:gd name="connsiteY0" fmla="*/ 0 h 6902"/>
                <a:gd name="connsiteX1" fmla="*/ 1483446 w 1483445"/>
                <a:gd name="connsiteY1" fmla="*/ 0 h 6902"/>
              </a:gdLst>
              <a:ahLst/>
              <a:cxnLst>
                <a:cxn ang="0">
                  <a:pos x="connsiteX0" y="connsiteY0"/>
                </a:cxn>
                <a:cxn ang="0">
                  <a:pos x="connsiteX1" y="connsiteY1"/>
                </a:cxn>
              </a:cxnLst>
              <a:rect l="l" t="t" r="r" b="b"/>
              <a:pathLst>
                <a:path w="1483445" h="6902">
                  <a:moveTo>
                    <a:pt x="0" y="0"/>
                  </a:moveTo>
                  <a:lnTo>
                    <a:pt x="1483446"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5" name="Freeform: Shape 16">
              <a:extLst>
                <a:ext uri="{FF2B5EF4-FFF2-40B4-BE49-F238E27FC236}">
                  <a16:creationId xmlns:a16="http://schemas.microsoft.com/office/drawing/2014/main" id="{196AFBE6-CA3A-4C55-9EF4-10D617ABA06A}"/>
                </a:ext>
              </a:extLst>
            </p:cNvPr>
            <p:cNvSpPr/>
            <p:nvPr/>
          </p:nvSpPr>
          <p:spPr>
            <a:xfrm>
              <a:off x="3475951" y="6048264"/>
              <a:ext cx="290656" cy="493515"/>
            </a:xfrm>
            <a:custGeom>
              <a:avLst/>
              <a:gdLst>
                <a:gd name="connsiteX0" fmla="*/ 0 w 290656"/>
                <a:gd name="connsiteY0" fmla="*/ 493515 h 493515"/>
                <a:gd name="connsiteX1" fmla="*/ 290657 w 290656"/>
                <a:gd name="connsiteY1" fmla="*/ 493515 h 493515"/>
                <a:gd name="connsiteX2" fmla="*/ 290657 w 290656"/>
                <a:gd name="connsiteY2" fmla="*/ 0 h 493515"/>
              </a:gdLst>
              <a:ahLst/>
              <a:cxnLst>
                <a:cxn ang="0">
                  <a:pos x="connsiteX0" y="connsiteY0"/>
                </a:cxn>
                <a:cxn ang="0">
                  <a:pos x="connsiteX1" y="connsiteY1"/>
                </a:cxn>
                <a:cxn ang="0">
                  <a:pos x="connsiteX2" y="connsiteY2"/>
                </a:cxn>
              </a:cxnLst>
              <a:rect l="l" t="t" r="r" b="b"/>
              <a:pathLst>
                <a:path w="290656" h="493515">
                  <a:moveTo>
                    <a:pt x="0" y="493515"/>
                  </a:moveTo>
                  <a:lnTo>
                    <a:pt x="290657" y="493515"/>
                  </a:lnTo>
                  <a:lnTo>
                    <a:pt x="290657" y="0"/>
                  </a:lnTo>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6" name="Freeform: Shape 17">
              <a:extLst>
                <a:ext uri="{FF2B5EF4-FFF2-40B4-BE49-F238E27FC236}">
                  <a16:creationId xmlns:a16="http://schemas.microsoft.com/office/drawing/2014/main" id="{9BFB250F-DA43-421D-AA27-8E79829B69E5}"/>
                </a:ext>
              </a:extLst>
            </p:cNvPr>
            <p:cNvSpPr/>
            <p:nvPr/>
          </p:nvSpPr>
          <p:spPr>
            <a:xfrm>
              <a:off x="3766607" y="6466060"/>
              <a:ext cx="51422" cy="6902"/>
            </a:xfrm>
            <a:custGeom>
              <a:avLst/>
              <a:gdLst>
                <a:gd name="connsiteX0" fmla="*/ 0 w 51422"/>
                <a:gd name="connsiteY0" fmla="*/ 0 h 6902"/>
                <a:gd name="connsiteX1" fmla="*/ 51422 w 51422"/>
                <a:gd name="connsiteY1" fmla="*/ 0 h 6902"/>
              </a:gdLst>
              <a:ahLst/>
              <a:cxnLst>
                <a:cxn ang="0">
                  <a:pos x="connsiteX0" y="connsiteY0"/>
                </a:cxn>
                <a:cxn ang="0">
                  <a:pos x="connsiteX1" y="connsiteY1"/>
                </a:cxn>
              </a:cxnLst>
              <a:rect l="l" t="t" r="r" b="b"/>
              <a:pathLst>
                <a:path w="51422" h="6902">
                  <a:moveTo>
                    <a:pt x="0" y="0"/>
                  </a:moveTo>
                  <a:lnTo>
                    <a:pt x="51422"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7" name="Freeform: Shape 18">
              <a:extLst>
                <a:ext uri="{FF2B5EF4-FFF2-40B4-BE49-F238E27FC236}">
                  <a16:creationId xmlns:a16="http://schemas.microsoft.com/office/drawing/2014/main" id="{93BCAAE1-2122-4525-A38A-6AD5972A2590}"/>
                </a:ext>
              </a:extLst>
            </p:cNvPr>
            <p:cNvSpPr/>
            <p:nvPr/>
          </p:nvSpPr>
          <p:spPr>
            <a:xfrm>
              <a:off x="4154103" y="5576007"/>
              <a:ext cx="6902" cy="581243"/>
            </a:xfrm>
            <a:custGeom>
              <a:avLst/>
              <a:gdLst>
                <a:gd name="connsiteX0" fmla="*/ 0 w 6902"/>
                <a:gd name="connsiteY0" fmla="*/ 0 h 581243"/>
                <a:gd name="connsiteX1" fmla="*/ 0 w 6902"/>
                <a:gd name="connsiteY1" fmla="*/ 581244 h 581243"/>
              </a:gdLst>
              <a:ahLst/>
              <a:cxnLst>
                <a:cxn ang="0">
                  <a:pos x="connsiteX0" y="connsiteY0"/>
                </a:cxn>
                <a:cxn ang="0">
                  <a:pos x="connsiteX1" y="connsiteY1"/>
                </a:cxn>
              </a:cxnLst>
              <a:rect l="l" t="t" r="r" b="b"/>
              <a:pathLst>
                <a:path w="6902" h="581243">
                  <a:moveTo>
                    <a:pt x="0" y="0"/>
                  </a:moveTo>
                  <a:lnTo>
                    <a:pt x="0" y="581244"/>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8" name="Freeform: Shape 19">
              <a:extLst>
                <a:ext uri="{FF2B5EF4-FFF2-40B4-BE49-F238E27FC236}">
                  <a16:creationId xmlns:a16="http://schemas.microsoft.com/office/drawing/2014/main" id="{B580EC28-694C-4C57-A5A3-2B27228A3881}"/>
                </a:ext>
              </a:extLst>
            </p:cNvPr>
            <p:cNvSpPr/>
            <p:nvPr/>
          </p:nvSpPr>
          <p:spPr>
            <a:xfrm>
              <a:off x="5365045" y="5576007"/>
              <a:ext cx="6902" cy="977850"/>
            </a:xfrm>
            <a:custGeom>
              <a:avLst/>
              <a:gdLst>
                <a:gd name="connsiteX0" fmla="*/ 0 w 6902"/>
                <a:gd name="connsiteY0" fmla="*/ 0 h 977850"/>
                <a:gd name="connsiteX1" fmla="*/ 0 w 6902"/>
                <a:gd name="connsiteY1" fmla="*/ 977851 h 977850"/>
              </a:gdLst>
              <a:ahLst/>
              <a:cxnLst>
                <a:cxn ang="0">
                  <a:pos x="connsiteX0" y="connsiteY0"/>
                </a:cxn>
                <a:cxn ang="0">
                  <a:pos x="connsiteX1" y="connsiteY1"/>
                </a:cxn>
              </a:cxnLst>
              <a:rect l="l" t="t" r="r" b="b"/>
              <a:pathLst>
                <a:path w="6902" h="977850">
                  <a:moveTo>
                    <a:pt x="0" y="0"/>
                  </a:moveTo>
                  <a:lnTo>
                    <a:pt x="0" y="977851"/>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9" name="Freeform: Shape 20">
              <a:extLst>
                <a:ext uri="{FF2B5EF4-FFF2-40B4-BE49-F238E27FC236}">
                  <a16:creationId xmlns:a16="http://schemas.microsoft.com/office/drawing/2014/main" id="{A95FF293-8718-4F72-B74B-DE098B0611F6}"/>
                </a:ext>
              </a:extLst>
            </p:cNvPr>
            <p:cNvSpPr/>
            <p:nvPr/>
          </p:nvSpPr>
          <p:spPr>
            <a:xfrm>
              <a:off x="4160177" y="6093681"/>
              <a:ext cx="1204867" cy="6902"/>
            </a:xfrm>
            <a:custGeom>
              <a:avLst/>
              <a:gdLst>
                <a:gd name="connsiteX0" fmla="*/ 1204868 w 1204867"/>
                <a:gd name="connsiteY0" fmla="*/ 0 h 6902"/>
                <a:gd name="connsiteX1" fmla="*/ 0 w 1204867"/>
                <a:gd name="connsiteY1" fmla="*/ 0 h 6902"/>
              </a:gdLst>
              <a:ahLst/>
              <a:cxnLst>
                <a:cxn ang="0">
                  <a:pos x="connsiteX0" y="connsiteY0"/>
                </a:cxn>
                <a:cxn ang="0">
                  <a:pos x="connsiteX1" y="connsiteY1"/>
                </a:cxn>
              </a:cxnLst>
              <a:rect l="l" t="t" r="r" b="b"/>
              <a:pathLst>
                <a:path w="1204867" h="6902">
                  <a:moveTo>
                    <a:pt x="1204868" y="0"/>
                  </a:moveTo>
                  <a:lnTo>
                    <a:pt x="0"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20" name="Freeform: Shape 21">
              <a:extLst>
                <a:ext uri="{FF2B5EF4-FFF2-40B4-BE49-F238E27FC236}">
                  <a16:creationId xmlns:a16="http://schemas.microsoft.com/office/drawing/2014/main" id="{595DC6D4-3F06-41F6-AA0E-0741FB30DC11}"/>
                </a:ext>
              </a:extLst>
            </p:cNvPr>
            <p:cNvSpPr/>
            <p:nvPr/>
          </p:nvSpPr>
          <p:spPr>
            <a:xfrm>
              <a:off x="4160177" y="5918086"/>
              <a:ext cx="1204867" cy="6902"/>
            </a:xfrm>
            <a:custGeom>
              <a:avLst/>
              <a:gdLst>
                <a:gd name="connsiteX0" fmla="*/ 1204868 w 1204867"/>
                <a:gd name="connsiteY0" fmla="*/ 0 h 6902"/>
                <a:gd name="connsiteX1" fmla="*/ 0 w 1204867"/>
                <a:gd name="connsiteY1" fmla="*/ 0 h 6902"/>
              </a:gdLst>
              <a:ahLst/>
              <a:cxnLst>
                <a:cxn ang="0">
                  <a:pos x="connsiteX0" y="connsiteY0"/>
                </a:cxn>
                <a:cxn ang="0">
                  <a:pos x="connsiteX1" y="connsiteY1"/>
                </a:cxn>
              </a:cxnLst>
              <a:rect l="l" t="t" r="r" b="b"/>
              <a:pathLst>
                <a:path w="1204867" h="6902">
                  <a:moveTo>
                    <a:pt x="1204868" y="0"/>
                  </a:moveTo>
                  <a:lnTo>
                    <a:pt x="0"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21" name="Freeform: Shape 22">
              <a:extLst>
                <a:ext uri="{FF2B5EF4-FFF2-40B4-BE49-F238E27FC236}">
                  <a16:creationId xmlns:a16="http://schemas.microsoft.com/office/drawing/2014/main" id="{5E069C85-A465-4F75-B934-C59D0B49E42D}"/>
                </a:ext>
              </a:extLst>
            </p:cNvPr>
            <p:cNvSpPr/>
            <p:nvPr/>
          </p:nvSpPr>
          <p:spPr>
            <a:xfrm>
              <a:off x="4160177" y="5742491"/>
              <a:ext cx="1204867" cy="6902"/>
            </a:xfrm>
            <a:custGeom>
              <a:avLst/>
              <a:gdLst>
                <a:gd name="connsiteX0" fmla="*/ 1204868 w 1204867"/>
                <a:gd name="connsiteY0" fmla="*/ 0 h 6902"/>
                <a:gd name="connsiteX1" fmla="*/ 0 w 1204867"/>
                <a:gd name="connsiteY1" fmla="*/ 0 h 6902"/>
              </a:gdLst>
              <a:ahLst/>
              <a:cxnLst>
                <a:cxn ang="0">
                  <a:pos x="connsiteX0" y="connsiteY0"/>
                </a:cxn>
                <a:cxn ang="0">
                  <a:pos x="connsiteX1" y="connsiteY1"/>
                </a:cxn>
              </a:cxnLst>
              <a:rect l="l" t="t" r="r" b="b"/>
              <a:pathLst>
                <a:path w="1204867" h="6902">
                  <a:moveTo>
                    <a:pt x="1204868" y="0"/>
                  </a:moveTo>
                  <a:lnTo>
                    <a:pt x="0"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22" name="Freeform: Shape 23">
              <a:extLst>
                <a:ext uri="{FF2B5EF4-FFF2-40B4-BE49-F238E27FC236}">
                  <a16:creationId xmlns:a16="http://schemas.microsoft.com/office/drawing/2014/main" id="{6B820E85-E440-4B46-89DC-B4381068B2B6}"/>
                </a:ext>
              </a:extLst>
            </p:cNvPr>
            <p:cNvSpPr/>
            <p:nvPr/>
          </p:nvSpPr>
          <p:spPr>
            <a:xfrm>
              <a:off x="4992665" y="5503326"/>
              <a:ext cx="160478" cy="160478"/>
            </a:xfrm>
            <a:custGeom>
              <a:avLst/>
              <a:gdLst>
                <a:gd name="connsiteX0" fmla="*/ 0 w 160478"/>
                <a:gd name="connsiteY0" fmla="*/ 0 h 160478"/>
                <a:gd name="connsiteX1" fmla="*/ 160479 w 160478"/>
                <a:gd name="connsiteY1" fmla="*/ 0 h 160478"/>
                <a:gd name="connsiteX2" fmla="*/ 160479 w 160478"/>
                <a:gd name="connsiteY2" fmla="*/ 160479 h 160478"/>
                <a:gd name="connsiteX3" fmla="*/ 0 w 160478"/>
                <a:gd name="connsiteY3" fmla="*/ 160479 h 160478"/>
              </a:gdLst>
              <a:ahLst/>
              <a:cxnLst>
                <a:cxn ang="0">
                  <a:pos x="connsiteX0" y="connsiteY0"/>
                </a:cxn>
                <a:cxn ang="0">
                  <a:pos x="connsiteX1" y="connsiteY1"/>
                </a:cxn>
                <a:cxn ang="0">
                  <a:pos x="connsiteX2" y="connsiteY2"/>
                </a:cxn>
                <a:cxn ang="0">
                  <a:pos x="connsiteX3" y="connsiteY3"/>
                </a:cxn>
              </a:cxnLst>
              <a:rect l="l" t="t" r="r" b="b"/>
              <a:pathLst>
                <a:path w="160478" h="160478">
                  <a:moveTo>
                    <a:pt x="0" y="0"/>
                  </a:moveTo>
                  <a:lnTo>
                    <a:pt x="160479" y="0"/>
                  </a:lnTo>
                  <a:lnTo>
                    <a:pt x="160479" y="160479"/>
                  </a:lnTo>
                  <a:lnTo>
                    <a:pt x="0" y="160479"/>
                  </a:lnTo>
                  <a:close/>
                </a:path>
              </a:pathLst>
            </a:custGeom>
            <a:noFill/>
            <a:ln w="10346" cap="flat">
              <a:solidFill>
                <a:schemeClr val="accent1"/>
              </a:solidFill>
              <a:prstDash val="solid"/>
              <a:miter/>
            </a:ln>
          </p:spPr>
          <p:txBody>
            <a:bodyPr rtlCol="0" anchor="ctr"/>
            <a:lstStyle/>
            <a:p>
              <a:endParaRPr lang="en-US" dirty="0">
                <a:latin typeface="Inter" panose="020B0502030000000004" pitchFamily="34" charset="0"/>
              </a:endParaRPr>
            </a:p>
          </p:txBody>
        </p:sp>
        <p:sp>
          <p:nvSpPr>
            <p:cNvPr id="23" name="Freeform: Shape 24">
              <a:extLst>
                <a:ext uri="{FF2B5EF4-FFF2-40B4-BE49-F238E27FC236}">
                  <a16:creationId xmlns:a16="http://schemas.microsoft.com/office/drawing/2014/main" id="{74393ACA-1A95-4582-97E4-BCDAE351ED0E}"/>
                </a:ext>
              </a:extLst>
            </p:cNvPr>
            <p:cNvSpPr/>
            <p:nvPr/>
          </p:nvSpPr>
          <p:spPr>
            <a:xfrm>
              <a:off x="4783801" y="6302614"/>
              <a:ext cx="160478" cy="160478"/>
            </a:xfrm>
            <a:custGeom>
              <a:avLst/>
              <a:gdLst>
                <a:gd name="connsiteX0" fmla="*/ 0 w 160478"/>
                <a:gd name="connsiteY0" fmla="*/ 0 h 160478"/>
                <a:gd name="connsiteX1" fmla="*/ 160479 w 160478"/>
                <a:gd name="connsiteY1" fmla="*/ 0 h 160478"/>
                <a:gd name="connsiteX2" fmla="*/ 160479 w 160478"/>
                <a:gd name="connsiteY2" fmla="*/ 160479 h 160478"/>
                <a:gd name="connsiteX3" fmla="*/ 0 w 160478"/>
                <a:gd name="connsiteY3" fmla="*/ 160479 h 160478"/>
              </a:gdLst>
              <a:ahLst/>
              <a:cxnLst>
                <a:cxn ang="0">
                  <a:pos x="connsiteX0" y="connsiteY0"/>
                </a:cxn>
                <a:cxn ang="0">
                  <a:pos x="connsiteX1" y="connsiteY1"/>
                </a:cxn>
                <a:cxn ang="0">
                  <a:pos x="connsiteX2" y="connsiteY2"/>
                </a:cxn>
                <a:cxn ang="0">
                  <a:pos x="connsiteX3" y="connsiteY3"/>
                </a:cxn>
              </a:cxnLst>
              <a:rect l="l" t="t" r="r" b="b"/>
              <a:pathLst>
                <a:path w="160478" h="160478">
                  <a:moveTo>
                    <a:pt x="0" y="0"/>
                  </a:moveTo>
                  <a:lnTo>
                    <a:pt x="160479" y="0"/>
                  </a:lnTo>
                  <a:lnTo>
                    <a:pt x="160479" y="160479"/>
                  </a:lnTo>
                  <a:lnTo>
                    <a:pt x="0" y="160479"/>
                  </a:lnTo>
                  <a:close/>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24" name="Freeform: Shape 25">
              <a:extLst>
                <a:ext uri="{FF2B5EF4-FFF2-40B4-BE49-F238E27FC236}">
                  <a16:creationId xmlns:a16="http://schemas.microsoft.com/office/drawing/2014/main" id="{1235F451-ADD4-48D5-865A-8370A8EDAE98}"/>
                </a:ext>
              </a:extLst>
            </p:cNvPr>
            <p:cNvSpPr/>
            <p:nvPr/>
          </p:nvSpPr>
          <p:spPr>
            <a:xfrm>
              <a:off x="11622751" y="6302614"/>
              <a:ext cx="160478" cy="160478"/>
            </a:xfrm>
            <a:custGeom>
              <a:avLst/>
              <a:gdLst>
                <a:gd name="connsiteX0" fmla="*/ 0 w 160478"/>
                <a:gd name="connsiteY0" fmla="*/ 0 h 160478"/>
                <a:gd name="connsiteX1" fmla="*/ 160479 w 160478"/>
                <a:gd name="connsiteY1" fmla="*/ 0 h 160478"/>
                <a:gd name="connsiteX2" fmla="*/ 160479 w 160478"/>
                <a:gd name="connsiteY2" fmla="*/ 160479 h 160478"/>
                <a:gd name="connsiteX3" fmla="*/ 0 w 160478"/>
                <a:gd name="connsiteY3" fmla="*/ 160479 h 160478"/>
              </a:gdLst>
              <a:ahLst/>
              <a:cxnLst>
                <a:cxn ang="0">
                  <a:pos x="connsiteX0" y="connsiteY0"/>
                </a:cxn>
                <a:cxn ang="0">
                  <a:pos x="connsiteX1" y="connsiteY1"/>
                </a:cxn>
                <a:cxn ang="0">
                  <a:pos x="connsiteX2" y="connsiteY2"/>
                </a:cxn>
                <a:cxn ang="0">
                  <a:pos x="connsiteX3" y="connsiteY3"/>
                </a:cxn>
              </a:cxnLst>
              <a:rect l="l" t="t" r="r" b="b"/>
              <a:pathLst>
                <a:path w="160478" h="160478">
                  <a:moveTo>
                    <a:pt x="0" y="0"/>
                  </a:moveTo>
                  <a:lnTo>
                    <a:pt x="160479" y="0"/>
                  </a:lnTo>
                  <a:lnTo>
                    <a:pt x="160479" y="160479"/>
                  </a:lnTo>
                  <a:lnTo>
                    <a:pt x="0" y="160479"/>
                  </a:lnTo>
                  <a:close/>
                </a:path>
              </a:pathLst>
            </a:custGeom>
            <a:noFill/>
            <a:ln w="10346" cap="flat">
              <a:solidFill>
                <a:schemeClr val="accent1"/>
              </a:solidFill>
              <a:prstDash val="solid"/>
              <a:miter/>
            </a:ln>
          </p:spPr>
          <p:txBody>
            <a:bodyPr rtlCol="0" anchor="ctr"/>
            <a:lstStyle/>
            <a:p>
              <a:endParaRPr lang="en-US" dirty="0">
                <a:latin typeface="Inter" panose="020B0502030000000004" pitchFamily="34" charset="0"/>
              </a:endParaRPr>
            </a:p>
          </p:txBody>
        </p:sp>
        <p:sp>
          <p:nvSpPr>
            <p:cNvPr id="25" name="Freeform: Shape 26">
              <a:extLst>
                <a:ext uri="{FF2B5EF4-FFF2-40B4-BE49-F238E27FC236}">
                  <a16:creationId xmlns:a16="http://schemas.microsoft.com/office/drawing/2014/main" id="{DB6144E2-A8FF-4166-9ED2-270927B043F7}"/>
                </a:ext>
              </a:extLst>
            </p:cNvPr>
            <p:cNvSpPr/>
            <p:nvPr/>
          </p:nvSpPr>
          <p:spPr>
            <a:xfrm>
              <a:off x="11123231" y="6384337"/>
              <a:ext cx="160478" cy="160478"/>
            </a:xfrm>
            <a:custGeom>
              <a:avLst/>
              <a:gdLst>
                <a:gd name="connsiteX0" fmla="*/ 0 w 160478"/>
                <a:gd name="connsiteY0" fmla="*/ 0 h 160478"/>
                <a:gd name="connsiteX1" fmla="*/ 160479 w 160478"/>
                <a:gd name="connsiteY1" fmla="*/ 0 h 160478"/>
                <a:gd name="connsiteX2" fmla="*/ 160479 w 160478"/>
                <a:gd name="connsiteY2" fmla="*/ 160479 h 160478"/>
                <a:gd name="connsiteX3" fmla="*/ 0 w 160478"/>
                <a:gd name="connsiteY3" fmla="*/ 160479 h 160478"/>
              </a:gdLst>
              <a:ahLst/>
              <a:cxnLst>
                <a:cxn ang="0">
                  <a:pos x="connsiteX0" y="connsiteY0"/>
                </a:cxn>
                <a:cxn ang="0">
                  <a:pos x="connsiteX1" y="connsiteY1"/>
                </a:cxn>
                <a:cxn ang="0">
                  <a:pos x="connsiteX2" y="connsiteY2"/>
                </a:cxn>
                <a:cxn ang="0">
                  <a:pos x="connsiteX3" y="connsiteY3"/>
                </a:cxn>
              </a:cxnLst>
              <a:rect l="l" t="t" r="r" b="b"/>
              <a:pathLst>
                <a:path w="160478" h="160478">
                  <a:moveTo>
                    <a:pt x="0" y="0"/>
                  </a:moveTo>
                  <a:lnTo>
                    <a:pt x="160479" y="0"/>
                  </a:lnTo>
                  <a:lnTo>
                    <a:pt x="160479" y="160479"/>
                  </a:lnTo>
                  <a:lnTo>
                    <a:pt x="0" y="160479"/>
                  </a:lnTo>
                  <a:close/>
                </a:path>
              </a:pathLst>
            </a:custGeom>
            <a:noFill/>
            <a:ln w="10346" cap="flat">
              <a:solidFill>
                <a:schemeClr val="accent1"/>
              </a:solidFill>
              <a:prstDash val="solid"/>
              <a:miter/>
            </a:ln>
          </p:spPr>
          <p:txBody>
            <a:bodyPr rtlCol="0" anchor="ctr"/>
            <a:lstStyle/>
            <a:p>
              <a:endParaRPr lang="en-US" dirty="0">
                <a:latin typeface="Inter" panose="020B0502030000000004" pitchFamily="34" charset="0"/>
              </a:endParaRPr>
            </a:p>
          </p:txBody>
        </p:sp>
        <p:sp>
          <p:nvSpPr>
            <p:cNvPr id="26" name="Freeform: Shape 27">
              <a:extLst>
                <a:ext uri="{FF2B5EF4-FFF2-40B4-BE49-F238E27FC236}">
                  <a16:creationId xmlns:a16="http://schemas.microsoft.com/office/drawing/2014/main" id="{0B6EDC67-8380-4E51-B096-46372F5E74B9}"/>
                </a:ext>
              </a:extLst>
            </p:cNvPr>
            <p:cNvSpPr/>
            <p:nvPr/>
          </p:nvSpPr>
          <p:spPr>
            <a:xfrm>
              <a:off x="10729661" y="6384337"/>
              <a:ext cx="160478" cy="160478"/>
            </a:xfrm>
            <a:custGeom>
              <a:avLst/>
              <a:gdLst>
                <a:gd name="connsiteX0" fmla="*/ 0 w 160478"/>
                <a:gd name="connsiteY0" fmla="*/ 0 h 160478"/>
                <a:gd name="connsiteX1" fmla="*/ 160478 w 160478"/>
                <a:gd name="connsiteY1" fmla="*/ 0 h 160478"/>
                <a:gd name="connsiteX2" fmla="*/ 160478 w 160478"/>
                <a:gd name="connsiteY2" fmla="*/ 160479 h 160478"/>
                <a:gd name="connsiteX3" fmla="*/ 0 w 160478"/>
                <a:gd name="connsiteY3" fmla="*/ 160479 h 160478"/>
              </a:gdLst>
              <a:ahLst/>
              <a:cxnLst>
                <a:cxn ang="0">
                  <a:pos x="connsiteX0" y="connsiteY0"/>
                </a:cxn>
                <a:cxn ang="0">
                  <a:pos x="connsiteX1" y="connsiteY1"/>
                </a:cxn>
                <a:cxn ang="0">
                  <a:pos x="connsiteX2" y="connsiteY2"/>
                </a:cxn>
                <a:cxn ang="0">
                  <a:pos x="connsiteX3" y="connsiteY3"/>
                </a:cxn>
              </a:cxnLst>
              <a:rect l="l" t="t" r="r" b="b"/>
              <a:pathLst>
                <a:path w="160478" h="160478">
                  <a:moveTo>
                    <a:pt x="0" y="0"/>
                  </a:moveTo>
                  <a:lnTo>
                    <a:pt x="160478" y="0"/>
                  </a:lnTo>
                  <a:lnTo>
                    <a:pt x="160478" y="160479"/>
                  </a:lnTo>
                  <a:lnTo>
                    <a:pt x="0" y="160479"/>
                  </a:lnTo>
                  <a:close/>
                </a:path>
              </a:pathLst>
            </a:custGeom>
            <a:noFill/>
            <a:ln w="10346" cap="flat">
              <a:solidFill>
                <a:schemeClr val="accent1"/>
              </a:solidFill>
              <a:prstDash val="solid"/>
              <a:miter/>
            </a:ln>
          </p:spPr>
          <p:txBody>
            <a:bodyPr rtlCol="0" anchor="ctr"/>
            <a:lstStyle/>
            <a:p>
              <a:endParaRPr lang="en-US" dirty="0">
                <a:latin typeface="Inter" panose="020B0502030000000004" pitchFamily="34" charset="0"/>
              </a:endParaRPr>
            </a:p>
          </p:txBody>
        </p:sp>
        <p:sp>
          <p:nvSpPr>
            <p:cNvPr id="27" name="Freeform: Shape 28">
              <a:extLst>
                <a:ext uri="{FF2B5EF4-FFF2-40B4-BE49-F238E27FC236}">
                  <a16:creationId xmlns:a16="http://schemas.microsoft.com/office/drawing/2014/main" id="{278B8089-AC38-4DCD-A2E8-E425151F28BF}"/>
                </a:ext>
              </a:extLst>
            </p:cNvPr>
            <p:cNvSpPr/>
            <p:nvPr/>
          </p:nvSpPr>
          <p:spPr>
            <a:xfrm>
              <a:off x="4299397" y="5503326"/>
              <a:ext cx="160478" cy="160478"/>
            </a:xfrm>
            <a:custGeom>
              <a:avLst/>
              <a:gdLst>
                <a:gd name="connsiteX0" fmla="*/ 0 w 160478"/>
                <a:gd name="connsiteY0" fmla="*/ 0 h 160478"/>
                <a:gd name="connsiteX1" fmla="*/ 160479 w 160478"/>
                <a:gd name="connsiteY1" fmla="*/ 0 h 160478"/>
                <a:gd name="connsiteX2" fmla="*/ 160479 w 160478"/>
                <a:gd name="connsiteY2" fmla="*/ 160479 h 160478"/>
                <a:gd name="connsiteX3" fmla="*/ 0 w 160478"/>
                <a:gd name="connsiteY3" fmla="*/ 160479 h 160478"/>
              </a:gdLst>
              <a:ahLst/>
              <a:cxnLst>
                <a:cxn ang="0">
                  <a:pos x="connsiteX0" y="connsiteY0"/>
                </a:cxn>
                <a:cxn ang="0">
                  <a:pos x="connsiteX1" y="connsiteY1"/>
                </a:cxn>
                <a:cxn ang="0">
                  <a:pos x="connsiteX2" y="connsiteY2"/>
                </a:cxn>
                <a:cxn ang="0">
                  <a:pos x="connsiteX3" y="connsiteY3"/>
                </a:cxn>
              </a:cxnLst>
              <a:rect l="l" t="t" r="r" b="b"/>
              <a:pathLst>
                <a:path w="160478" h="160478">
                  <a:moveTo>
                    <a:pt x="0" y="0"/>
                  </a:moveTo>
                  <a:lnTo>
                    <a:pt x="160479" y="0"/>
                  </a:lnTo>
                  <a:lnTo>
                    <a:pt x="160479" y="160479"/>
                  </a:lnTo>
                  <a:lnTo>
                    <a:pt x="0" y="160479"/>
                  </a:lnTo>
                  <a:close/>
                </a:path>
              </a:pathLst>
            </a:custGeom>
            <a:noFill/>
            <a:ln w="10346" cap="flat">
              <a:solidFill>
                <a:schemeClr val="accent1"/>
              </a:solidFill>
              <a:prstDash val="solid"/>
              <a:miter/>
            </a:ln>
          </p:spPr>
          <p:txBody>
            <a:bodyPr rtlCol="0" anchor="ctr"/>
            <a:lstStyle/>
            <a:p>
              <a:endParaRPr lang="en-US" dirty="0">
                <a:latin typeface="Inter" panose="020B0502030000000004" pitchFamily="34" charset="0"/>
              </a:endParaRPr>
            </a:p>
          </p:txBody>
        </p:sp>
        <p:sp>
          <p:nvSpPr>
            <p:cNvPr id="28" name="Freeform: Shape 29">
              <a:extLst>
                <a:ext uri="{FF2B5EF4-FFF2-40B4-BE49-F238E27FC236}">
                  <a16:creationId xmlns:a16="http://schemas.microsoft.com/office/drawing/2014/main" id="{743F1721-27F1-4DC9-956B-C4C4459427B6}"/>
                </a:ext>
              </a:extLst>
            </p:cNvPr>
            <p:cNvSpPr/>
            <p:nvPr/>
          </p:nvSpPr>
          <p:spPr>
            <a:xfrm>
              <a:off x="3527442" y="6302614"/>
              <a:ext cx="160478" cy="160478"/>
            </a:xfrm>
            <a:custGeom>
              <a:avLst/>
              <a:gdLst>
                <a:gd name="connsiteX0" fmla="*/ 0 w 160478"/>
                <a:gd name="connsiteY0" fmla="*/ 0 h 160478"/>
                <a:gd name="connsiteX1" fmla="*/ 160479 w 160478"/>
                <a:gd name="connsiteY1" fmla="*/ 0 h 160478"/>
                <a:gd name="connsiteX2" fmla="*/ 160479 w 160478"/>
                <a:gd name="connsiteY2" fmla="*/ 160479 h 160478"/>
                <a:gd name="connsiteX3" fmla="*/ 0 w 160478"/>
                <a:gd name="connsiteY3" fmla="*/ 160479 h 160478"/>
              </a:gdLst>
              <a:ahLst/>
              <a:cxnLst>
                <a:cxn ang="0">
                  <a:pos x="connsiteX0" y="connsiteY0"/>
                </a:cxn>
                <a:cxn ang="0">
                  <a:pos x="connsiteX1" y="connsiteY1"/>
                </a:cxn>
                <a:cxn ang="0">
                  <a:pos x="connsiteX2" y="connsiteY2"/>
                </a:cxn>
                <a:cxn ang="0">
                  <a:pos x="connsiteX3" y="connsiteY3"/>
                </a:cxn>
              </a:cxnLst>
              <a:rect l="l" t="t" r="r" b="b"/>
              <a:pathLst>
                <a:path w="160478" h="160478">
                  <a:moveTo>
                    <a:pt x="0" y="0"/>
                  </a:moveTo>
                  <a:lnTo>
                    <a:pt x="160479" y="0"/>
                  </a:lnTo>
                  <a:lnTo>
                    <a:pt x="160479" y="160479"/>
                  </a:lnTo>
                  <a:lnTo>
                    <a:pt x="0" y="160479"/>
                  </a:lnTo>
                  <a:close/>
                </a:path>
              </a:pathLst>
            </a:custGeom>
            <a:noFill/>
            <a:ln w="10346" cap="flat">
              <a:solidFill>
                <a:schemeClr val="accent1"/>
              </a:solidFill>
              <a:prstDash val="solid"/>
              <a:miter/>
            </a:ln>
          </p:spPr>
          <p:txBody>
            <a:bodyPr rtlCol="0" anchor="ctr"/>
            <a:lstStyle/>
            <a:p>
              <a:endParaRPr lang="en-US" dirty="0">
                <a:latin typeface="Inter" panose="020B0502030000000004" pitchFamily="34" charset="0"/>
              </a:endParaRPr>
            </a:p>
          </p:txBody>
        </p:sp>
        <p:sp>
          <p:nvSpPr>
            <p:cNvPr id="29" name="Freeform: Shape 30">
              <a:extLst>
                <a:ext uri="{FF2B5EF4-FFF2-40B4-BE49-F238E27FC236}">
                  <a16:creationId xmlns:a16="http://schemas.microsoft.com/office/drawing/2014/main" id="{4335DE23-5638-4B1C-BD71-AC798DDFAFDC}"/>
                </a:ext>
              </a:extLst>
            </p:cNvPr>
            <p:cNvSpPr/>
            <p:nvPr/>
          </p:nvSpPr>
          <p:spPr>
            <a:xfrm>
              <a:off x="5019929" y="6350999"/>
              <a:ext cx="112024" cy="112024"/>
            </a:xfrm>
            <a:custGeom>
              <a:avLst/>
              <a:gdLst>
                <a:gd name="connsiteX0" fmla="*/ 0 w 112024"/>
                <a:gd name="connsiteY0" fmla="*/ 0 h 112024"/>
                <a:gd name="connsiteX1" fmla="*/ 112024 w 112024"/>
                <a:gd name="connsiteY1" fmla="*/ 0 h 112024"/>
                <a:gd name="connsiteX2" fmla="*/ 112024 w 112024"/>
                <a:gd name="connsiteY2" fmla="*/ 112025 h 112024"/>
                <a:gd name="connsiteX3" fmla="*/ 0 w 112024"/>
                <a:gd name="connsiteY3" fmla="*/ 112025 h 112024"/>
              </a:gdLst>
              <a:ahLst/>
              <a:cxnLst>
                <a:cxn ang="0">
                  <a:pos x="connsiteX0" y="connsiteY0"/>
                </a:cxn>
                <a:cxn ang="0">
                  <a:pos x="connsiteX1" y="connsiteY1"/>
                </a:cxn>
                <a:cxn ang="0">
                  <a:pos x="connsiteX2" y="connsiteY2"/>
                </a:cxn>
                <a:cxn ang="0">
                  <a:pos x="connsiteX3" y="connsiteY3"/>
                </a:cxn>
              </a:cxnLst>
              <a:rect l="l" t="t" r="r" b="b"/>
              <a:pathLst>
                <a:path w="112024" h="112024">
                  <a:moveTo>
                    <a:pt x="0" y="0"/>
                  </a:moveTo>
                  <a:lnTo>
                    <a:pt x="112024" y="0"/>
                  </a:lnTo>
                  <a:lnTo>
                    <a:pt x="112024" y="112025"/>
                  </a:lnTo>
                  <a:lnTo>
                    <a:pt x="0" y="112025"/>
                  </a:lnTo>
                  <a:close/>
                </a:path>
              </a:pathLst>
            </a:custGeom>
            <a:noFill/>
            <a:ln w="10346" cap="flat">
              <a:solidFill>
                <a:schemeClr val="accent1"/>
              </a:solidFill>
              <a:prstDash val="solid"/>
              <a:miter/>
            </a:ln>
          </p:spPr>
          <p:txBody>
            <a:bodyPr rtlCol="0" anchor="ctr"/>
            <a:lstStyle/>
            <a:p>
              <a:endParaRPr lang="en-US" dirty="0">
                <a:latin typeface="Inter" panose="020B0502030000000004" pitchFamily="34" charset="0"/>
              </a:endParaRPr>
            </a:p>
          </p:txBody>
        </p:sp>
        <p:sp>
          <p:nvSpPr>
            <p:cNvPr id="30" name="Freeform: Shape 31">
              <a:extLst>
                <a:ext uri="{FF2B5EF4-FFF2-40B4-BE49-F238E27FC236}">
                  <a16:creationId xmlns:a16="http://schemas.microsoft.com/office/drawing/2014/main" id="{5D4E781D-A2FD-4E25-AD86-E99A5013A8EE}"/>
                </a:ext>
              </a:extLst>
            </p:cNvPr>
            <p:cNvSpPr/>
            <p:nvPr/>
          </p:nvSpPr>
          <p:spPr>
            <a:xfrm>
              <a:off x="3845293" y="6314693"/>
              <a:ext cx="456104" cy="224049"/>
            </a:xfrm>
            <a:custGeom>
              <a:avLst/>
              <a:gdLst>
                <a:gd name="connsiteX0" fmla="*/ 66607 w 456104"/>
                <a:gd name="connsiteY0" fmla="*/ 224049 h 224049"/>
                <a:gd name="connsiteX1" fmla="*/ 0 w 456104"/>
                <a:gd name="connsiteY1" fmla="*/ 224049 h 224049"/>
                <a:gd name="connsiteX2" fmla="*/ 0 w 456104"/>
                <a:gd name="connsiteY2" fmla="*/ 86762 h 224049"/>
                <a:gd name="connsiteX3" fmla="*/ 310811 w 456104"/>
                <a:gd name="connsiteY3" fmla="*/ 86762 h 224049"/>
                <a:gd name="connsiteX4" fmla="*/ 308809 w 456104"/>
                <a:gd name="connsiteY4" fmla="*/ 0 h 224049"/>
                <a:gd name="connsiteX5" fmla="*/ 456105 w 456104"/>
                <a:gd name="connsiteY5" fmla="*/ 0 h 224049"/>
                <a:gd name="connsiteX6" fmla="*/ 456105 w 456104"/>
                <a:gd name="connsiteY6" fmla="*/ 224049 h 224049"/>
                <a:gd name="connsiteX7" fmla="*/ 393570 w 456104"/>
                <a:gd name="connsiteY7" fmla="*/ 224049 h 224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6104" h="224049">
                  <a:moveTo>
                    <a:pt x="66607" y="224049"/>
                  </a:moveTo>
                  <a:lnTo>
                    <a:pt x="0" y="224049"/>
                  </a:lnTo>
                  <a:lnTo>
                    <a:pt x="0" y="86762"/>
                  </a:lnTo>
                  <a:lnTo>
                    <a:pt x="310811" y="86762"/>
                  </a:lnTo>
                  <a:lnTo>
                    <a:pt x="308809" y="0"/>
                  </a:lnTo>
                  <a:lnTo>
                    <a:pt x="456105" y="0"/>
                  </a:lnTo>
                  <a:lnTo>
                    <a:pt x="456105" y="224049"/>
                  </a:lnTo>
                  <a:lnTo>
                    <a:pt x="393570" y="224049"/>
                  </a:lnTo>
                </a:path>
              </a:pathLst>
            </a:custGeom>
            <a:noFill/>
            <a:ln w="10346" cap="flat">
              <a:solidFill>
                <a:schemeClr val="accent1"/>
              </a:solidFill>
              <a:prstDash val="solid"/>
              <a:miter/>
            </a:ln>
          </p:spPr>
          <p:txBody>
            <a:bodyPr rtlCol="0" anchor="ctr"/>
            <a:lstStyle/>
            <a:p>
              <a:endParaRPr lang="en-US" dirty="0">
                <a:latin typeface="Inter" panose="020B0502030000000004" pitchFamily="34" charset="0"/>
              </a:endParaRPr>
            </a:p>
          </p:txBody>
        </p:sp>
        <p:sp>
          <p:nvSpPr>
            <p:cNvPr id="31" name="Freeform: Shape 32">
              <a:extLst>
                <a:ext uri="{FF2B5EF4-FFF2-40B4-BE49-F238E27FC236}">
                  <a16:creationId xmlns:a16="http://schemas.microsoft.com/office/drawing/2014/main" id="{F393451B-26BC-4E23-8D21-F8ECB050E23A}"/>
                </a:ext>
              </a:extLst>
            </p:cNvPr>
            <p:cNvSpPr/>
            <p:nvPr/>
          </p:nvSpPr>
          <p:spPr>
            <a:xfrm>
              <a:off x="3996661" y="6538742"/>
              <a:ext cx="148331" cy="6902"/>
            </a:xfrm>
            <a:custGeom>
              <a:avLst/>
              <a:gdLst>
                <a:gd name="connsiteX0" fmla="*/ 148331 w 148331"/>
                <a:gd name="connsiteY0" fmla="*/ 0 h 6902"/>
                <a:gd name="connsiteX1" fmla="*/ 0 w 148331"/>
                <a:gd name="connsiteY1" fmla="*/ 0 h 6902"/>
              </a:gdLst>
              <a:ahLst/>
              <a:cxnLst>
                <a:cxn ang="0">
                  <a:pos x="connsiteX0" y="connsiteY0"/>
                </a:cxn>
                <a:cxn ang="0">
                  <a:pos x="connsiteX1" y="connsiteY1"/>
                </a:cxn>
              </a:cxnLst>
              <a:rect l="l" t="t" r="r" b="b"/>
              <a:pathLst>
                <a:path w="148331" h="6902">
                  <a:moveTo>
                    <a:pt x="148331" y="0"/>
                  </a:moveTo>
                  <a:cubicBezTo>
                    <a:pt x="80205" y="0"/>
                    <a:pt x="0" y="0"/>
                    <a:pt x="0" y="0"/>
                  </a:cubicBezTo>
                </a:path>
              </a:pathLst>
            </a:custGeom>
            <a:noFill/>
            <a:ln w="10346" cap="flat">
              <a:solidFill>
                <a:srgbClr val="F37021"/>
              </a:solidFill>
              <a:prstDash val="solid"/>
              <a:miter/>
            </a:ln>
          </p:spPr>
          <p:txBody>
            <a:bodyPr rtlCol="0" anchor="ctr"/>
            <a:lstStyle/>
            <a:p>
              <a:endParaRPr lang="en-US" dirty="0">
                <a:latin typeface="Inter" panose="020B0502030000000004" pitchFamily="34" charset="0"/>
              </a:endParaRPr>
            </a:p>
          </p:txBody>
        </p:sp>
        <p:sp>
          <p:nvSpPr>
            <p:cNvPr id="32" name="Freeform: Shape 33">
              <a:extLst>
                <a:ext uri="{FF2B5EF4-FFF2-40B4-BE49-F238E27FC236}">
                  <a16:creationId xmlns:a16="http://schemas.microsoft.com/office/drawing/2014/main" id="{45F9A838-8630-4CEA-8DED-BF79BF5F042E}"/>
                </a:ext>
              </a:extLst>
            </p:cNvPr>
            <p:cNvSpPr/>
            <p:nvPr/>
          </p:nvSpPr>
          <p:spPr>
            <a:xfrm>
              <a:off x="3871522" y="6165327"/>
              <a:ext cx="391568" cy="232124"/>
            </a:xfrm>
            <a:custGeom>
              <a:avLst/>
              <a:gdLst>
                <a:gd name="connsiteX0" fmla="*/ 391569 w 391568"/>
                <a:gd name="connsiteY0" fmla="*/ 149366 h 232124"/>
                <a:gd name="connsiteX1" fmla="*/ 391569 w 391568"/>
                <a:gd name="connsiteY1" fmla="*/ 0 h 232124"/>
                <a:gd name="connsiteX2" fmla="*/ 121136 w 391568"/>
                <a:gd name="connsiteY2" fmla="*/ 0 h 232124"/>
                <a:gd name="connsiteX3" fmla="*/ 0 w 391568"/>
                <a:gd name="connsiteY3" fmla="*/ 232125 h 232124"/>
              </a:gdLst>
              <a:ahLst/>
              <a:cxnLst>
                <a:cxn ang="0">
                  <a:pos x="connsiteX0" y="connsiteY0"/>
                </a:cxn>
                <a:cxn ang="0">
                  <a:pos x="connsiteX1" y="connsiteY1"/>
                </a:cxn>
                <a:cxn ang="0">
                  <a:pos x="connsiteX2" y="connsiteY2"/>
                </a:cxn>
                <a:cxn ang="0">
                  <a:pos x="connsiteX3" y="connsiteY3"/>
                </a:cxn>
              </a:cxnLst>
              <a:rect l="l" t="t" r="r" b="b"/>
              <a:pathLst>
                <a:path w="391568" h="232124">
                  <a:moveTo>
                    <a:pt x="391569" y="149366"/>
                  </a:moveTo>
                  <a:lnTo>
                    <a:pt x="391569" y="0"/>
                  </a:lnTo>
                  <a:lnTo>
                    <a:pt x="121136" y="0"/>
                  </a:lnTo>
                  <a:lnTo>
                    <a:pt x="0" y="232125"/>
                  </a:lnTo>
                </a:path>
              </a:pathLst>
            </a:custGeom>
            <a:noFill/>
            <a:ln w="10346" cap="flat">
              <a:solidFill>
                <a:schemeClr val="accent1"/>
              </a:solidFill>
              <a:prstDash val="solid"/>
              <a:miter/>
            </a:ln>
          </p:spPr>
          <p:txBody>
            <a:bodyPr rtlCol="0" anchor="ctr"/>
            <a:lstStyle/>
            <a:p>
              <a:endParaRPr lang="en-US" dirty="0">
                <a:latin typeface="Inter" panose="020B0502030000000004" pitchFamily="34" charset="0"/>
              </a:endParaRPr>
            </a:p>
          </p:txBody>
        </p:sp>
        <p:sp>
          <p:nvSpPr>
            <p:cNvPr id="33" name="Freeform: Shape 34">
              <a:extLst>
                <a:ext uri="{FF2B5EF4-FFF2-40B4-BE49-F238E27FC236}">
                  <a16:creationId xmlns:a16="http://schemas.microsoft.com/office/drawing/2014/main" id="{6F0AB7C4-20D0-4CED-906D-E454CFC8A641}"/>
                </a:ext>
              </a:extLst>
            </p:cNvPr>
            <p:cNvSpPr/>
            <p:nvPr/>
          </p:nvSpPr>
          <p:spPr>
            <a:xfrm>
              <a:off x="4507295" y="6217853"/>
              <a:ext cx="201823" cy="281545"/>
            </a:xfrm>
            <a:custGeom>
              <a:avLst/>
              <a:gdLst>
                <a:gd name="connsiteX0" fmla="*/ 0 w 201823"/>
                <a:gd name="connsiteY0" fmla="*/ 0 h 281545"/>
                <a:gd name="connsiteX1" fmla="*/ 201824 w 201823"/>
                <a:gd name="connsiteY1" fmla="*/ 0 h 281545"/>
                <a:gd name="connsiteX2" fmla="*/ 201824 w 201823"/>
                <a:gd name="connsiteY2" fmla="*/ 281545 h 281545"/>
              </a:gdLst>
              <a:ahLst/>
              <a:cxnLst>
                <a:cxn ang="0">
                  <a:pos x="connsiteX0" y="connsiteY0"/>
                </a:cxn>
                <a:cxn ang="0">
                  <a:pos x="connsiteX1" y="connsiteY1"/>
                </a:cxn>
                <a:cxn ang="0">
                  <a:pos x="connsiteX2" y="connsiteY2"/>
                </a:cxn>
              </a:cxnLst>
              <a:rect l="l" t="t" r="r" b="b"/>
              <a:pathLst>
                <a:path w="201823" h="281545">
                  <a:moveTo>
                    <a:pt x="0" y="0"/>
                  </a:moveTo>
                  <a:lnTo>
                    <a:pt x="201824" y="0"/>
                  </a:lnTo>
                  <a:lnTo>
                    <a:pt x="201824" y="281545"/>
                  </a:lnTo>
                </a:path>
              </a:pathLst>
            </a:custGeom>
            <a:noFill/>
            <a:ln w="10346" cap="flat">
              <a:solidFill>
                <a:schemeClr val="accent1"/>
              </a:solidFill>
              <a:prstDash val="solid"/>
              <a:miter/>
            </a:ln>
          </p:spPr>
          <p:txBody>
            <a:bodyPr rtlCol="0" anchor="ctr"/>
            <a:lstStyle/>
            <a:p>
              <a:endParaRPr lang="en-US" dirty="0">
                <a:latin typeface="Inter" panose="020B0502030000000004" pitchFamily="34" charset="0"/>
              </a:endParaRPr>
            </a:p>
          </p:txBody>
        </p:sp>
        <p:sp>
          <p:nvSpPr>
            <p:cNvPr id="34" name="Freeform: Shape 35">
              <a:extLst>
                <a:ext uri="{FF2B5EF4-FFF2-40B4-BE49-F238E27FC236}">
                  <a16:creationId xmlns:a16="http://schemas.microsoft.com/office/drawing/2014/main" id="{9A7FF277-56F1-4BF9-AC7A-5CDC5AE6BFC2}"/>
                </a:ext>
              </a:extLst>
            </p:cNvPr>
            <p:cNvSpPr/>
            <p:nvPr/>
          </p:nvSpPr>
          <p:spPr>
            <a:xfrm>
              <a:off x="4750463" y="6541779"/>
              <a:ext cx="314883" cy="6902"/>
            </a:xfrm>
            <a:custGeom>
              <a:avLst/>
              <a:gdLst>
                <a:gd name="connsiteX0" fmla="*/ 0 w 314883"/>
                <a:gd name="connsiteY0" fmla="*/ 0 h 6902"/>
                <a:gd name="connsiteX1" fmla="*/ 314884 w 314883"/>
                <a:gd name="connsiteY1" fmla="*/ 0 h 6902"/>
              </a:gdLst>
              <a:ahLst/>
              <a:cxnLst>
                <a:cxn ang="0">
                  <a:pos x="connsiteX0" y="connsiteY0"/>
                </a:cxn>
                <a:cxn ang="0">
                  <a:pos x="connsiteX1" y="connsiteY1"/>
                </a:cxn>
              </a:cxnLst>
              <a:rect l="l" t="t" r="r" b="b"/>
              <a:pathLst>
                <a:path w="314883" h="6902">
                  <a:moveTo>
                    <a:pt x="0" y="0"/>
                  </a:moveTo>
                  <a:lnTo>
                    <a:pt x="314884" y="0"/>
                  </a:lnTo>
                </a:path>
              </a:pathLst>
            </a:custGeom>
            <a:ln w="10346" cap="flat">
              <a:solidFill>
                <a:schemeClr val="accent1"/>
              </a:solidFill>
              <a:prstDash val="solid"/>
              <a:miter/>
            </a:ln>
          </p:spPr>
          <p:txBody>
            <a:bodyPr rtlCol="0" anchor="ctr"/>
            <a:lstStyle/>
            <a:p>
              <a:endParaRPr lang="en-US" dirty="0">
                <a:latin typeface="Inter" panose="020B0502030000000004" pitchFamily="34" charset="0"/>
              </a:endParaRPr>
            </a:p>
          </p:txBody>
        </p:sp>
        <p:sp>
          <p:nvSpPr>
            <p:cNvPr id="35" name="Freeform: Shape 36">
              <a:extLst>
                <a:ext uri="{FF2B5EF4-FFF2-40B4-BE49-F238E27FC236}">
                  <a16:creationId xmlns:a16="http://schemas.microsoft.com/office/drawing/2014/main" id="{5405A046-77C0-460C-8402-E097D6DCA413}"/>
                </a:ext>
              </a:extLst>
            </p:cNvPr>
            <p:cNvSpPr/>
            <p:nvPr/>
          </p:nvSpPr>
          <p:spPr>
            <a:xfrm>
              <a:off x="5150107" y="6541779"/>
              <a:ext cx="53492" cy="6902"/>
            </a:xfrm>
            <a:custGeom>
              <a:avLst/>
              <a:gdLst>
                <a:gd name="connsiteX0" fmla="*/ 0 w 53492"/>
                <a:gd name="connsiteY0" fmla="*/ 0 h 6902"/>
                <a:gd name="connsiteX1" fmla="*/ 53493 w 53492"/>
                <a:gd name="connsiteY1" fmla="*/ 0 h 6902"/>
              </a:gdLst>
              <a:ahLst/>
              <a:cxnLst>
                <a:cxn ang="0">
                  <a:pos x="connsiteX0" y="connsiteY0"/>
                </a:cxn>
                <a:cxn ang="0">
                  <a:pos x="connsiteX1" y="connsiteY1"/>
                </a:cxn>
              </a:cxnLst>
              <a:rect l="l" t="t" r="r" b="b"/>
              <a:pathLst>
                <a:path w="53492" h="6902">
                  <a:moveTo>
                    <a:pt x="0" y="0"/>
                  </a:moveTo>
                  <a:lnTo>
                    <a:pt x="53493" y="0"/>
                  </a:lnTo>
                </a:path>
              </a:pathLst>
            </a:custGeom>
            <a:ln w="10346" cap="flat">
              <a:solidFill>
                <a:schemeClr val="accent1"/>
              </a:solidFill>
              <a:prstDash val="solid"/>
              <a:miter/>
            </a:ln>
          </p:spPr>
          <p:txBody>
            <a:bodyPr rtlCol="0" anchor="ctr"/>
            <a:lstStyle/>
            <a:p>
              <a:endParaRPr lang="en-US" dirty="0">
                <a:latin typeface="Inter" panose="020B0502030000000004" pitchFamily="34" charset="0"/>
              </a:endParaRPr>
            </a:p>
          </p:txBody>
        </p:sp>
        <p:sp>
          <p:nvSpPr>
            <p:cNvPr id="36" name="Freeform: Shape 37">
              <a:extLst>
                <a:ext uri="{FF2B5EF4-FFF2-40B4-BE49-F238E27FC236}">
                  <a16:creationId xmlns:a16="http://schemas.microsoft.com/office/drawing/2014/main" id="{978BC1D3-2E82-4F55-A3EC-53E7AB67DB86}"/>
                </a:ext>
              </a:extLst>
            </p:cNvPr>
            <p:cNvSpPr/>
            <p:nvPr/>
          </p:nvSpPr>
          <p:spPr>
            <a:xfrm>
              <a:off x="5465957" y="6540743"/>
              <a:ext cx="306807" cy="6902"/>
            </a:xfrm>
            <a:custGeom>
              <a:avLst/>
              <a:gdLst>
                <a:gd name="connsiteX0" fmla="*/ 0 w 306807"/>
                <a:gd name="connsiteY0" fmla="*/ 0 h 6902"/>
                <a:gd name="connsiteX1" fmla="*/ 306808 w 306807"/>
                <a:gd name="connsiteY1" fmla="*/ 0 h 6902"/>
              </a:gdLst>
              <a:ahLst/>
              <a:cxnLst>
                <a:cxn ang="0">
                  <a:pos x="connsiteX0" y="connsiteY0"/>
                </a:cxn>
                <a:cxn ang="0">
                  <a:pos x="connsiteX1" y="connsiteY1"/>
                </a:cxn>
              </a:cxnLst>
              <a:rect l="l" t="t" r="r" b="b"/>
              <a:pathLst>
                <a:path w="306807" h="6902">
                  <a:moveTo>
                    <a:pt x="0" y="0"/>
                  </a:moveTo>
                  <a:lnTo>
                    <a:pt x="306808"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37" name="Freeform: Shape 38">
              <a:extLst>
                <a:ext uri="{FF2B5EF4-FFF2-40B4-BE49-F238E27FC236}">
                  <a16:creationId xmlns:a16="http://schemas.microsoft.com/office/drawing/2014/main" id="{16ACC175-C8B3-47A0-B47B-C6981EB7F6DD}"/>
                </a:ext>
              </a:extLst>
            </p:cNvPr>
            <p:cNvSpPr/>
            <p:nvPr/>
          </p:nvSpPr>
          <p:spPr>
            <a:xfrm>
              <a:off x="1785781" y="6405596"/>
              <a:ext cx="681051" cy="147295"/>
            </a:xfrm>
            <a:custGeom>
              <a:avLst/>
              <a:gdLst>
                <a:gd name="connsiteX0" fmla="*/ 681051 w 681051"/>
                <a:gd name="connsiteY0" fmla="*/ 147295 h 147295"/>
                <a:gd name="connsiteX1" fmla="*/ 0 w 681051"/>
                <a:gd name="connsiteY1" fmla="*/ 147295 h 147295"/>
                <a:gd name="connsiteX2" fmla="*/ 0 w 681051"/>
                <a:gd name="connsiteY2" fmla="*/ 0 h 147295"/>
                <a:gd name="connsiteX3" fmla="*/ 72681 w 681051"/>
                <a:gd name="connsiteY3" fmla="*/ 0 h 147295"/>
              </a:gdLst>
              <a:ahLst/>
              <a:cxnLst>
                <a:cxn ang="0">
                  <a:pos x="connsiteX0" y="connsiteY0"/>
                </a:cxn>
                <a:cxn ang="0">
                  <a:pos x="connsiteX1" y="connsiteY1"/>
                </a:cxn>
                <a:cxn ang="0">
                  <a:pos x="connsiteX2" y="connsiteY2"/>
                </a:cxn>
                <a:cxn ang="0">
                  <a:pos x="connsiteX3" y="connsiteY3"/>
                </a:cxn>
              </a:cxnLst>
              <a:rect l="l" t="t" r="r" b="b"/>
              <a:pathLst>
                <a:path w="681051" h="147295">
                  <a:moveTo>
                    <a:pt x="681051" y="147295"/>
                  </a:moveTo>
                  <a:lnTo>
                    <a:pt x="0" y="147295"/>
                  </a:lnTo>
                  <a:lnTo>
                    <a:pt x="0" y="0"/>
                  </a:lnTo>
                  <a:lnTo>
                    <a:pt x="72681" y="0"/>
                  </a:lnTo>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38" name="Freeform: Shape 39">
              <a:extLst>
                <a:ext uri="{FF2B5EF4-FFF2-40B4-BE49-F238E27FC236}">
                  <a16:creationId xmlns:a16="http://schemas.microsoft.com/office/drawing/2014/main" id="{9239EDE2-4B1D-4F17-9271-15E0AFD82C8F}"/>
                </a:ext>
              </a:extLst>
            </p:cNvPr>
            <p:cNvSpPr/>
            <p:nvPr/>
          </p:nvSpPr>
          <p:spPr>
            <a:xfrm>
              <a:off x="5952363" y="6540743"/>
              <a:ext cx="157441" cy="6902"/>
            </a:xfrm>
            <a:custGeom>
              <a:avLst/>
              <a:gdLst>
                <a:gd name="connsiteX0" fmla="*/ 0 w 157441"/>
                <a:gd name="connsiteY0" fmla="*/ 0 h 6902"/>
                <a:gd name="connsiteX1" fmla="*/ 157442 w 157441"/>
                <a:gd name="connsiteY1" fmla="*/ 0 h 6902"/>
              </a:gdLst>
              <a:ahLst/>
              <a:cxnLst>
                <a:cxn ang="0">
                  <a:pos x="connsiteX0" y="connsiteY0"/>
                </a:cxn>
                <a:cxn ang="0">
                  <a:pos x="connsiteX1" y="connsiteY1"/>
                </a:cxn>
              </a:cxnLst>
              <a:rect l="l" t="t" r="r" b="b"/>
              <a:pathLst>
                <a:path w="157441" h="6902">
                  <a:moveTo>
                    <a:pt x="0" y="0"/>
                  </a:moveTo>
                  <a:lnTo>
                    <a:pt x="157442"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39" name="Freeform: Shape 40">
              <a:extLst>
                <a:ext uri="{FF2B5EF4-FFF2-40B4-BE49-F238E27FC236}">
                  <a16:creationId xmlns:a16="http://schemas.microsoft.com/office/drawing/2014/main" id="{1EA9C502-DF9C-4560-B740-0F90ACBA46B4}"/>
                </a:ext>
              </a:extLst>
            </p:cNvPr>
            <p:cNvSpPr/>
            <p:nvPr/>
          </p:nvSpPr>
          <p:spPr>
            <a:xfrm>
              <a:off x="7669935" y="6540743"/>
              <a:ext cx="187673" cy="6902"/>
            </a:xfrm>
            <a:custGeom>
              <a:avLst/>
              <a:gdLst>
                <a:gd name="connsiteX0" fmla="*/ 0 w 187673"/>
                <a:gd name="connsiteY0" fmla="*/ 0 h 6902"/>
                <a:gd name="connsiteX1" fmla="*/ 187674 w 187673"/>
                <a:gd name="connsiteY1" fmla="*/ 0 h 6902"/>
              </a:gdLst>
              <a:ahLst/>
              <a:cxnLst>
                <a:cxn ang="0">
                  <a:pos x="connsiteX0" y="connsiteY0"/>
                </a:cxn>
                <a:cxn ang="0">
                  <a:pos x="connsiteX1" y="connsiteY1"/>
                </a:cxn>
              </a:cxnLst>
              <a:rect l="l" t="t" r="r" b="b"/>
              <a:pathLst>
                <a:path w="187673" h="6902">
                  <a:moveTo>
                    <a:pt x="0" y="0"/>
                  </a:moveTo>
                  <a:lnTo>
                    <a:pt x="187674"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40" name="Freeform: Shape 41">
              <a:extLst>
                <a:ext uri="{FF2B5EF4-FFF2-40B4-BE49-F238E27FC236}">
                  <a16:creationId xmlns:a16="http://schemas.microsoft.com/office/drawing/2014/main" id="{40C78352-6C6B-4C16-8955-9407E5D6DDE2}"/>
                </a:ext>
              </a:extLst>
            </p:cNvPr>
            <p:cNvSpPr/>
            <p:nvPr/>
          </p:nvSpPr>
          <p:spPr>
            <a:xfrm>
              <a:off x="7946441" y="5590157"/>
              <a:ext cx="1541977" cy="950586"/>
            </a:xfrm>
            <a:custGeom>
              <a:avLst/>
              <a:gdLst>
                <a:gd name="connsiteX0" fmla="*/ 0 w 1541977"/>
                <a:gd name="connsiteY0" fmla="*/ 950586 h 950586"/>
                <a:gd name="connsiteX1" fmla="*/ 169521 w 1541977"/>
                <a:gd name="connsiteY1" fmla="*/ 950586 h 950586"/>
                <a:gd name="connsiteX2" fmla="*/ 169521 w 1541977"/>
                <a:gd name="connsiteY2" fmla="*/ 185672 h 950586"/>
                <a:gd name="connsiteX3" fmla="*/ 766916 w 1541977"/>
                <a:gd name="connsiteY3" fmla="*/ 24227 h 950586"/>
                <a:gd name="connsiteX4" fmla="*/ 1354304 w 1541977"/>
                <a:gd name="connsiteY4" fmla="*/ 181600 h 950586"/>
                <a:gd name="connsiteX5" fmla="*/ 1354304 w 1541977"/>
                <a:gd name="connsiteY5" fmla="*/ 950586 h 950586"/>
                <a:gd name="connsiteX6" fmla="*/ 1541977 w 1541977"/>
                <a:gd name="connsiteY6" fmla="*/ 950586 h 950586"/>
                <a:gd name="connsiteX7" fmla="*/ 1541977 w 1541977"/>
                <a:gd name="connsiteY7" fmla="*/ 0 h 950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1977" h="950586">
                  <a:moveTo>
                    <a:pt x="0" y="950586"/>
                  </a:moveTo>
                  <a:lnTo>
                    <a:pt x="169521" y="950586"/>
                  </a:lnTo>
                  <a:lnTo>
                    <a:pt x="169521" y="185672"/>
                  </a:lnTo>
                  <a:lnTo>
                    <a:pt x="766916" y="24227"/>
                  </a:lnTo>
                  <a:lnTo>
                    <a:pt x="1354304" y="181600"/>
                  </a:lnTo>
                  <a:lnTo>
                    <a:pt x="1354304" y="950586"/>
                  </a:lnTo>
                  <a:lnTo>
                    <a:pt x="1541977" y="950586"/>
                  </a:lnTo>
                  <a:lnTo>
                    <a:pt x="1541977" y="0"/>
                  </a:lnTo>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41" name="Freeform: Shape 42">
              <a:extLst>
                <a:ext uri="{FF2B5EF4-FFF2-40B4-BE49-F238E27FC236}">
                  <a16:creationId xmlns:a16="http://schemas.microsoft.com/office/drawing/2014/main" id="{68D5FB7E-C891-4F96-B1B2-C1B73916198D}"/>
                </a:ext>
              </a:extLst>
            </p:cNvPr>
            <p:cNvSpPr/>
            <p:nvPr/>
          </p:nvSpPr>
          <p:spPr>
            <a:xfrm>
              <a:off x="7344974" y="6540743"/>
              <a:ext cx="226050" cy="6902"/>
            </a:xfrm>
            <a:custGeom>
              <a:avLst/>
              <a:gdLst>
                <a:gd name="connsiteX0" fmla="*/ 0 w 226050"/>
                <a:gd name="connsiteY0" fmla="*/ 0 h 6902"/>
                <a:gd name="connsiteX1" fmla="*/ 226050 w 226050"/>
                <a:gd name="connsiteY1" fmla="*/ 0 h 6902"/>
              </a:gdLst>
              <a:ahLst/>
              <a:cxnLst>
                <a:cxn ang="0">
                  <a:pos x="connsiteX0" y="connsiteY0"/>
                </a:cxn>
                <a:cxn ang="0">
                  <a:pos x="connsiteX1" y="connsiteY1"/>
                </a:cxn>
              </a:cxnLst>
              <a:rect l="l" t="t" r="r" b="b"/>
              <a:pathLst>
                <a:path w="226050" h="6902">
                  <a:moveTo>
                    <a:pt x="0" y="0"/>
                  </a:moveTo>
                  <a:lnTo>
                    <a:pt x="226050"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42" name="Freeform: Shape 43">
              <a:extLst>
                <a:ext uri="{FF2B5EF4-FFF2-40B4-BE49-F238E27FC236}">
                  <a16:creationId xmlns:a16="http://schemas.microsoft.com/office/drawing/2014/main" id="{298787C5-D2A6-43CB-96AD-9AE3AF69B592}"/>
                </a:ext>
              </a:extLst>
            </p:cNvPr>
            <p:cNvSpPr/>
            <p:nvPr/>
          </p:nvSpPr>
          <p:spPr>
            <a:xfrm>
              <a:off x="6198637" y="6540743"/>
              <a:ext cx="1067649" cy="6902"/>
            </a:xfrm>
            <a:custGeom>
              <a:avLst/>
              <a:gdLst>
                <a:gd name="connsiteX0" fmla="*/ 0 w 1067649"/>
                <a:gd name="connsiteY0" fmla="*/ 0 h 6902"/>
                <a:gd name="connsiteX1" fmla="*/ 1067650 w 1067649"/>
                <a:gd name="connsiteY1" fmla="*/ 0 h 6902"/>
              </a:gdLst>
              <a:ahLst/>
              <a:cxnLst>
                <a:cxn ang="0">
                  <a:pos x="connsiteX0" y="connsiteY0"/>
                </a:cxn>
                <a:cxn ang="0">
                  <a:pos x="connsiteX1" y="connsiteY1"/>
                </a:cxn>
              </a:cxnLst>
              <a:rect l="l" t="t" r="r" b="b"/>
              <a:pathLst>
                <a:path w="1067649" h="6902">
                  <a:moveTo>
                    <a:pt x="0" y="0"/>
                  </a:moveTo>
                  <a:lnTo>
                    <a:pt x="1067650"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43" name="Freeform: Shape 44">
              <a:extLst>
                <a:ext uri="{FF2B5EF4-FFF2-40B4-BE49-F238E27FC236}">
                  <a16:creationId xmlns:a16="http://schemas.microsoft.com/office/drawing/2014/main" id="{9FCAD908-F8F5-4523-BC7C-F8D2377C7325}"/>
                </a:ext>
              </a:extLst>
            </p:cNvPr>
            <p:cNvSpPr/>
            <p:nvPr/>
          </p:nvSpPr>
          <p:spPr>
            <a:xfrm>
              <a:off x="9958673" y="5582081"/>
              <a:ext cx="6902" cy="571166"/>
            </a:xfrm>
            <a:custGeom>
              <a:avLst/>
              <a:gdLst>
                <a:gd name="connsiteX0" fmla="*/ 0 w 6902"/>
                <a:gd name="connsiteY0" fmla="*/ 571166 h 571166"/>
                <a:gd name="connsiteX1" fmla="*/ 0 w 6902"/>
                <a:gd name="connsiteY1" fmla="*/ 0 h 571166"/>
              </a:gdLst>
              <a:ahLst/>
              <a:cxnLst>
                <a:cxn ang="0">
                  <a:pos x="connsiteX0" y="connsiteY0"/>
                </a:cxn>
                <a:cxn ang="0">
                  <a:pos x="connsiteX1" y="connsiteY1"/>
                </a:cxn>
              </a:cxnLst>
              <a:rect l="l" t="t" r="r" b="b"/>
              <a:pathLst>
                <a:path w="6902" h="571166">
                  <a:moveTo>
                    <a:pt x="0" y="571166"/>
                  </a:moveTo>
                  <a:lnTo>
                    <a:pt x="0"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44" name="Freeform: Shape 45">
              <a:extLst>
                <a:ext uri="{FF2B5EF4-FFF2-40B4-BE49-F238E27FC236}">
                  <a16:creationId xmlns:a16="http://schemas.microsoft.com/office/drawing/2014/main" id="{36CBDF67-48C7-4950-953F-D210D836550A}"/>
                </a:ext>
              </a:extLst>
            </p:cNvPr>
            <p:cNvSpPr/>
            <p:nvPr/>
          </p:nvSpPr>
          <p:spPr>
            <a:xfrm>
              <a:off x="9492421" y="5747599"/>
              <a:ext cx="462247" cy="6902"/>
            </a:xfrm>
            <a:custGeom>
              <a:avLst/>
              <a:gdLst>
                <a:gd name="connsiteX0" fmla="*/ 0 w 462247"/>
                <a:gd name="connsiteY0" fmla="*/ 0 h 6902"/>
                <a:gd name="connsiteX1" fmla="*/ 462248 w 462247"/>
                <a:gd name="connsiteY1" fmla="*/ 0 h 6902"/>
              </a:gdLst>
              <a:ahLst/>
              <a:cxnLst>
                <a:cxn ang="0">
                  <a:pos x="connsiteX0" y="connsiteY0"/>
                </a:cxn>
                <a:cxn ang="0">
                  <a:pos x="connsiteX1" y="connsiteY1"/>
                </a:cxn>
              </a:cxnLst>
              <a:rect l="l" t="t" r="r" b="b"/>
              <a:pathLst>
                <a:path w="462247" h="6902">
                  <a:moveTo>
                    <a:pt x="0" y="0"/>
                  </a:moveTo>
                  <a:lnTo>
                    <a:pt x="462248"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45" name="Freeform: Shape 46">
              <a:extLst>
                <a:ext uri="{FF2B5EF4-FFF2-40B4-BE49-F238E27FC236}">
                  <a16:creationId xmlns:a16="http://schemas.microsoft.com/office/drawing/2014/main" id="{DFE6E277-39EC-46E9-95E2-B7037EED32D1}"/>
                </a:ext>
              </a:extLst>
            </p:cNvPr>
            <p:cNvSpPr/>
            <p:nvPr/>
          </p:nvSpPr>
          <p:spPr>
            <a:xfrm>
              <a:off x="9492421" y="5921123"/>
              <a:ext cx="462247" cy="6902"/>
            </a:xfrm>
            <a:custGeom>
              <a:avLst/>
              <a:gdLst>
                <a:gd name="connsiteX0" fmla="*/ 0 w 462247"/>
                <a:gd name="connsiteY0" fmla="*/ 0 h 6902"/>
                <a:gd name="connsiteX1" fmla="*/ 462248 w 462247"/>
                <a:gd name="connsiteY1" fmla="*/ 0 h 6902"/>
              </a:gdLst>
              <a:ahLst/>
              <a:cxnLst>
                <a:cxn ang="0">
                  <a:pos x="connsiteX0" y="connsiteY0"/>
                </a:cxn>
                <a:cxn ang="0">
                  <a:pos x="connsiteX1" y="connsiteY1"/>
                </a:cxn>
              </a:cxnLst>
              <a:rect l="l" t="t" r="r" b="b"/>
              <a:pathLst>
                <a:path w="462247" h="6902">
                  <a:moveTo>
                    <a:pt x="0" y="0"/>
                  </a:moveTo>
                  <a:lnTo>
                    <a:pt x="462248"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46" name="Freeform: Shape 47">
              <a:extLst>
                <a:ext uri="{FF2B5EF4-FFF2-40B4-BE49-F238E27FC236}">
                  <a16:creationId xmlns:a16="http://schemas.microsoft.com/office/drawing/2014/main" id="{CDF52B99-CF43-4A09-BC5D-3077EEB28989}"/>
                </a:ext>
              </a:extLst>
            </p:cNvPr>
            <p:cNvSpPr/>
            <p:nvPr/>
          </p:nvSpPr>
          <p:spPr>
            <a:xfrm>
              <a:off x="9492421" y="6094716"/>
              <a:ext cx="462247" cy="6902"/>
            </a:xfrm>
            <a:custGeom>
              <a:avLst/>
              <a:gdLst>
                <a:gd name="connsiteX0" fmla="*/ 0 w 462247"/>
                <a:gd name="connsiteY0" fmla="*/ 0 h 6902"/>
                <a:gd name="connsiteX1" fmla="*/ 462248 w 462247"/>
                <a:gd name="connsiteY1" fmla="*/ 0 h 6902"/>
              </a:gdLst>
              <a:ahLst/>
              <a:cxnLst>
                <a:cxn ang="0">
                  <a:pos x="connsiteX0" y="connsiteY0"/>
                </a:cxn>
                <a:cxn ang="0">
                  <a:pos x="connsiteX1" y="connsiteY1"/>
                </a:cxn>
              </a:cxnLst>
              <a:rect l="l" t="t" r="r" b="b"/>
              <a:pathLst>
                <a:path w="462247" h="6902">
                  <a:moveTo>
                    <a:pt x="0" y="0"/>
                  </a:moveTo>
                  <a:lnTo>
                    <a:pt x="462248"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47" name="Freeform: Shape 48">
              <a:extLst>
                <a:ext uri="{FF2B5EF4-FFF2-40B4-BE49-F238E27FC236}">
                  <a16:creationId xmlns:a16="http://schemas.microsoft.com/office/drawing/2014/main" id="{BBFBEA93-AD58-4490-85CC-970F4713E28C}"/>
                </a:ext>
              </a:extLst>
            </p:cNvPr>
            <p:cNvSpPr/>
            <p:nvPr/>
          </p:nvSpPr>
          <p:spPr>
            <a:xfrm>
              <a:off x="8241101" y="5844438"/>
              <a:ext cx="246274" cy="6902"/>
            </a:xfrm>
            <a:custGeom>
              <a:avLst/>
              <a:gdLst>
                <a:gd name="connsiteX0" fmla="*/ 0 w 246274"/>
                <a:gd name="connsiteY0" fmla="*/ 0 h 6902"/>
                <a:gd name="connsiteX1" fmla="*/ 246274 w 246274"/>
                <a:gd name="connsiteY1" fmla="*/ 0 h 6902"/>
              </a:gdLst>
              <a:ahLst/>
              <a:cxnLst>
                <a:cxn ang="0">
                  <a:pos x="connsiteX0" y="connsiteY0"/>
                </a:cxn>
                <a:cxn ang="0">
                  <a:pos x="connsiteX1" y="connsiteY1"/>
                </a:cxn>
              </a:cxnLst>
              <a:rect l="l" t="t" r="r" b="b"/>
              <a:pathLst>
                <a:path w="246274" h="6902">
                  <a:moveTo>
                    <a:pt x="0" y="0"/>
                  </a:moveTo>
                  <a:lnTo>
                    <a:pt x="246274"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48" name="Freeform: Shape 49">
              <a:extLst>
                <a:ext uri="{FF2B5EF4-FFF2-40B4-BE49-F238E27FC236}">
                  <a16:creationId xmlns:a16="http://schemas.microsoft.com/office/drawing/2014/main" id="{E29CFE39-5594-402D-BF75-853B2BDBDF73}"/>
                </a:ext>
              </a:extLst>
            </p:cNvPr>
            <p:cNvSpPr/>
            <p:nvPr/>
          </p:nvSpPr>
          <p:spPr>
            <a:xfrm>
              <a:off x="8584215" y="5844438"/>
              <a:ext cx="246205" cy="6902"/>
            </a:xfrm>
            <a:custGeom>
              <a:avLst/>
              <a:gdLst>
                <a:gd name="connsiteX0" fmla="*/ 0 w 246205"/>
                <a:gd name="connsiteY0" fmla="*/ 0 h 6902"/>
                <a:gd name="connsiteX1" fmla="*/ 246206 w 246205"/>
                <a:gd name="connsiteY1" fmla="*/ 0 h 6902"/>
              </a:gdLst>
              <a:ahLst/>
              <a:cxnLst>
                <a:cxn ang="0">
                  <a:pos x="connsiteX0" y="connsiteY0"/>
                </a:cxn>
                <a:cxn ang="0">
                  <a:pos x="connsiteX1" y="connsiteY1"/>
                </a:cxn>
              </a:cxnLst>
              <a:rect l="l" t="t" r="r" b="b"/>
              <a:pathLst>
                <a:path w="246205" h="6902">
                  <a:moveTo>
                    <a:pt x="0" y="0"/>
                  </a:moveTo>
                  <a:lnTo>
                    <a:pt x="246206"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49" name="Freeform: Shape 50">
              <a:extLst>
                <a:ext uri="{FF2B5EF4-FFF2-40B4-BE49-F238E27FC236}">
                  <a16:creationId xmlns:a16="http://schemas.microsoft.com/office/drawing/2014/main" id="{37CA3780-1183-4DB7-9298-9D538342A1B8}"/>
                </a:ext>
              </a:extLst>
            </p:cNvPr>
            <p:cNvSpPr/>
            <p:nvPr/>
          </p:nvSpPr>
          <p:spPr>
            <a:xfrm>
              <a:off x="8927329" y="5844438"/>
              <a:ext cx="246205" cy="6902"/>
            </a:xfrm>
            <a:custGeom>
              <a:avLst/>
              <a:gdLst>
                <a:gd name="connsiteX0" fmla="*/ 0 w 246205"/>
                <a:gd name="connsiteY0" fmla="*/ 0 h 6902"/>
                <a:gd name="connsiteX1" fmla="*/ 246205 w 246205"/>
                <a:gd name="connsiteY1" fmla="*/ 0 h 6902"/>
              </a:gdLst>
              <a:ahLst/>
              <a:cxnLst>
                <a:cxn ang="0">
                  <a:pos x="connsiteX0" y="connsiteY0"/>
                </a:cxn>
                <a:cxn ang="0">
                  <a:pos x="connsiteX1" y="connsiteY1"/>
                </a:cxn>
              </a:cxnLst>
              <a:rect l="l" t="t" r="r" b="b"/>
              <a:pathLst>
                <a:path w="246205" h="6902">
                  <a:moveTo>
                    <a:pt x="0" y="0"/>
                  </a:moveTo>
                  <a:lnTo>
                    <a:pt x="246205"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50" name="Freeform: Shape 51">
              <a:extLst>
                <a:ext uri="{FF2B5EF4-FFF2-40B4-BE49-F238E27FC236}">
                  <a16:creationId xmlns:a16="http://schemas.microsoft.com/office/drawing/2014/main" id="{401CC966-812B-460C-8517-3317AEC63689}"/>
                </a:ext>
              </a:extLst>
            </p:cNvPr>
            <p:cNvSpPr/>
            <p:nvPr/>
          </p:nvSpPr>
          <p:spPr>
            <a:xfrm>
              <a:off x="8192647" y="5957498"/>
              <a:ext cx="1029342" cy="112990"/>
            </a:xfrm>
            <a:custGeom>
              <a:avLst/>
              <a:gdLst>
                <a:gd name="connsiteX0" fmla="*/ 0 w 1029342"/>
                <a:gd name="connsiteY0" fmla="*/ 0 h 112990"/>
                <a:gd name="connsiteX1" fmla="*/ 1029342 w 1029342"/>
                <a:gd name="connsiteY1" fmla="*/ 0 h 112990"/>
                <a:gd name="connsiteX2" fmla="*/ 1029342 w 1029342"/>
                <a:gd name="connsiteY2" fmla="*/ 112991 h 112990"/>
                <a:gd name="connsiteX3" fmla="*/ 0 w 1029342"/>
                <a:gd name="connsiteY3" fmla="*/ 112991 h 112990"/>
              </a:gdLst>
              <a:ahLst/>
              <a:cxnLst>
                <a:cxn ang="0">
                  <a:pos x="connsiteX0" y="connsiteY0"/>
                </a:cxn>
                <a:cxn ang="0">
                  <a:pos x="connsiteX1" y="connsiteY1"/>
                </a:cxn>
                <a:cxn ang="0">
                  <a:pos x="connsiteX2" y="connsiteY2"/>
                </a:cxn>
                <a:cxn ang="0">
                  <a:pos x="connsiteX3" y="connsiteY3"/>
                </a:cxn>
              </a:cxnLst>
              <a:rect l="l" t="t" r="r" b="b"/>
              <a:pathLst>
                <a:path w="1029342" h="112990">
                  <a:moveTo>
                    <a:pt x="0" y="0"/>
                  </a:moveTo>
                  <a:lnTo>
                    <a:pt x="1029342" y="0"/>
                  </a:lnTo>
                  <a:lnTo>
                    <a:pt x="1029342" y="112991"/>
                  </a:lnTo>
                  <a:lnTo>
                    <a:pt x="0" y="112991"/>
                  </a:lnTo>
                  <a:close/>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51" name="Freeform: Shape 52">
              <a:extLst>
                <a:ext uri="{FF2B5EF4-FFF2-40B4-BE49-F238E27FC236}">
                  <a16:creationId xmlns:a16="http://schemas.microsoft.com/office/drawing/2014/main" id="{B66FB807-4E12-4B85-A796-9D853749C023}"/>
                </a:ext>
              </a:extLst>
            </p:cNvPr>
            <p:cNvSpPr/>
            <p:nvPr/>
          </p:nvSpPr>
          <p:spPr>
            <a:xfrm>
              <a:off x="8192647" y="6464059"/>
              <a:ext cx="1029342" cy="80757"/>
            </a:xfrm>
            <a:custGeom>
              <a:avLst/>
              <a:gdLst>
                <a:gd name="connsiteX0" fmla="*/ 0 w 1029342"/>
                <a:gd name="connsiteY0" fmla="*/ 0 h 80757"/>
                <a:gd name="connsiteX1" fmla="*/ 1029342 w 1029342"/>
                <a:gd name="connsiteY1" fmla="*/ 0 h 80757"/>
                <a:gd name="connsiteX2" fmla="*/ 1029342 w 1029342"/>
                <a:gd name="connsiteY2" fmla="*/ 80757 h 80757"/>
                <a:gd name="connsiteX3" fmla="*/ 0 w 1029342"/>
                <a:gd name="connsiteY3" fmla="*/ 80757 h 80757"/>
              </a:gdLst>
              <a:ahLst/>
              <a:cxnLst>
                <a:cxn ang="0">
                  <a:pos x="connsiteX0" y="connsiteY0"/>
                </a:cxn>
                <a:cxn ang="0">
                  <a:pos x="connsiteX1" y="connsiteY1"/>
                </a:cxn>
                <a:cxn ang="0">
                  <a:pos x="connsiteX2" y="connsiteY2"/>
                </a:cxn>
                <a:cxn ang="0">
                  <a:pos x="connsiteX3" y="connsiteY3"/>
                </a:cxn>
              </a:cxnLst>
              <a:rect l="l" t="t" r="r" b="b"/>
              <a:pathLst>
                <a:path w="1029342" h="80757">
                  <a:moveTo>
                    <a:pt x="0" y="0"/>
                  </a:moveTo>
                  <a:lnTo>
                    <a:pt x="1029342" y="0"/>
                  </a:lnTo>
                  <a:lnTo>
                    <a:pt x="1029342" y="80757"/>
                  </a:lnTo>
                  <a:lnTo>
                    <a:pt x="0" y="80757"/>
                  </a:lnTo>
                  <a:close/>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52" name="Freeform: Shape 53">
              <a:extLst>
                <a:ext uri="{FF2B5EF4-FFF2-40B4-BE49-F238E27FC236}">
                  <a16:creationId xmlns:a16="http://schemas.microsoft.com/office/drawing/2014/main" id="{D625A372-F6A9-4A97-A2FB-5A54F11F2E5E}"/>
                </a:ext>
              </a:extLst>
            </p:cNvPr>
            <p:cNvSpPr/>
            <p:nvPr/>
          </p:nvSpPr>
          <p:spPr>
            <a:xfrm>
              <a:off x="9153380" y="6068487"/>
              <a:ext cx="6902" cy="395571"/>
            </a:xfrm>
            <a:custGeom>
              <a:avLst/>
              <a:gdLst>
                <a:gd name="connsiteX0" fmla="*/ 0 w 6902"/>
                <a:gd name="connsiteY0" fmla="*/ 0 h 395571"/>
                <a:gd name="connsiteX1" fmla="*/ 0 w 6902"/>
                <a:gd name="connsiteY1" fmla="*/ 395571 h 395571"/>
              </a:gdLst>
              <a:ahLst/>
              <a:cxnLst>
                <a:cxn ang="0">
                  <a:pos x="connsiteX0" y="connsiteY0"/>
                </a:cxn>
                <a:cxn ang="0">
                  <a:pos x="connsiteX1" y="connsiteY1"/>
                </a:cxn>
              </a:cxnLst>
              <a:rect l="l" t="t" r="r" b="b"/>
              <a:pathLst>
                <a:path w="6902" h="395571">
                  <a:moveTo>
                    <a:pt x="0" y="0"/>
                  </a:moveTo>
                  <a:lnTo>
                    <a:pt x="0" y="395571"/>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53" name="Freeform: Shape 54">
              <a:extLst>
                <a:ext uri="{FF2B5EF4-FFF2-40B4-BE49-F238E27FC236}">
                  <a16:creationId xmlns:a16="http://schemas.microsoft.com/office/drawing/2014/main" id="{6D9DF5D4-69F4-4DC6-98A9-09A857BEC723}"/>
                </a:ext>
              </a:extLst>
            </p:cNvPr>
            <p:cNvSpPr/>
            <p:nvPr/>
          </p:nvSpPr>
          <p:spPr>
            <a:xfrm>
              <a:off x="8263326" y="6068487"/>
              <a:ext cx="6902" cy="395571"/>
            </a:xfrm>
            <a:custGeom>
              <a:avLst/>
              <a:gdLst>
                <a:gd name="connsiteX0" fmla="*/ 0 w 6902"/>
                <a:gd name="connsiteY0" fmla="*/ 0 h 395571"/>
                <a:gd name="connsiteX1" fmla="*/ 0 w 6902"/>
                <a:gd name="connsiteY1" fmla="*/ 395571 h 395571"/>
              </a:gdLst>
              <a:ahLst/>
              <a:cxnLst>
                <a:cxn ang="0">
                  <a:pos x="connsiteX0" y="connsiteY0"/>
                </a:cxn>
                <a:cxn ang="0">
                  <a:pos x="connsiteX1" y="connsiteY1"/>
                </a:cxn>
              </a:cxnLst>
              <a:rect l="l" t="t" r="r" b="b"/>
              <a:pathLst>
                <a:path w="6902" h="395571">
                  <a:moveTo>
                    <a:pt x="0" y="0"/>
                  </a:moveTo>
                  <a:lnTo>
                    <a:pt x="0" y="395571"/>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54" name="Freeform: Shape 55">
              <a:extLst>
                <a:ext uri="{FF2B5EF4-FFF2-40B4-BE49-F238E27FC236}">
                  <a16:creationId xmlns:a16="http://schemas.microsoft.com/office/drawing/2014/main" id="{5CEDB5C7-7A8C-46B3-8BFB-69FBEEB2BBA8}"/>
                </a:ext>
              </a:extLst>
            </p:cNvPr>
            <p:cNvSpPr/>
            <p:nvPr/>
          </p:nvSpPr>
          <p:spPr>
            <a:xfrm>
              <a:off x="8267330" y="6143170"/>
              <a:ext cx="879975" cy="6902"/>
            </a:xfrm>
            <a:custGeom>
              <a:avLst/>
              <a:gdLst>
                <a:gd name="connsiteX0" fmla="*/ 0 w 879975"/>
                <a:gd name="connsiteY0" fmla="*/ 0 h 6902"/>
                <a:gd name="connsiteX1" fmla="*/ 879976 w 879975"/>
                <a:gd name="connsiteY1" fmla="*/ 0 h 6902"/>
              </a:gdLst>
              <a:ahLst/>
              <a:cxnLst>
                <a:cxn ang="0">
                  <a:pos x="connsiteX0" y="connsiteY0"/>
                </a:cxn>
                <a:cxn ang="0">
                  <a:pos x="connsiteX1" y="connsiteY1"/>
                </a:cxn>
              </a:cxnLst>
              <a:rect l="l" t="t" r="r" b="b"/>
              <a:pathLst>
                <a:path w="879975" h="6902">
                  <a:moveTo>
                    <a:pt x="0" y="0"/>
                  </a:moveTo>
                  <a:lnTo>
                    <a:pt x="879976"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55" name="Freeform: Shape 56">
              <a:extLst>
                <a:ext uri="{FF2B5EF4-FFF2-40B4-BE49-F238E27FC236}">
                  <a16:creationId xmlns:a16="http://schemas.microsoft.com/office/drawing/2014/main" id="{46A1EAF7-956C-440B-BFFC-91A855FDD96A}"/>
                </a:ext>
              </a:extLst>
            </p:cNvPr>
            <p:cNvSpPr/>
            <p:nvPr/>
          </p:nvSpPr>
          <p:spPr>
            <a:xfrm>
              <a:off x="8267330" y="6219855"/>
              <a:ext cx="879975" cy="6902"/>
            </a:xfrm>
            <a:custGeom>
              <a:avLst/>
              <a:gdLst>
                <a:gd name="connsiteX0" fmla="*/ 0 w 879975"/>
                <a:gd name="connsiteY0" fmla="*/ 0 h 6902"/>
                <a:gd name="connsiteX1" fmla="*/ 879976 w 879975"/>
                <a:gd name="connsiteY1" fmla="*/ 0 h 6902"/>
              </a:gdLst>
              <a:ahLst/>
              <a:cxnLst>
                <a:cxn ang="0">
                  <a:pos x="connsiteX0" y="connsiteY0"/>
                </a:cxn>
                <a:cxn ang="0">
                  <a:pos x="connsiteX1" y="connsiteY1"/>
                </a:cxn>
              </a:cxnLst>
              <a:rect l="l" t="t" r="r" b="b"/>
              <a:pathLst>
                <a:path w="879975" h="6902">
                  <a:moveTo>
                    <a:pt x="0" y="0"/>
                  </a:moveTo>
                  <a:lnTo>
                    <a:pt x="879976"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56" name="Freeform: Shape 57">
              <a:extLst>
                <a:ext uri="{FF2B5EF4-FFF2-40B4-BE49-F238E27FC236}">
                  <a16:creationId xmlns:a16="http://schemas.microsoft.com/office/drawing/2014/main" id="{BADFF5D1-0C4E-423C-B1B9-F4C25B49B11A}"/>
                </a:ext>
              </a:extLst>
            </p:cNvPr>
            <p:cNvSpPr/>
            <p:nvPr/>
          </p:nvSpPr>
          <p:spPr>
            <a:xfrm>
              <a:off x="8267330" y="6296540"/>
              <a:ext cx="879975" cy="6902"/>
            </a:xfrm>
            <a:custGeom>
              <a:avLst/>
              <a:gdLst>
                <a:gd name="connsiteX0" fmla="*/ 0 w 879975"/>
                <a:gd name="connsiteY0" fmla="*/ 0 h 6902"/>
                <a:gd name="connsiteX1" fmla="*/ 879976 w 879975"/>
                <a:gd name="connsiteY1" fmla="*/ 0 h 6902"/>
              </a:gdLst>
              <a:ahLst/>
              <a:cxnLst>
                <a:cxn ang="0">
                  <a:pos x="connsiteX0" y="connsiteY0"/>
                </a:cxn>
                <a:cxn ang="0">
                  <a:pos x="connsiteX1" y="connsiteY1"/>
                </a:cxn>
              </a:cxnLst>
              <a:rect l="l" t="t" r="r" b="b"/>
              <a:pathLst>
                <a:path w="879975" h="6902">
                  <a:moveTo>
                    <a:pt x="0" y="0"/>
                  </a:moveTo>
                  <a:lnTo>
                    <a:pt x="879976"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57" name="Freeform: Shape 58">
              <a:extLst>
                <a:ext uri="{FF2B5EF4-FFF2-40B4-BE49-F238E27FC236}">
                  <a16:creationId xmlns:a16="http://schemas.microsoft.com/office/drawing/2014/main" id="{6F928A3E-1B18-4236-B164-2F723B283189}"/>
                </a:ext>
              </a:extLst>
            </p:cNvPr>
            <p:cNvSpPr/>
            <p:nvPr/>
          </p:nvSpPr>
          <p:spPr>
            <a:xfrm>
              <a:off x="10287637" y="5684995"/>
              <a:ext cx="230122" cy="779063"/>
            </a:xfrm>
            <a:custGeom>
              <a:avLst/>
              <a:gdLst>
                <a:gd name="connsiteX0" fmla="*/ 0 w 230122"/>
                <a:gd name="connsiteY0" fmla="*/ 779064 h 779063"/>
                <a:gd name="connsiteX1" fmla="*/ 230123 w 230122"/>
                <a:gd name="connsiteY1" fmla="*/ 779064 h 779063"/>
                <a:gd name="connsiteX2" fmla="*/ 230123 w 230122"/>
                <a:gd name="connsiteY2" fmla="*/ 0 h 779063"/>
              </a:gdLst>
              <a:ahLst/>
              <a:cxnLst>
                <a:cxn ang="0">
                  <a:pos x="connsiteX0" y="connsiteY0"/>
                </a:cxn>
                <a:cxn ang="0">
                  <a:pos x="connsiteX1" y="connsiteY1"/>
                </a:cxn>
                <a:cxn ang="0">
                  <a:pos x="connsiteX2" y="connsiteY2"/>
                </a:cxn>
              </a:cxnLst>
              <a:rect l="l" t="t" r="r" b="b"/>
              <a:pathLst>
                <a:path w="230122" h="779063">
                  <a:moveTo>
                    <a:pt x="0" y="779064"/>
                  </a:moveTo>
                  <a:lnTo>
                    <a:pt x="230123" y="779064"/>
                  </a:lnTo>
                  <a:lnTo>
                    <a:pt x="230123" y="0"/>
                  </a:lnTo>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58" name="Freeform: Shape 59">
              <a:extLst>
                <a:ext uri="{FF2B5EF4-FFF2-40B4-BE49-F238E27FC236}">
                  <a16:creationId xmlns:a16="http://schemas.microsoft.com/office/drawing/2014/main" id="{C73CB4D9-50E1-44DA-A986-8AEA99463943}"/>
                </a:ext>
              </a:extLst>
            </p:cNvPr>
            <p:cNvSpPr/>
            <p:nvPr/>
          </p:nvSpPr>
          <p:spPr>
            <a:xfrm>
              <a:off x="10521763" y="6191555"/>
              <a:ext cx="962734" cy="6902"/>
            </a:xfrm>
            <a:custGeom>
              <a:avLst/>
              <a:gdLst>
                <a:gd name="connsiteX0" fmla="*/ 0 w 962734"/>
                <a:gd name="connsiteY0" fmla="*/ 0 h 6902"/>
                <a:gd name="connsiteX1" fmla="*/ 962735 w 962734"/>
                <a:gd name="connsiteY1" fmla="*/ 0 h 6902"/>
              </a:gdLst>
              <a:ahLst/>
              <a:cxnLst>
                <a:cxn ang="0">
                  <a:pos x="connsiteX0" y="connsiteY0"/>
                </a:cxn>
                <a:cxn ang="0">
                  <a:pos x="connsiteX1" y="connsiteY1"/>
                </a:cxn>
              </a:cxnLst>
              <a:rect l="l" t="t" r="r" b="b"/>
              <a:pathLst>
                <a:path w="962734" h="6902">
                  <a:moveTo>
                    <a:pt x="0" y="0"/>
                  </a:moveTo>
                  <a:lnTo>
                    <a:pt x="962735"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59" name="Freeform: Shape 60">
              <a:extLst>
                <a:ext uri="{FF2B5EF4-FFF2-40B4-BE49-F238E27FC236}">
                  <a16:creationId xmlns:a16="http://schemas.microsoft.com/office/drawing/2014/main" id="{AA80706C-1CAF-4E9F-9BE5-A05DE76E72F6}"/>
                </a:ext>
              </a:extLst>
            </p:cNvPr>
            <p:cNvSpPr/>
            <p:nvPr/>
          </p:nvSpPr>
          <p:spPr>
            <a:xfrm>
              <a:off x="10590372" y="5691069"/>
              <a:ext cx="817371" cy="417796"/>
            </a:xfrm>
            <a:custGeom>
              <a:avLst/>
              <a:gdLst>
                <a:gd name="connsiteX0" fmla="*/ 0 w 817371"/>
                <a:gd name="connsiteY0" fmla="*/ 0 h 417796"/>
                <a:gd name="connsiteX1" fmla="*/ 817372 w 817371"/>
                <a:gd name="connsiteY1" fmla="*/ 0 h 417796"/>
                <a:gd name="connsiteX2" fmla="*/ 817372 w 817371"/>
                <a:gd name="connsiteY2" fmla="*/ 417797 h 417796"/>
                <a:gd name="connsiteX3" fmla="*/ 0 w 817371"/>
                <a:gd name="connsiteY3" fmla="*/ 417797 h 417796"/>
              </a:gdLst>
              <a:ahLst/>
              <a:cxnLst>
                <a:cxn ang="0">
                  <a:pos x="connsiteX0" y="connsiteY0"/>
                </a:cxn>
                <a:cxn ang="0">
                  <a:pos x="connsiteX1" y="connsiteY1"/>
                </a:cxn>
                <a:cxn ang="0">
                  <a:pos x="connsiteX2" y="connsiteY2"/>
                </a:cxn>
                <a:cxn ang="0">
                  <a:pos x="connsiteX3" y="connsiteY3"/>
                </a:cxn>
              </a:cxnLst>
              <a:rect l="l" t="t" r="r" b="b"/>
              <a:pathLst>
                <a:path w="817371" h="417796">
                  <a:moveTo>
                    <a:pt x="0" y="0"/>
                  </a:moveTo>
                  <a:lnTo>
                    <a:pt x="817372" y="0"/>
                  </a:lnTo>
                  <a:lnTo>
                    <a:pt x="817372" y="417797"/>
                  </a:lnTo>
                  <a:lnTo>
                    <a:pt x="0" y="417797"/>
                  </a:lnTo>
                  <a:close/>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60" name="Freeform: Shape 61">
              <a:extLst>
                <a:ext uri="{FF2B5EF4-FFF2-40B4-BE49-F238E27FC236}">
                  <a16:creationId xmlns:a16="http://schemas.microsoft.com/office/drawing/2014/main" id="{F8F1BDFF-26F0-4A02-A117-21D8881918C4}"/>
                </a:ext>
              </a:extLst>
            </p:cNvPr>
            <p:cNvSpPr/>
            <p:nvPr/>
          </p:nvSpPr>
          <p:spPr>
            <a:xfrm>
              <a:off x="10677204" y="5743526"/>
              <a:ext cx="6902" cy="310811"/>
            </a:xfrm>
            <a:custGeom>
              <a:avLst/>
              <a:gdLst>
                <a:gd name="connsiteX0" fmla="*/ 0 w 6902"/>
                <a:gd name="connsiteY0" fmla="*/ 0 h 310811"/>
                <a:gd name="connsiteX1" fmla="*/ 0 w 6902"/>
                <a:gd name="connsiteY1" fmla="*/ 310811 h 310811"/>
              </a:gdLst>
              <a:ahLst/>
              <a:cxnLst>
                <a:cxn ang="0">
                  <a:pos x="connsiteX0" y="connsiteY0"/>
                </a:cxn>
                <a:cxn ang="0">
                  <a:pos x="connsiteX1" y="connsiteY1"/>
                </a:cxn>
              </a:cxnLst>
              <a:rect l="l" t="t" r="r" b="b"/>
              <a:pathLst>
                <a:path w="6902" h="310811">
                  <a:moveTo>
                    <a:pt x="0" y="0"/>
                  </a:moveTo>
                  <a:lnTo>
                    <a:pt x="0" y="310811"/>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61" name="Freeform: Shape 62">
              <a:extLst>
                <a:ext uri="{FF2B5EF4-FFF2-40B4-BE49-F238E27FC236}">
                  <a16:creationId xmlns:a16="http://schemas.microsoft.com/office/drawing/2014/main" id="{9E939D46-0104-4596-82E1-D677B8D03657}"/>
                </a:ext>
              </a:extLst>
            </p:cNvPr>
            <p:cNvSpPr/>
            <p:nvPr/>
          </p:nvSpPr>
          <p:spPr>
            <a:xfrm>
              <a:off x="10749816" y="5743526"/>
              <a:ext cx="6902" cy="310811"/>
            </a:xfrm>
            <a:custGeom>
              <a:avLst/>
              <a:gdLst>
                <a:gd name="connsiteX0" fmla="*/ 0 w 6902"/>
                <a:gd name="connsiteY0" fmla="*/ 0 h 310811"/>
                <a:gd name="connsiteX1" fmla="*/ 0 w 6902"/>
                <a:gd name="connsiteY1" fmla="*/ 310811 h 310811"/>
              </a:gdLst>
              <a:ahLst/>
              <a:cxnLst>
                <a:cxn ang="0">
                  <a:pos x="connsiteX0" y="connsiteY0"/>
                </a:cxn>
                <a:cxn ang="0">
                  <a:pos x="connsiteX1" y="connsiteY1"/>
                </a:cxn>
              </a:cxnLst>
              <a:rect l="l" t="t" r="r" b="b"/>
              <a:pathLst>
                <a:path w="6902" h="310811">
                  <a:moveTo>
                    <a:pt x="0" y="0"/>
                  </a:moveTo>
                  <a:lnTo>
                    <a:pt x="0" y="310811"/>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62" name="Freeform: Shape 63">
              <a:extLst>
                <a:ext uri="{FF2B5EF4-FFF2-40B4-BE49-F238E27FC236}">
                  <a16:creationId xmlns:a16="http://schemas.microsoft.com/office/drawing/2014/main" id="{2B1104DC-DA6E-4879-9AB1-29561A19230E}"/>
                </a:ext>
              </a:extLst>
            </p:cNvPr>
            <p:cNvSpPr/>
            <p:nvPr/>
          </p:nvSpPr>
          <p:spPr>
            <a:xfrm>
              <a:off x="10822497" y="5743526"/>
              <a:ext cx="6902" cy="310811"/>
            </a:xfrm>
            <a:custGeom>
              <a:avLst/>
              <a:gdLst>
                <a:gd name="connsiteX0" fmla="*/ 0 w 6902"/>
                <a:gd name="connsiteY0" fmla="*/ 0 h 310811"/>
                <a:gd name="connsiteX1" fmla="*/ 0 w 6902"/>
                <a:gd name="connsiteY1" fmla="*/ 310811 h 310811"/>
              </a:gdLst>
              <a:ahLst/>
              <a:cxnLst>
                <a:cxn ang="0">
                  <a:pos x="connsiteX0" y="connsiteY0"/>
                </a:cxn>
                <a:cxn ang="0">
                  <a:pos x="connsiteX1" y="connsiteY1"/>
                </a:cxn>
              </a:cxnLst>
              <a:rect l="l" t="t" r="r" b="b"/>
              <a:pathLst>
                <a:path w="6902" h="310811">
                  <a:moveTo>
                    <a:pt x="0" y="0"/>
                  </a:moveTo>
                  <a:lnTo>
                    <a:pt x="0" y="310811"/>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63" name="Freeform: Shape 64">
              <a:extLst>
                <a:ext uri="{FF2B5EF4-FFF2-40B4-BE49-F238E27FC236}">
                  <a16:creationId xmlns:a16="http://schemas.microsoft.com/office/drawing/2014/main" id="{585A311E-FFF9-463F-9366-C728F0558017}"/>
                </a:ext>
              </a:extLst>
            </p:cNvPr>
            <p:cNvSpPr/>
            <p:nvPr/>
          </p:nvSpPr>
          <p:spPr>
            <a:xfrm>
              <a:off x="10895179" y="5743526"/>
              <a:ext cx="6902" cy="310811"/>
            </a:xfrm>
            <a:custGeom>
              <a:avLst/>
              <a:gdLst>
                <a:gd name="connsiteX0" fmla="*/ 0 w 6902"/>
                <a:gd name="connsiteY0" fmla="*/ 0 h 310811"/>
                <a:gd name="connsiteX1" fmla="*/ 0 w 6902"/>
                <a:gd name="connsiteY1" fmla="*/ 310811 h 310811"/>
              </a:gdLst>
              <a:ahLst/>
              <a:cxnLst>
                <a:cxn ang="0">
                  <a:pos x="connsiteX0" y="connsiteY0"/>
                </a:cxn>
                <a:cxn ang="0">
                  <a:pos x="connsiteX1" y="connsiteY1"/>
                </a:cxn>
              </a:cxnLst>
              <a:rect l="l" t="t" r="r" b="b"/>
              <a:pathLst>
                <a:path w="6902" h="310811">
                  <a:moveTo>
                    <a:pt x="0" y="0"/>
                  </a:moveTo>
                  <a:lnTo>
                    <a:pt x="0" y="310811"/>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64" name="Freeform: Shape 65">
              <a:extLst>
                <a:ext uri="{FF2B5EF4-FFF2-40B4-BE49-F238E27FC236}">
                  <a16:creationId xmlns:a16="http://schemas.microsoft.com/office/drawing/2014/main" id="{75900195-AEC8-4A9F-85A5-49CF0ED81A1D}"/>
                </a:ext>
              </a:extLst>
            </p:cNvPr>
            <p:cNvSpPr/>
            <p:nvPr/>
          </p:nvSpPr>
          <p:spPr>
            <a:xfrm>
              <a:off x="10967791" y="5743526"/>
              <a:ext cx="6902" cy="310811"/>
            </a:xfrm>
            <a:custGeom>
              <a:avLst/>
              <a:gdLst>
                <a:gd name="connsiteX0" fmla="*/ 0 w 6902"/>
                <a:gd name="connsiteY0" fmla="*/ 0 h 310811"/>
                <a:gd name="connsiteX1" fmla="*/ 0 w 6902"/>
                <a:gd name="connsiteY1" fmla="*/ 310811 h 310811"/>
              </a:gdLst>
              <a:ahLst/>
              <a:cxnLst>
                <a:cxn ang="0">
                  <a:pos x="connsiteX0" y="connsiteY0"/>
                </a:cxn>
                <a:cxn ang="0">
                  <a:pos x="connsiteX1" y="connsiteY1"/>
                </a:cxn>
              </a:cxnLst>
              <a:rect l="l" t="t" r="r" b="b"/>
              <a:pathLst>
                <a:path w="6902" h="310811">
                  <a:moveTo>
                    <a:pt x="0" y="0"/>
                  </a:moveTo>
                  <a:lnTo>
                    <a:pt x="0" y="310811"/>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65" name="Freeform: Shape 66">
              <a:extLst>
                <a:ext uri="{FF2B5EF4-FFF2-40B4-BE49-F238E27FC236}">
                  <a16:creationId xmlns:a16="http://schemas.microsoft.com/office/drawing/2014/main" id="{839AFA31-2955-4256-AB66-9DE0BD12BDC2}"/>
                </a:ext>
              </a:extLst>
            </p:cNvPr>
            <p:cNvSpPr/>
            <p:nvPr/>
          </p:nvSpPr>
          <p:spPr>
            <a:xfrm>
              <a:off x="11040472" y="5743526"/>
              <a:ext cx="6902" cy="310811"/>
            </a:xfrm>
            <a:custGeom>
              <a:avLst/>
              <a:gdLst>
                <a:gd name="connsiteX0" fmla="*/ 0 w 6902"/>
                <a:gd name="connsiteY0" fmla="*/ 0 h 310811"/>
                <a:gd name="connsiteX1" fmla="*/ 0 w 6902"/>
                <a:gd name="connsiteY1" fmla="*/ 310811 h 310811"/>
              </a:gdLst>
              <a:ahLst/>
              <a:cxnLst>
                <a:cxn ang="0">
                  <a:pos x="connsiteX0" y="connsiteY0"/>
                </a:cxn>
                <a:cxn ang="0">
                  <a:pos x="connsiteX1" y="connsiteY1"/>
                </a:cxn>
              </a:cxnLst>
              <a:rect l="l" t="t" r="r" b="b"/>
              <a:pathLst>
                <a:path w="6902" h="310811">
                  <a:moveTo>
                    <a:pt x="0" y="0"/>
                  </a:moveTo>
                  <a:lnTo>
                    <a:pt x="0" y="310811"/>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66" name="Freeform: Shape 67">
              <a:extLst>
                <a:ext uri="{FF2B5EF4-FFF2-40B4-BE49-F238E27FC236}">
                  <a16:creationId xmlns:a16="http://schemas.microsoft.com/office/drawing/2014/main" id="{C85A96D7-3F2D-421D-AC39-1BAAE572666D}"/>
                </a:ext>
              </a:extLst>
            </p:cNvPr>
            <p:cNvSpPr/>
            <p:nvPr/>
          </p:nvSpPr>
          <p:spPr>
            <a:xfrm>
              <a:off x="11113154" y="5743526"/>
              <a:ext cx="6902" cy="310811"/>
            </a:xfrm>
            <a:custGeom>
              <a:avLst/>
              <a:gdLst>
                <a:gd name="connsiteX0" fmla="*/ 0 w 6902"/>
                <a:gd name="connsiteY0" fmla="*/ 0 h 310811"/>
                <a:gd name="connsiteX1" fmla="*/ 0 w 6902"/>
                <a:gd name="connsiteY1" fmla="*/ 310811 h 310811"/>
              </a:gdLst>
              <a:ahLst/>
              <a:cxnLst>
                <a:cxn ang="0">
                  <a:pos x="connsiteX0" y="connsiteY0"/>
                </a:cxn>
                <a:cxn ang="0">
                  <a:pos x="connsiteX1" y="connsiteY1"/>
                </a:cxn>
              </a:cxnLst>
              <a:rect l="l" t="t" r="r" b="b"/>
              <a:pathLst>
                <a:path w="6902" h="310811">
                  <a:moveTo>
                    <a:pt x="0" y="0"/>
                  </a:moveTo>
                  <a:lnTo>
                    <a:pt x="0" y="310811"/>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67" name="Freeform: Shape 68">
              <a:extLst>
                <a:ext uri="{FF2B5EF4-FFF2-40B4-BE49-F238E27FC236}">
                  <a16:creationId xmlns:a16="http://schemas.microsoft.com/office/drawing/2014/main" id="{E8EFC121-6844-49A6-A11D-D6F756CE4ACD}"/>
                </a:ext>
              </a:extLst>
            </p:cNvPr>
            <p:cNvSpPr/>
            <p:nvPr/>
          </p:nvSpPr>
          <p:spPr>
            <a:xfrm>
              <a:off x="11185766" y="5743526"/>
              <a:ext cx="6902" cy="310811"/>
            </a:xfrm>
            <a:custGeom>
              <a:avLst/>
              <a:gdLst>
                <a:gd name="connsiteX0" fmla="*/ 0 w 6902"/>
                <a:gd name="connsiteY0" fmla="*/ 0 h 310811"/>
                <a:gd name="connsiteX1" fmla="*/ 0 w 6902"/>
                <a:gd name="connsiteY1" fmla="*/ 310811 h 310811"/>
              </a:gdLst>
              <a:ahLst/>
              <a:cxnLst>
                <a:cxn ang="0">
                  <a:pos x="connsiteX0" y="connsiteY0"/>
                </a:cxn>
                <a:cxn ang="0">
                  <a:pos x="connsiteX1" y="connsiteY1"/>
                </a:cxn>
              </a:cxnLst>
              <a:rect l="l" t="t" r="r" b="b"/>
              <a:pathLst>
                <a:path w="6902" h="310811">
                  <a:moveTo>
                    <a:pt x="0" y="0"/>
                  </a:moveTo>
                  <a:lnTo>
                    <a:pt x="0" y="310811"/>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68" name="Freeform: Shape 69">
              <a:extLst>
                <a:ext uri="{FF2B5EF4-FFF2-40B4-BE49-F238E27FC236}">
                  <a16:creationId xmlns:a16="http://schemas.microsoft.com/office/drawing/2014/main" id="{AFDFF150-67E6-4660-B48A-40D1CCA17F69}"/>
                </a:ext>
              </a:extLst>
            </p:cNvPr>
            <p:cNvSpPr/>
            <p:nvPr/>
          </p:nvSpPr>
          <p:spPr>
            <a:xfrm>
              <a:off x="11258447" y="5743526"/>
              <a:ext cx="6902" cy="310811"/>
            </a:xfrm>
            <a:custGeom>
              <a:avLst/>
              <a:gdLst>
                <a:gd name="connsiteX0" fmla="*/ 0 w 6902"/>
                <a:gd name="connsiteY0" fmla="*/ 0 h 310811"/>
                <a:gd name="connsiteX1" fmla="*/ 0 w 6902"/>
                <a:gd name="connsiteY1" fmla="*/ 310811 h 310811"/>
              </a:gdLst>
              <a:ahLst/>
              <a:cxnLst>
                <a:cxn ang="0">
                  <a:pos x="connsiteX0" y="connsiteY0"/>
                </a:cxn>
                <a:cxn ang="0">
                  <a:pos x="connsiteX1" y="connsiteY1"/>
                </a:cxn>
              </a:cxnLst>
              <a:rect l="l" t="t" r="r" b="b"/>
              <a:pathLst>
                <a:path w="6902" h="310811">
                  <a:moveTo>
                    <a:pt x="0" y="0"/>
                  </a:moveTo>
                  <a:lnTo>
                    <a:pt x="0" y="310811"/>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69" name="Freeform: Shape 70">
              <a:extLst>
                <a:ext uri="{FF2B5EF4-FFF2-40B4-BE49-F238E27FC236}">
                  <a16:creationId xmlns:a16="http://schemas.microsoft.com/office/drawing/2014/main" id="{0EBD2080-583F-4D06-8EC5-77A133FD8803}"/>
                </a:ext>
              </a:extLst>
            </p:cNvPr>
            <p:cNvSpPr/>
            <p:nvPr/>
          </p:nvSpPr>
          <p:spPr>
            <a:xfrm>
              <a:off x="11331129" y="5743526"/>
              <a:ext cx="6902" cy="310811"/>
            </a:xfrm>
            <a:custGeom>
              <a:avLst/>
              <a:gdLst>
                <a:gd name="connsiteX0" fmla="*/ 0 w 6902"/>
                <a:gd name="connsiteY0" fmla="*/ 0 h 310811"/>
                <a:gd name="connsiteX1" fmla="*/ 0 w 6902"/>
                <a:gd name="connsiteY1" fmla="*/ 310811 h 310811"/>
              </a:gdLst>
              <a:ahLst/>
              <a:cxnLst>
                <a:cxn ang="0">
                  <a:pos x="connsiteX0" y="connsiteY0"/>
                </a:cxn>
                <a:cxn ang="0">
                  <a:pos x="connsiteX1" y="connsiteY1"/>
                </a:cxn>
              </a:cxnLst>
              <a:rect l="l" t="t" r="r" b="b"/>
              <a:pathLst>
                <a:path w="6902" h="310811">
                  <a:moveTo>
                    <a:pt x="0" y="0"/>
                  </a:moveTo>
                  <a:lnTo>
                    <a:pt x="0" y="310811"/>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70" name="Freeform: Shape 71">
              <a:extLst>
                <a:ext uri="{FF2B5EF4-FFF2-40B4-BE49-F238E27FC236}">
                  <a16:creationId xmlns:a16="http://schemas.microsoft.com/office/drawing/2014/main" id="{028CA2AD-67AC-47BF-AB06-263317B58270}"/>
                </a:ext>
              </a:extLst>
            </p:cNvPr>
            <p:cNvSpPr/>
            <p:nvPr/>
          </p:nvSpPr>
          <p:spPr>
            <a:xfrm>
              <a:off x="11492574" y="6542745"/>
              <a:ext cx="322890" cy="6902"/>
            </a:xfrm>
            <a:custGeom>
              <a:avLst/>
              <a:gdLst>
                <a:gd name="connsiteX0" fmla="*/ 0 w 322890"/>
                <a:gd name="connsiteY0" fmla="*/ 0 h 6902"/>
                <a:gd name="connsiteX1" fmla="*/ 322890 w 322890"/>
                <a:gd name="connsiteY1" fmla="*/ 0 h 6902"/>
              </a:gdLst>
              <a:ahLst/>
              <a:cxnLst>
                <a:cxn ang="0">
                  <a:pos x="connsiteX0" y="connsiteY0"/>
                </a:cxn>
                <a:cxn ang="0">
                  <a:pos x="connsiteX1" y="connsiteY1"/>
                </a:cxn>
              </a:cxnLst>
              <a:rect l="l" t="t" r="r" b="b"/>
              <a:pathLst>
                <a:path w="322890" h="6902">
                  <a:moveTo>
                    <a:pt x="0" y="0"/>
                  </a:moveTo>
                  <a:lnTo>
                    <a:pt x="322890" y="0"/>
                  </a:lnTo>
                </a:path>
              </a:pathLst>
            </a:custGeom>
            <a:ln w="10346" cap="flat">
              <a:solidFill>
                <a:schemeClr val="accent1"/>
              </a:solidFill>
              <a:prstDash val="solid"/>
              <a:miter/>
            </a:ln>
          </p:spPr>
          <p:txBody>
            <a:bodyPr rtlCol="0" anchor="ctr"/>
            <a:lstStyle/>
            <a:p>
              <a:endParaRPr lang="en-US" dirty="0">
                <a:latin typeface="Inter" panose="020B0502030000000004" pitchFamily="34" charset="0"/>
              </a:endParaRPr>
            </a:p>
          </p:txBody>
        </p:sp>
        <p:sp>
          <p:nvSpPr>
            <p:cNvPr id="71" name="Freeform: Shape 72">
              <a:extLst>
                <a:ext uri="{FF2B5EF4-FFF2-40B4-BE49-F238E27FC236}">
                  <a16:creationId xmlns:a16="http://schemas.microsoft.com/office/drawing/2014/main" id="{A7865F52-E0E5-4447-BA91-7920B7F28D9C}"/>
                </a:ext>
              </a:extLst>
            </p:cNvPr>
            <p:cNvSpPr/>
            <p:nvPr/>
          </p:nvSpPr>
          <p:spPr>
            <a:xfrm>
              <a:off x="11855842" y="6064415"/>
              <a:ext cx="104983" cy="421869"/>
            </a:xfrm>
            <a:custGeom>
              <a:avLst/>
              <a:gdLst>
                <a:gd name="connsiteX0" fmla="*/ 0 w 104983"/>
                <a:gd name="connsiteY0" fmla="*/ 421869 h 421869"/>
                <a:gd name="connsiteX1" fmla="*/ 0 w 104983"/>
                <a:gd name="connsiteY1" fmla="*/ 0 h 421869"/>
                <a:gd name="connsiteX2" fmla="*/ 104984 w 104983"/>
                <a:gd name="connsiteY2" fmla="*/ 0 h 421869"/>
              </a:gdLst>
              <a:ahLst/>
              <a:cxnLst>
                <a:cxn ang="0">
                  <a:pos x="connsiteX0" y="connsiteY0"/>
                </a:cxn>
                <a:cxn ang="0">
                  <a:pos x="connsiteX1" y="connsiteY1"/>
                </a:cxn>
                <a:cxn ang="0">
                  <a:pos x="connsiteX2" y="connsiteY2"/>
                </a:cxn>
              </a:cxnLst>
              <a:rect l="l" t="t" r="r" b="b"/>
              <a:pathLst>
                <a:path w="104983" h="421869">
                  <a:moveTo>
                    <a:pt x="0" y="421869"/>
                  </a:moveTo>
                  <a:lnTo>
                    <a:pt x="0" y="0"/>
                  </a:lnTo>
                  <a:lnTo>
                    <a:pt x="104984" y="0"/>
                  </a:lnTo>
                </a:path>
              </a:pathLst>
            </a:custGeom>
            <a:noFill/>
            <a:ln w="10346" cap="flat">
              <a:solidFill>
                <a:schemeClr val="accent1"/>
              </a:solidFill>
              <a:prstDash val="solid"/>
              <a:miter/>
            </a:ln>
          </p:spPr>
          <p:txBody>
            <a:bodyPr rtlCol="0" anchor="ctr"/>
            <a:lstStyle/>
            <a:p>
              <a:endParaRPr lang="en-US" dirty="0">
                <a:latin typeface="Inter" panose="020B0502030000000004" pitchFamily="34" charset="0"/>
              </a:endParaRPr>
            </a:p>
          </p:txBody>
        </p:sp>
        <p:sp>
          <p:nvSpPr>
            <p:cNvPr id="72" name="Freeform: Shape 73">
              <a:extLst>
                <a:ext uri="{FF2B5EF4-FFF2-40B4-BE49-F238E27FC236}">
                  <a16:creationId xmlns:a16="http://schemas.microsoft.com/office/drawing/2014/main" id="{F66A7C29-0321-4892-82E5-AD971BCD25D0}"/>
                </a:ext>
              </a:extLst>
            </p:cNvPr>
            <p:cNvSpPr/>
            <p:nvPr/>
          </p:nvSpPr>
          <p:spPr>
            <a:xfrm>
              <a:off x="5973553" y="6139098"/>
              <a:ext cx="1104991" cy="323925"/>
            </a:xfrm>
            <a:custGeom>
              <a:avLst/>
              <a:gdLst>
                <a:gd name="connsiteX0" fmla="*/ 0 w 1104991"/>
                <a:gd name="connsiteY0" fmla="*/ 0 h 323925"/>
                <a:gd name="connsiteX1" fmla="*/ 1104992 w 1104991"/>
                <a:gd name="connsiteY1" fmla="*/ 0 h 323925"/>
                <a:gd name="connsiteX2" fmla="*/ 1104992 w 1104991"/>
                <a:gd name="connsiteY2" fmla="*/ 323925 h 323925"/>
                <a:gd name="connsiteX3" fmla="*/ 0 w 1104991"/>
                <a:gd name="connsiteY3" fmla="*/ 323925 h 323925"/>
              </a:gdLst>
              <a:ahLst/>
              <a:cxnLst>
                <a:cxn ang="0">
                  <a:pos x="connsiteX0" y="connsiteY0"/>
                </a:cxn>
                <a:cxn ang="0">
                  <a:pos x="connsiteX1" y="connsiteY1"/>
                </a:cxn>
                <a:cxn ang="0">
                  <a:pos x="connsiteX2" y="connsiteY2"/>
                </a:cxn>
                <a:cxn ang="0">
                  <a:pos x="connsiteX3" y="connsiteY3"/>
                </a:cxn>
              </a:cxnLst>
              <a:rect l="l" t="t" r="r" b="b"/>
              <a:pathLst>
                <a:path w="1104991" h="323925">
                  <a:moveTo>
                    <a:pt x="0" y="0"/>
                  </a:moveTo>
                  <a:lnTo>
                    <a:pt x="1104992" y="0"/>
                  </a:lnTo>
                  <a:lnTo>
                    <a:pt x="1104992" y="323925"/>
                  </a:lnTo>
                  <a:lnTo>
                    <a:pt x="0" y="323925"/>
                  </a:lnTo>
                  <a:close/>
                </a:path>
              </a:pathLst>
            </a:custGeom>
            <a:noFill/>
            <a:ln w="10346" cap="flat">
              <a:solidFill>
                <a:schemeClr val="accent1"/>
              </a:solidFill>
              <a:prstDash val="solid"/>
              <a:miter/>
            </a:ln>
          </p:spPr>
          <p:txBody>
            <a:bodyPr rtlCol="0" anchor="ctr"/>
            <a:lstStyle/>
            <a:p>
              <a:endParaRPr lang="en-US" dirty="0">
                <a:latin typeface="Inter" panose="020B0502030000000004" pitchFamily="34" charset="0"/>
              </a:endParaRPr>
            </a:p>
          </p:txBody>
        </p:sp>
        <p:sp>
          <p:nvSpPr>
            <p:cNvPr id="73" name="Freeform: Shape 74">
              <a:extLst>
                <a:ext uri="{FF2B5EF4-FFF2-40B4-BE49-F238E27FC236}">
                  <a16:creationId xmlns:a16="http://schemas.microsoft.com/office/drawing/2014/main" id="{25660FE8-71D7-4026-82EC-EF3E513B24D7}"/>
                </a:ext>
              </a:extLst>
            </p:cNvPr>
            <p:cNvSpPr/>
            <p:nvPr/>
          </p:nvSpPr>
          <p:spPr>
            <a:xfrm>
              <a:off x="5811072" y="6217853"/>
              <a:ext cx="157441" cy="6902"/>
            </a:xfrm>
            <a:custGeom>
              <a:avLst/>
              <a:gdLst>
                <a:gd name="connsiteX0" fmla="*/ 157442 w 157441"/>
                <a:gd name="connsiteY0" fmla="*/ 0 h 6902"/>
                <a:gd name="connsiteX1" fmla="*/ 0 w 157441"/>
                <a:gd name="connsiteY1" fmla="*/ 0 h 6902"/>
              </a:gdLst>
              <a:ahLst/>
              <a:cxnLst>
                <a:cxn ang="0">
                  <a:pos x="connsiteX0" y="connsiteY0"/>
                </a:cxn>
                <a:cxn ang="0">
                  <a:pos x="connsiteX1" y="connsiteY1"/>
                </a:cxn>
              </a:cxnLst>
              <a:rect l="l" t="t" r="r" b="b"/>
              <a:pathLst>
                <a:path w="157441" h="6902">
                  <a:moveTo>
                    <a:pt x="157442" y="0"/>
                  </a:moveTo>
                  <a:lnTo>
                    <a:pt x="0"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74" name="Freeform: Shape 75">
              <a:extLst>
                <a:ext uri="{FF2B5EF4-FFF2-40B4-BE49-F238E27FC236}">
                  <a16:creationId xmlns:a16="http://schemas.microsoft.com/office/drawing/2014/main" id="{814E802C-92D9-4147-A612-553A61ED3956}"/>
                </a:ext>
              </a:extLst>
            </p:cNvPr>
            <p:cNvSpPr/>
            <p:nvPr/>
          </p:nvSpPr>
          <p:spPr>
            <a:xfrm>
              <a:off x="5744534" y="6373224"/>
              <a:ext cx="223980" cy="6902"/>
            </a:xfrm>
            <a:custGeom>
              <a:avLst/>
              <a:gdLst>
                <a:gd name="connsiteX0" fmla="*/ 223980 w 223980"/>
                <a:gd name="connsiteY0" fmla="*/ 0 h 6902"/>
                <a:gd name="connsiteX1" fmla="*/ 0 w 223980"/>
                <a:gd name="connsiteY1" fmla="*/ 0 h 6902"/>
              </a:gdLst>
              <a:ahLst/>
              <a:cxnLst>
                <a:cxn ang="0">
                  <a:pos x="connsiteX0" y="connsiteY0"/>
                </a:cxn>
                <a:cxn ang="0">
                  <a:pos x="connsiteX1" y="connsiteY1"/>
                </a:cxn>
              </a:cxnLst>
              <a:rect l="l" t="t" r="r" b="b"/>
              <a:pathLst>
                <a:path w="223980" h="6902">
                  <a:moveTo>
                    <a:pt x="223980" y="0"/>
                  </a:moveTo>
                  <a:lnTo>
                    <a:pt x="0"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75" name="Freeform: Shape 76">
              <a:extLst>
                <a:ext uri="{FF2B5EF4-FFF2-40B4-BE49-F238E27FC236}">
                  <a16:creationId xmlns:a16="http://schemas.microsoft.com/office/drawing/2014/main" id="{70F8DF15-13F8-4C90-B459-8049CF7D4016}"/>
                </a:ext>
              </a:extLst>
            </p:cNvPr>
            <p:cNvSpPr/>
            <p:nvPr/>
          </p:nvSpPr>
          <p:spPr>
            <a:xfrm>
              <a:off x="5845446" y="6294538"/>
              <a:ext cx="125069" cy="6902"/>
            </a:xfrm>
            <a:custGeom>
              <a:avLst/>
              <a:gdLst>
                <a:gd name="connsiteX0" fmla="*/ 125070 w 125069"/>
                <a:gd name="connsiteY0" fmla="*/ 0 h 6902"/>
                <a:gd name="connsiteX1" fmla="*/ 0 w 125069"/>
                <a:gd name="connsiteY1" fmla="*/ 0 h 6902"/>
              </a:gdLst>
              <a:ahLst/>
              <a:cxnLst>
                <a:cxn ang="0">
                  <a:pos x="connsiteX0" y="connsiteY0"/>
                </a:cxn>
                <a:cxn ang="0">
                  <a:pos x="connsiteX1" y="connsiteY1"/>
                </a:cxn>
              </a:cxnLst>
              <a:rect l="l" t="t" r="r" b="b"/>
              <a:pathLst>
                <a:path w="125069" h="6902">
                  <a:moveTo>
                    <a:pt x="125070" y="0"/>
                  </a:moveTo>
                  <a:lnTo>
                    <a:pt x="0"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76" name="Freeform: Shape 77">
              <a:extLst>
                <a:ext uri="{FF2B5EF4-FFF2-40B4-BE49-F238E27FC236}">
                  <a16:creationId xmlns:a16="http://schemas.microsoft.com/office/drawing/2014/main" id="{8E69E542-B757-4700-BDFF-20CC5D3939E3}"/>
                </a:ext>
              </a:extLst>
            </p:cNvPr>
            <p:cNvSpPr/>
            <p:nvPr/>
          </p:nvSpPr>
          <p:spPr>
            <a:xfrm>
              <a:off x="7159301" y="6213781"/>
              <a:ext cx="331035" cy="314883"/>
            </a:xfrm>
            <a:custGeom>
              <a:avLst/>
              <a:gdLst>
                <a:gd name="connsiteX0" fmla="*/ 0 w 331035"/>
                <a:gd name="connsiteY0" fmla="*/ 314884 h 314883"/>
                <a:gd name="connsiteX1" fmla="*/ 0 w 331035"/>
                <a:gd name="connsiteY1" fmla="*/ 0 h 314883"/>
                <a:gd name="connsiteX2" fmla="*/ 242202 w 331035"/>
                <a:gd name="connsiteY2" fmla="*/ 0 h 314883"/>
                <a:gd name="connsiteX3" fmla="*/ 331035 w 331035"/>
                <a:gd name="connsiteY3" fmla="*/ 179598 h 314883"/>
                <a:gd name="connsiteX4" fmla="*/ 331035 w 331035"/>
                <a:gd name="connsiteY4" fmla="*/ 314884 h 314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035" h="314883">
                  <a:moveTo>
                    <a:pt x="0" y="314884"/>
                  </a:moveTo>
                  <a:lnTo>
                    <a:pt x="0" y="0"/>
                  </a:lnTo>
                  <a:lnTo>
                    <a:pt x="242202" y="0"/>
                  </a:lnTo>
                  <a:lnTo>
                    <a:pt x="331035" y="179598"/>
                  </a:lnTo>
                  <a:lnTo>
                    <a:pt x="331035" y="314884"/>
                  </a:lnTo>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77" name="Freeform: Shape 78">
              <a:extLst>
                <a:ext uri="{FF2B5EF4-FFF2-40B4-BE49-F238E27FC236}">
                  <a16:creationId xmlns:a16="http://schemas.microsoft.com/office/drawing/2014/main" id="{C6DFB058-65FE-49C0-85EC-F587EDE5CCB9}"/>
                </a:ext>
              </a:extLst>
            </p:cNvPr>
            <p:cNvSpPr/>
            <p:nvPr/>
          </p:nvSpPr>
          <p:spPr>
            <a:xfrm>
              <a:off x="7165375" y="6403525"/>
              <a:ext cx="318886" cy="6902"/>
            </a:xfrm>
            <a:custGeom>
              <a:avLst/>
              <a:gdLst>
                <a:gd name="connsiteX0" fmla="*/ 318887 w 318886"/>
                <a:gd name="connsiteY0" fmla="*/ 0 h 6902"/>
                <a:gd name="connsiteX1" fmla="*/ 0 w 318886"/>
                <a:gd name="connsiteY1" fmla="*/ 0 h 6902"/>
              </a:gdLst>
              <a:ahLst/>
              <a:cxnLst>
                <a:cxn ang="0">
                  <a:pos x="connsiteX0" y="connsiteY0"/>
                </a:cxn>
                <a:cxn ang="0">
                  <a:pos x="connsiteX1" y="connsiteY1"/>
                </a:cxn>
              </a:cxnLst>
              <a:rect l="l" t="t" r="r" b="b"/>
              <a:pathLst>
                <a:path w="318886" h="6902">
                  <a:moveTo>
                    <a:pt x="318887" y="0"/>
                  </a:moveTo>
                  <a:lnTo>
                    <a:pt x="0"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78" name="Freeform: Shape 79">
              <a:extLst>
                <a:ext uri="{FF2B5EF4-FFF2-40B4-BE49-F238E27FC236}">
                  <a16:creationId xmlns:a16="http://schemas.microsoft.com/office/drawing/2014/main" id="{7FD60394-854F-42B1-BDDA-55FDCA561BB3}"/>
                </a:ext>
              </a:extLst>
            </p:cNvPr>
            <p:cNvSpPr/>
            <p:nvPr/>
          </p:nvSpPr>
          <p:spPr>
            <a:xfrm>
              <a:off x="9831601" y="6314693"/>
              <a:ext cx="456105" cy="224049"/>
            </a:xfrm>
            <a:custGeom>
              <a:avLst/>
              <a:gdLst>
                <a:gd name="connsiteX0" fmla="*/ 389498 w 456105"/>
                <a:gd name="connsiteY0" fmla="*/ 224049 h 224049"/>
                <a:gd name="connsiteX1" fmla="*/ 456105 w 456105"/>
                <a:gd name="connsiteY1" fmla="*/ 224049 h 224049"/>
                <a:gd name="connsiteX2" fmla="*/ 456105 w 456105"/>
                <a:gd name="connsiteY2" fmla="*/ 86762 h 224049"/>
                <a:gd name="connsiteX3" fmla="*/ 145294 w 456105"/>
                <a:gd name="connsiteY3" fmla="*/ 86762 h 224049"/>
                <a:gd name="connsiteX4" fmla="*/ 147296 w 456105"/>
                <a:gd name="connsiteY4" fmla="*/ 0 h 224049"/>
                <a:gd name="connsiteX5" fmla="*/ 0 w 456105"/>
                <a:gd name="connsiteY5" fmla="*/ 0 h 224049"/>
                <a:gd name="connsiteX6" fmla="*/ 0 w 456105"/>
                <a:gd name="connsiteY6" fmla="*/ 224049 h 224049"/>
                <a:gd name="connsiteX7" fmla="*/ 62535 w 456105"/>
                <a:gd name="connsiteY7" fmla="*/ 224049 h 224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6105" h="224049">
                  <a:moveTo>
                    <a:pt x="389498" y="224049"/>
                  </a:moveTo>
                  <a:lnTo>
                    <a:pt x="456105" y="224049"/>
                  </a:lnTo>
                  <a:lnTo>
                    <a:pt x="456105" y="86762"/>
                  </a:lnTo>
                  <a:lnTo>
                    <a:pt x="145294" y="86762"/>
                  </a:lnTo>
                  <a:lnTo>
                    <a:pt x="147296" y="0"/>
                  </a:lnTo>
                  <a:lnTo>
                    <a:pt x="0" y="0"/>
                  </a:lnTo>
                  <a:lnTo>
                    <a:pt x="0" y="224049"/>
                  </a:lnTo>
                  <a:lnTo>
                    <a:pt x="62535" y="224049"/>
                  </a:lnTo>
                </a:path>
              </a:pathLst>
            </a:custGeom>
            <a:noFill/>
            <a:ln w="10346" cap="flat">
              <a:solidFill>
                <a:schemeClr val="accent1"/>
              </a:solidFill>
              <a:prstDash val="solid"/>
              <a:miter/>
            </a:ln>
          </p:spPr>
          <p:txBody>
            <a:bodyPr rtlCol="0" anchor="ctr"/>
            <a:lstStyle/>
            <a:p>
              <a:endParaRPr lang="en-US" dirty="0">
                <a:latin typeface="Inter" panose="020B0502030000000004" pitchFamily="34" charset="0"/>
              </a:endParaRPr>
            </a:p>
          </p:txBody>
        </p:sp>
        <p:sp>
          <p:nvSpPr>
            <p:cNvPr id="79" name="Freeform: Shape 80">
              <a:extLst>
                <a:ext uri="{FF2B5EF4-FFF2-40B4-BE49-F238E27FC236}">
                  <a16:creationId xmlns:a16="http://schemas.microsoft.com/office/drawing/2014/main" id="{72975344-3501-441F-90AA-AF13B58C75A4}"/>
                </a:ext>
              </a:extLst>
            </p:cNvPr>
            <p:cNvSpPr/>
            <p:nvPr/>
          </p:nvSpPr>
          <p:spPr>
            <a:xfrm>
              <a:off x="9988007" y="6538742"/>
              <a:ext cx="148330" cy="6902"/>
            </a:xfrm>
            <a:custGeom>
              <a:avLst/>
              <a:gdLst>
                <a:gd name="connsiteX0" fmla="*/ 0 w 148330"/>
                <a:gd name="connsiteY0" fmla="*/ 0 h 6902"/>
                <a:gd name="connsiteX1" fmla="*/ 148331 w 148330"/>
                <a:gd name="connsiteY1" fmla="*/ 0 h 6902"/>
              </a:gdLst>
              <a:ahLst/>
              <a:cxnLst>
                <a:cxn ang="0">
                  <a:pos x="connsiteX0" y="connsiteY0"/>
                </a:cxn>
                <a:cxn ang="0">
                  <a:pos x="connsiteX1" y="connsiteY1"/>
                </a:cxn>
              </a:cxnLst>
              <a:rect l="l" t="t" r="r" b="b"/>
              <a:pathLst>
                <a:path w="148330" h="6902">
                  <a:moveTo>
                    <a:pt x="0" y="0"/>
                  </a:moveTo>
                  <a:cubicBezTo>
                    <a:pt x="68126" y="0"/>
                    <a:pt x="148331" y="0"/>
                    <a:pt x="148331" y="0"/>
                  </a:cubicBezTo>
                </a:path>
              </a:pathLst>
            </a:custGeom>
            <a:noFill/>
            <a:ln w="10346" cap="flat">
              <a:solidFill>
                <a:srgbClr val="F37021"/>
              </a:solidFill>
              <a:prstDash val="solid"/>
              <a:miter/>
            </a:ln>
          </p:spPr>
          <p:txBody>
            <a:bodyPr rtlCol="0" anchor="ctr"/>
            <a:lstStyle/>
            <a:p>
              <a:endParaRPr lang="en-US" dirty="0">
                <a:latin typeface="Inter" panose="020B0502030000000004" pitchFamily="34" charset="0"/>
              </a:endParaRPr>
            </a:p>
          </p:txBody>
        </p:sp>
        <p:sp>
          <p:nvSpPr>
            <p:cNvPr id="80" name="Freeform: Shape 81">
              <a:extLst>
                <a:ext uri="{FF2B5EF4-FFF2-40B4-BE49-F238E27FC236}">
                  <a16:creationId xmlns:a16="http://schemas.microsoft.com/office/drawing/2014/main" id="{EF230710-A183-4CDA-BCCC-62206FC6B61C}"/>
                </a:ext>
              </a:extLst>
            </p:cNvPr>
            <p:cNvSpPr/>
            <p:nvPr/>
          </p:nvSpPr>
          <p:spPr>
            <a:xfrm>
              <a:off x="9869909" y="6165327"/>
              <a:ext cx="391568" cy="232124"/>
            </a:xfrm>
            <a:custGeom>
              <a:avLst/>
              <a:gdLst>
                <a:gd name="connsiteX0" fmla="*/ 0 w 391568"/>
                <a:gd name="connsiteY0" fmla="*/ 149366 h 232124"/>
                <a:gd name="connsiteX1" fmla="*/ 0 w 391568"/>
                <a:gd name="connsiteY1" fmla="*/ 0 h 232124"/>
                <a:gd name="connsiteX2" fmla="*/ 270501 w 391568"/>
                <a:gd name="connsiteY2" fmla="*/ 0 h 232124"/>
                <a:gd name="connsiteX3" fmla="*/ 391568 w 391568"/>
                <a:gd name="connsiteY3" fmla="*/ 232125 h 232124"/>
              </a:gdLst>
              <a:ahLst/>
              <a:cxnLst>
                <a:cxn ang="0">
                  <a:pos x="connsiteX0" y="connsiteY0"/>
                </a:cxn>
                <a:cxn ang="0">
                  <a:pos x="connsiteX1" y="connsiteY1"/>
                </a:cxn>
                <a:cxn ang="0">
                  <a:pos x="connsiteX2" y="connsiteY2"/>
                </a:cxn>
                <a:cxn ang="0">
                  <a:pos x="connsiteX3" y="connsiteY3"/>
                </a:cxn>
              </a:cxnLst>
              <a:rect l="l" t="t" r="r" b="b"/>
              <a:pathLst>
                <a:path w="391568" h="232124">
                  <a:moveTo>
                    <a:pt x="0" y="149366"/>
                  </a:moveTo>
                  <a:lnTo>
                    <a:pt x="0" y="0"/>
                  </a:lnTo>
                  <a:lnTo>
                    <a:pt x="270501" y="0"/>
                  </a:lnTo>
                  <a:lnTo>
                    <a:pt x="391568" y="232125"/>
                  </a:lnTo>
                </a:path>
              </a:pathLst>
            </a:custGeom>
            <a:noFill/>
            <a:ln w="10346" cap="flat">
              <a:solidFill>
                <a:schemeClr val="accent1"/>
              </a:solidFill>
              <a:prstDash val="solid"/>
              <a:miter/>
            </a:ln>
          </p:spPr>
          <p:txBody>
            <a:bodyPr rtlCol="0" anchor="ctr"/>
            <a:lstStyle/>
            <a:p>
              <a:endParaRPr lang="en-US" dirty="0">
                <a:latin typeface="Inter" panose="020B0502030000000004" pitchFamily="34" charset="0"/>
              </a:endParaRPr>
            </a:p>
          </p:txBody>
        </p:sp>
        <p:grpSp>
          <p:nvGrpSpPr>
            <p:cNvPr id="81" name="Graphic 3">
              <a:extLst>
                <a:ext uri="{FF2B5EF4-FFF2-40B4-BE49-F238E27FC236}">
                  <a16:creationId xmlns:a16="http://schemas.microsoft.com/office/drawing/2014/main" id="{ADE15F31-4326-49CB-BFB5-32DC5B2EE1D5}"/>
                </a:ext>
              </a:extLst>
            </p:cNvPr>
            <p:cNvGrpSpPr/>
            <p:nvPr/>
          </p:nvGrpSpPr>
          <p:grpSpPr>
            <a:xfrm>
              <a:off x="3911901" y="6499399"/>
              <a:ext cx="7988392" cy="84760"/>
              <a:chOff x="3911901" y="6499399"/>
              <a:chExt cx="7988392" cy="84760"/>
            </a:xfrm>
            <a:noFill/>
          </p:grpSpPr>
          <p:sp>
            <p:nvSpPr>
              <p:cNvPr id="139" name="Freeform: Shape 83">
                <a:extLst>
                  <a:ext uri="{FF2B5EF4-FFF2-40B4-BE49-F238E27FC236}">
                    <a16:creationId xmlns:a16="http://schemas.microsoft.com/office/drawing/2014/main" id="{AEEDCE87-80A9-476E-B39B-511F22173C4B}"/>
                  </a:ext>
                </a:extLst>
              </p:cNvPr>
              <p:cNvSpPr/>
              <p:nvPr/>
            </p:nvSpPr>
            <p:spPr>
              <a:xfrm>
                <a:off x="4665703" y="6499399"/>
                <a:ext cx="84760" cy="84760"/>
              </a:xfrm>
              <a:custGeom>
                <a:avLst/>
                <a:gdLst>
                  <a:gd name="connsiteX0" fmla="*/ 84760 w 84760"/>
                  <a:gd name="connsiteY0" fmla="*/ 42380 h 84760"/>
                  <a:gd name="connsiteX1" fmla="*/ 42380 w 84760"/>
                  <a:gd name="connsiteY1" fmla="*/ 84761 h 84760"/>
                  <a:gd name="connsiteX2" fmla="*/ 0 w 84760"/>
                  <a:gd name="connsiteY2" fmla="*/ 42380 h 84760"/>
                  <a:gd name="connsiteX3" fmla="*/ 42380 w 84760"/>
                  <a:gd name="connsiteY3" fmla="*/ 0 h 84760"/>
                  <a:gd name="connsiteX4" fmla="*/ 84760 w 84760"/>
                  <a:gd name="connsiteY4" fmla="*/ 42380 h 84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60" h="84760">
                    <a:moveTo>
                      <a:pt x="84760" y="42380"/>
                    </a:moveTo>
                    <a:cubicBezTo>
                      <a:pt x="84760" y="65786"/>
                      <a:pt x="65786" y="84761"/>
                      <a:pt x="42380" y="84761"/>
                    </a:cubicBezTo>
                    <a:cubicBezTo>
                      <a:pt x="18974" y="84761"/>
                      <a:pt x="0" y="65786"/>
                      <a:pt x="0" y="42380"/>
                    </a:cubicBezTo>
                    <a:cubicBezTo>
                      <a:pt x="0" y="18974"/>
                      <a:pt x="18974" y="0"/>
                      <a:pt x="42380" y="0"/>
                    </a:cubicBezTo>
                    <a:cubicBezTo>
                      <a:pt x="65786" y="0"/>
                      <a:pt x="84760" y="18974"/>
                      <a:pt x="84760" y="42380"/>
                    </a:cubicBezTo>
                    <a:close/>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40" name="Freeform: Shape 84">
                <a:extLst>
                  <a:ext uri="{FF2B5EF4-FFF2-40B4-BE49-F238E27FC236}">
                    <a16:creationId xmlns:a16="http://schemas.microsoft.com/office/drawing/2014/main" id="{B6537FFA-1A36-4C01-B069-4DB27B2D16C5}"/>
                  </a:ext>
                </a:extLst>
              </p:cNvPr>
              <p:cNvSpPr/>
              <p:nvPr/>
            </p:nvSpPr>
            <p:spPr>
              <a:xfrm>
                <a:off x="4144992" y="6499399"/>
                <a:ext cx="84760" cy="84760"/>
              </a:xfrm>
              <a:custGeom>
                <a:avLst/>
                <a:gdLst>
                  <a:gd name="connsiteX0" fmla="*/ 84760 w 84760"/>
                  <a:gd name="connsiteY0" fmla="*/ 42380 h 84760"/>
                  <a:gd name="connsiteX1" fmla="*/ 42380 w 84760"/>
                  <a:gd name="connsiteY1" fmla="*/ 84761 h 84760"/>
                  <a:gd name="connsiteX2" fmla="*/ 0 w 84760"/>
                  <a:gd name="connsiteY2" fmla="*/ 42380 h 84760"/>
                  <a:gd name="connsiteX3" fmla="*/ 42380 w 84760"/>
                  <a:gd name="connsiteY3" fmla="*/ 0 h 84760"/>
                  <a:gd name="connsiteX4" fmla="*/ 84760 w 84760"/>
                  <a:gd name="connsiteY4" fmla="*/ 42380 h 84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60" h="84760">
                    <a:moveTo>
                      <a:pt x="84760" y="42380"/>
                    </a:moveTo>
                    <a:cubicBezTo>
                      <a:pt x="84760" y="65786"/>
                      <a:pt x="65786" y="84761"/>
                      <a:pt x="42380" y="84761"/>
                    </a:cubicBezTo>
                    <a:cubicBezTo>
                      <a:pt x="18974" y="84761"/>
                      <a:pt x="0" y="65786"/>
                      <a:pt x="0" y="42380"/>
                    </a:cubicBezTo>
                    <a:cubicBezTo>
                      <a:pt x="0" y="18974"/>
                      <a:pt x="18974" y="0"/>
                      <a:pt x="42380" y="0"/>
                    </a:cubicBezTo>
                    <a:cubicBezTo>
                      <a:pt x="65786" y="0"/>
                      <a:pt x="84760" y="18974"/>
                      <a:pt x="84760" y="42380"/>
                    </a:cubicBezTo>
                    <a:close/>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41" name="Freeform: Shape 85">
                <a:extLst>
                  <a:ext uri="{FF2B5EF4-FFF2-40B4-BE49-F238E27FC236}">
                    <a16:creationId xmlns:a16="http://schemas.microsoft.com/office/drawing/2014/main" id="{8C09086A-B5E4-4A78-B501-C8A0A2DF7169}"/>
                  </a:ext>
                </a:extLst>
              </p:cNvPr>
              <p:cNvSpPr/>
              <p:nvPr/>
            </p:nvSpPr>
            <p:spPr>
              <a:xfrm>
                <a:off x="3911901" y="6499399"/>
                <a:ext cx="84760" cy="84760"/>
              </a:xfrm>
              <a:custGeom>
                <a:avLst/>
                <a:gdLst>
                  <a:gd name="connsiteX0" fmla="*/ 84760 w 84760"/>
                  <a:gd name="connsiteY0" fmla="*/ 42380 h 84760"/>
                  <a:gd name="connsiteX1" fmla="*/ 42380 w 84760"/>
                  <a:gd name="connsiteY1" fmla="*/ 84761 h 84760"/>
                  <a:gd name="connsiteX2" fmla="*/ 0 w 84760"/>
                  <a:gd name="connsiteY2" fmla="*/ 42380 h 84760"/>
                  <a:gd name="connsiteX3" fmla="*/ 42380 w 84760"/>
                  <a:gd name="connsiteY3" fmla="*/ 0 h 84760"/>
                  <a:gd name="connsiteX4" fmla="*/ 84760 w 84760"/>
                  <a:gd name="connsiteY4" fmla="*/ 42380 h 84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60" h="84760">
                    <a:moveTo>
                      <a:pt x="84760" y="42380"/>
                    </a:moveTo>
                    <a:cubicBezTo>
                      <a:pt x="84760" y="65786"/>
                      <a:pt x="65786" y="84761"/>
                      <a:pt x="42380" y="84761"/>
                    </a:cubicBezTo>
                    <a:cubicBezTo>
                      <a:pt x="18974" y="84761"/>
                      <a:pt x="0" y="65786"/>
                      <a:pt x="0" y="42380"/>
                    </a:cubicBezTo>
                    <a:cubicBezTo>
                      <a:pt x="0" y="18974"/>
                      <a:pt x="18974" y="0"/>
                      <a:pt x="42380" y="0"/>
                    </a:cubicBezTo>
                    <a:cubicBezTo>
                      <a:pt x="65786" y="0"/>
                      <a:pt x="84760" y="18974"/>
                      <a:pt x="84760" y="42380"/>
                    </a:cubicBezTo>
                    <a:close/>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42" name="Freeform: Shape 86">
                <a:extLst>
                  <a:ext uri="{FF2B5EF4-FFF2-40B4-BE49-F238E27FC236}">
                    <a16:creationId xmlns:a16="http://schemas.microsoft.com/office/drawing/2014/main" id="{B808E943-5580-44C0-8B64-44FE3BB751DC}"/>
                  </a:ext>
                </a:extLst>
              </p:cNvPr>
              <p:cNvSpPr/>
              <p:nvPr/>
            </p:nvSpPr>
            <p:spPr>
              <a:xfrm>
                <a:off x="5065347" y="6499399"/>
                <a:ext cx="84760" cy="84760"/>
              </a:xfrm>
              <a:custGeom>
                <a:avLst/>
                <a:gdLst>
                  <a:gd name="connsiteX0" fmla="*/ 84761 w 84760"/>
                  <a:gd name="connsiteY0" fmla="*/ 42380 h 84760"/>
                  <a:gd name="connsiteX1" fmla="*/ 42380 w 84760"/>
                  <a:gd name="connsiteY1" fmla="*/ 84761 h 84760"/>
                  <a:gd name="connsiteX2" fmla="*/ 0 w 84760"/>
                  <a:gd name="connsiteY2" fmla="*/ 42380 h 84760"/>
                  <a:gd name="connsiteX3" fmla="*/ 42380 w 84760"/>
                  <a:gd name="connsiteY3" fmla="*/ 0 h 84760"/>
                  <a:gd name="connsiteX4" fmla="*/ 84761 w 84760"/>
                  <a:gd name="connsiteY4" fmla="*/ 42380 h 84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60" h="84760">
                    <a:moveTo>
                      <a:pt x="84761" y="42380"/>
                    </a:moveTo>
                    <a:cubicBezTo>
                      <a:pt x="84761" y="65786"/>
                      <a:pt x="65786" y="84761"/>
                      <a:pt x="42380" y="84761"/>
                    </a:cubicBezTo>
                    <a:cubicBezTo>
                      <a:pt x="18974" y="84761"/>
                      <a:pt x="0" y="65786"/>
                      <a:pt x="0" y="42380"/>
                    </a:cubicBezTo>
                    <a:cubicBezTo>
                      <a:pt x="0" y="18974"/>
                      <a:pt x="18974" y="0"/>
                      <a:pt x="42380" y="0"/>
                    </a:cubicBezTo>
                    <a:cubicBezTo>
                      <a:pt x="65786" y="0"/>
                      <a:pt x="84761" y="18974"/>
                      <a:pt x="84761" y="42380"/>
                    </a:cubicBezTo>
                    <a:close/>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43" name="Freeform: Shape 87">
                <a:extLst>
                  <a:ext uri="{FF2B5EF4-FFF2-40B4-BE49-F238E27FC236}">
                    <a16:creationId xmlns:a16="http://schemas.microsoft.com/office/drawing/2014/main" id="{E2B602F0-924B-4822-8D76-A081DECCEA03}"/>
                  </a:ext>
                </a:extLst>
              </p:cNvPr>
              <p:cNvSpPr/>
              <p:nvPr/>
            </p:nvSpPr>
            <p:spPr>
              <a:xfrm>
                <a:off x="6109805" y="6499399"/>
                <a:ext cx="84760" cy="84760"/>
              </a:xfrm>
              <a:custGeom>
                <a:avLst/>
                <a:gdLst>
                  <a:gd name="connsiteX0" fmla="*/ 84761 w 84760"/>
                  <a:gd name="connsiteY0" fmla="*/ 42380 h 84760"/>
                  <a:gd name="connsiteX1" fmla="*/ 42380 w 84760"/>
                  <a:gd name="connsiteY1" fmla="*/ 84761 h 84760"/>
                  <a:gd name="connsiteX2" fmla="*/ 0 w 84760"/>
                  <a:gd name="connsiteY2" fmla="*/ 42380 h 84760"/>
                  <a:gd name="connsiteX3" fmla="*/ 42380 w 84760"/>
                  <a:gd name="connsiteY3" fmla="*/ 0 h 84760"/>
                  <a:gd name="connsiteX4" fmla="*/ 84761 w 84760"/>
                  <a:gd name="connsiteY4" fmla="*/ 42380 h 84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60" h="84760">
                    <a:moveTo>
                      <a:pt x="84761" y="42380"/>
                    </a:moveTo>
                    <a:cubicBezTo>
                      <a:pt x="84761" y="65786"/>
                      <a:pt x="65786" y="84761"/>
                      <a:pt x="42380" y="84761"/>
                    </a:cubicBezTo>
                    <a:cubicBezTo>
                      <a:pt x="18974" y="84761"/>
                      <a:pt x="0" y="65786"/>
                      <a:pt x="0" y="42380"/>
                    </a:cubicBezTo>
                    <a:cubicBezTo>
                      <a:pt x="0" y="18974"/>
                      <a:pt x="18974" y="0"/>
                      <a:pt x="42380" y="0"/>
                    </a:cubicBezTo>
                    <a:cubicBezTo>
                      <a:pt x="65786" y="0"/>
                      <a:pt x="84761" y="18974"/>
                      <a:pt x="84761" y="42380"/>
                    </a:cubicBezTo>
                    <a:close/>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44" name="Freeform: Shape 88">
                <a:extLst>
                  <a:ext uri="{FF2B5EF4-FFF2-40B4-BE49-F238E27FC236}">
                    <a16:creationId xmlns:a16="http://schemas.microsoft.com/office/drawing/2014/main" id="{7304B675-A204-4701-AFFD-4E1D6A579538}"/>
                  </a:ext>
                </a:extLst>
              </p:cNvPr>
              <p:cNvSpPr/>
              <p:nvPr/>
            </p:nvSpPr>
            <p:spPr>
              <a:xfrm>
                <a:off x="7263250" y="6499399"/>
                <a:ext cx="84760" cy="84760"/>
              </a:xfrm>
              <a:custGeom>
                <a:avLst/>
                <a:gdLst>
                  <a:gd name="connsiteX0" fmla="*/ 84761 w 84760"/>
                  <a:gd name="connsiteY0" fmla="*/ 42380 h 84760"/>
                  <a:gd name="connsiteX1" fmla="*/ 42380 w 84760"/>
                  <a:gd name="connsiteY1" fmla="*/ 84761 h 84760"/>
                  <a:gd name="connsiteX2" fmla="*/ 0 w 84760"/>
                  <a:gd name="connsiteY2" fmla="*/ 42380 h 84760"/>
                  <a:gd name="connsiteX3" fmla="*/ 42380 w 84760"/>
                  <a:gd name="connsiteY3" fmla="*/ 0 h 84760"/>
                  <a:gd name="connsiteX4" fmla="*/ 84761 w 84760"/>
                  <a:gd name="connsiteY4" fmla="*/ 42380 h 84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60" h="84760">
                    <a:moveTo>
                      <a:pt x="84761" y="42380"/>
                    </a:moveTo>
                    <a:cubicBezTo>
                      <a:pt x="84761" y="65786"/>
                      <a:pt x="65786" y="84761"/>
                      <a:pt x="42380" y="84761"/>
                    </a:cubicBezTo>
                    <a:cubicBezTo>
                      <a:pt x="18974" y="84761"/>
                      <a:pt x="0" y="65786"/>
                      <a:pt x="0" y="42380"/>
                    </a:cubicBezTo>
                    <a:cubicBezTo>
                      <a:pt x="0" y="18974"/>
                      <a:pt x="18974" y="0"/>
                      <a:pt x="42380" y="0"/>
                    </a:cubicBezTo>
                    <a:cubicBezTo>
                      <a:pt x="65786" y="0"/>
                      <a:pt x="84761" y="18974"/>
                      <a:pt x="84761" y="42380"/>
                    </a:cubicBezTo>
                    <a:close/>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45" name="Freeform: Shape 89">
                <a:extLst>
                  <a:ext uri="{FF2B5EF4-FFF2-40B4-BE49-F238E27FC236}">
                    <a16:creationId xmlns:a16="http://schemas.microsoft.com/office/drawing/2014/main" id="{113BDBA0-0456-44B6-AFB5-753DC009371E}"/>
                  </a:ext>
                </a:extLst>
              </p:cNvPr>
              <p:cNvSpPr/>
              <p:nvPr/>
            </p:nvSpPr>
            <p:spPr>
              <a:xfrm>
                <a:off x="9903247" y="6499399"/>
                <a:ext cx="84760" cy="84760"/>
              </a:xfrm>
              <a:custGeom>
                <a:avLst/>
                <a:gdLst>
                  <a:gd name="connsiteX0" fmla="*/ 84760 w 84760"/>
                  <a:gd name="connsiteY0" fmla="*/ 42380 h 84760"/>
                  <a:gd name="connsiteX1" fmla="*/ 42380 w 84760"/>
                  <a:gd name="connsiteY1" fmla="*/ 84761 h 84760"/>
                  <a:gd name="connsiteX2" fmla="*/ 0 w 84760"/>
                  <a:gd name="connsiteY2" fmla="*/ 42380 h 84760"/>
                  <a:gd name="connsiteX3" fmla="*/ 42380 w 84760"/>
                  <a:gd name="connsiteY3" fmla="*/ 0 h 84760"/>
                  <a:gd name="connsiteX4" fmla="*/ 84760 w 84760"/>
                  <a:gd name="connsiteY4" fmla="*/ 42380 h 84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60" h="84760">
                    <a:moveTo>
                      <a:pt x="84760" y="42380"/>
                    </a:moveTo>
                    <a:cubicBezTo>
                      <a:pt x="84760" y="65786"/>
                      <a:pt x="65786" y="84761"/>
                      <a:pt x="42380" y="84761"/>
                    </a:cubicBezTo>
                    <a:cubicBezTo>
                      <a:pt x="18974" y="84761"/>
                      <a:pt x="0" y="65786"/>
                      <a:pt x="0" y="42380"/>
                    </a:cubicBezTo>
                    <a:cubicBezTo>
                      <a:pt x="0" y="18974"/>
                      <a:pt x="18974" y="0"/>
                      <a:pt x="42380" y="0"/>
                    </a:cubicBezTo>
                    <a:cubicBezTo>
                      <a:pt x="65786" y="0"/>
                      <a:pt x="84760" y="18974"/>
                      <a:pt x="84760" y="42380"/>
                    </a:cubicBezTo>
                    <a:close/>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46" name="Freeform: Shape 90">
                <a:extLst>
                  <a:ext uri="{FF2B5EF4-FFF2-40B4-BE49-F238E27FC236}">
                    <a16:creationId xmlns:a16="http://schemas.microsoft.com/office/drawing/2014/main" id="{A4B29F13-4E10-4733-ACAB-A662030F7B14}"/>
                  </a:ext>
                </a:extLst>
              </p:cNvPr>
              <p:cNvSpPr/>
              <p:nvPr/>
            </p:nvSpPr>
            <p:spPr>
              <a:xfrm>
                <a:off x="10136338" y="6499399"/>
                <a:ext cx="84760" cy="84760"/>
              </a:xfrm>
              <a:custGeom>
                <a:avLst/>
                <a:gdLst>
                  <a:gd name="connsiteX0" fmla="*/ 84761 w 84760"/>
                  <a:gd name="connsiteY0" fmla="*/ 42380 h 84760"/>
                  <a:gd name="connsiteX1" fmla="*/ 42380 w 84760"/>
                  <a:gd name="connsiteY1" fmla="*/ 84761 h 84760"/>
                  <a:gd name="connsiteX2" fmla="*/ 0 w 84760"/>
                  <a:gd name="connsiteY2" fmla="*/ 42380 h 84760"/>
                  <a:gd name="connsiteX3" fmla="*/ 42380 w 84760"/>
                  <a:gd name="connsiteY3" fmla="*/ 0 h 84760"/>
                  <a:gd name="connsiteX4" fmla="*/ 84761 w 84760"/>
                  <a:gd name="connsiteY4" fmla="*/ 42380 h 84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60" h="84760">
                    <a:moveTo>
                      <a:pt x="84761" y="42380"/>
                    </a:moveTo>
                    <a:cubicBezTo>
                      <a:pt x="84761" y="65786"/>
                      <a:pt x="65786" y="84761"/>
                      <a:pt x="42380" y="84761"/>
                    </a:cubicBezTo>
                    <a:cubicBezTo>
                      <a:pt x="18975" y="84761"/>
                      <a:pt x="0" y="65786"/>
                      <a:pt x="0" y="42380"/>
                    </a:cubicBezTo>
                    <a:cubicBezTo>
                      <a:pt x="0" y="18974"/>
                      <a:pt x="18975" y="0"/>
                      <a:pt x="42380" y="0"/>
                    </a:cubicBezTo>
                    <a:cubicBezTo>
                      <a:pt x="65786" y="0"/>
                      <a:pt x="84761" y="18974"/>
                      <a:pt x="84761" y="42380"/>
                    </a:cubicBezTo>
                    <a:close/>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47" name="Freeform: Shape 91">
                <a:extLst>
                  <a:ext uri="{FF2B5EF4-FFF2-40B4-BE49-F238E27FC236}">
                    <a16:creationId xmlns:a16="http://schemas.microsoft.com/office/drawing/2014/main" id="{BB0F6448-332D-4637-BADA-233DEA16D70D}"/>
                  </a:ext>
                </a:extLst>
              </p:cNvPr>
              <p:cNvSpPr/>
              <p:nvPr/>
            </p:nvSpPr>
            <p:spPr>
              <a:xfrm>
                <a:off x="11815533" y="6499399"/>
                <a:ext cx="84760" cy="84760"/>
              </a:xfrm>
              <a:custGeom>
                <a:avLst/>
                <a:gdLst>
                  <a:gd name="connsiteX0" fmla="*/ 84761 w 84760"/>
                  <a:gd name="connsiteY0" fmla="*/ 42380 h 84760"/>
                  <a:gd name="connsiteX1" fmla="*/ 42380 w 84760"/>
                  <a:gd name="connsiteY1" fmla="*/ 84761 h 84760"/>
                  <a:gd name="connsiteX2" fmla="*/ 0 w 84760"/>
                  <a:gd name="connsiteY2" fmla="*/ 42380 h 84760"/>
                  <a:gd name="connsiteX3" fmla="*/ 42380 w 84760"/>
                  <a:gd name="connsiteY3" fmla="*/ 0 h 84760"/>
                  <a:gd name="connsiteX4" fmla="*/ 84761 w 84760"/>
                  <a:gd name="connsiteY4" fmla="*/ 42380 h 84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60" h="84760">
                    <a:moveTo>
                      <a:pt x="84761" y="42380"/>
                    </a:moveTo>
                    <a:cubicBezTo>
                      <a:pt x="84761" y="65786"/>
                      <a:pt x="65786" y="84761"/>
                      <a:pt x="42380" y="84761"/>
                    </a:cubicBezTo>
                    <a:cubicBezTo>
                      <a:pt x="18975" y="84761"/>
                      <a:pt x="0" y="65786"/>
                      <a:pt x="0" y="42380"/>
                    </a:cubicBezTo>
                    <a:cubicBezTo>
                      <a:pt x="0" y="18974"/>
                      <a:pt x="18975" y="0"/>
                      <a:pt x="42380" y="0"/>
                    </a:cubicBezTo>
                    <a:cubicBezTo>
                      <a:pt x="65786" y="0"/>
                      <a:pt x="84761" y="18974"/>
                      <a:pt x="84761" y="42380"/>
                    </a:cubicBezTo>
                    <a:close/>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grpSp>
        <p:sp>
          <p:nvSpPr>
            <p:cNvPr id="82" name="Freeform: Shape 92">
              <a:extLst>
                <a:ext uri="{FF2B5EF4-FFF2-40B4-BE49-F238E27FC236}">
                  <a16:creationId xmlns:a16="http://schemas.microsoft.com/office/drawing/2014/main" id="{7D81CFF3-AC73-43A1-9402-F549E57E21E2}"/>
                </a:ext>
              </a:extLst>
            </p:cNvPr>
            <p:cNvSpPr/>
            <p:nvPr/>
          </p:nvSpPr>
          <p:spPr>
            <a:xfrm>
              <a:off x="5376917" y="4849194"/>
              <a:ext cx="36927" cy="36927"/>
            </a:xfrm>
            <a:custGeom>
              <a:avLst/>
              <a:gdLst>
                <a:gd name="connsiteX0" fmla="*/ 0 w 36927"/>
                <a:gd name="connsiteY0" fmla="*/ 0 h 36927"/>
                <a:gd name="connsiteX1" fmla="*/ 36927 w 36927"/>
                <a:gd name="connsiteY1" fmla="*/ 0 h 36927"/>
                <a:gd name="connsiteX2" fmla="*/ 36927 w 36927"/>
                <a:gd name="connsiteY2" fmla="*/ 36927 h 36927"/>
                <a:gd name="connsiteX3" fmla="*/ 0 w 36927"/>
                <a:gd name="connsiteY3" fmla="*/ 36927 h 36927"/>
              </a:gdLst>
              <a:ahLst/>
              <a:cxnLst>
                <a:cxn ang="0">
                  <a:pos x="connsiteX0" y="connsiteY0"/>
                </a:cxn>
                <a:cxn ang="0">
                  <a:pos x="connsiteX1" y="connsiteY1"/>
                </a:cxn>
                <a:cxn ang="0">
                  <a:pos x="connsiteX2" y="connsiteY2"/>
                </a:cxn>
                <a:cxn ang="0">
                  <a:pos x="connsiteX3" y="connsiteY3"/>
                </a:cxn>
              </a:cxnLst>
              <a:rect l="l" t="t" r="r" b="b"/>
              <a:pathLst>
                <a:path w="36927" h="36927">
                  <a:moveTo>
                    <a:pt x="0" y="0"/>
                  </a:moveTo>
                  <a:lnTo>
                    <a:pt x="36927" y="0"/>
                  </a:lnTo>
                  <a:lnTo>
                    <a:pt x="36927" y="36927"/>
                  </a:lnTo>
                  <a:lnTo>
                    <a:pt x="0" y="36927"/>
                  </a:lnTo>
                  <a:close/>
                </a:path>
              </a:pathLst>
            </a:custGeom>
            <a:solidFill>
              <a:schemeClr val="accent1"/>
            </a:solidFill>
            <a:ln w="6897" cap="flat">
              <a:noFill/>
              <a:prstDash val="solid"/>
              <a:miter/>
            </a:ln>
          </p:spPr>
          <p:txBody>
            <a:bodyPr rtlCol="0" anchor="ctr"/>
            <a:lstStyle/>
            <a:p>
              <a:endParaRPr lang="en-US" dirty="0">
                <a:latin typeface="Inter" panose="020B0502030000000004" pitchFamily="34" charset="0"/>
              </a:endParaRPr>
            </a:p>
          </p:txBody>
        </p:sp>
        <p:sp>
          <p:nvSpPr>
            <p:cNvPr id="83" name="Freeform: Shape 93">
              <a:extLst>
                <a:ext uri="{FF2B5EF4-FFF2-40B4-BE49-F238E27FC236}">
                  <a16:creationId xmlns:a16="http://schemas.microsoft.com/office/drawing/2014/main" id="{D32E1C7C-1DCF-4E4D-84D9-F5EE6577351E}"/>
                </a:ext>
              </a:extLst>
            </p:cNvPr>
            <p:cNvSpPr/>
            <p:nvPr/>
          </p:nvSpPr>
          <p:spPr>
            <a:xfrm>
              <a:off x="6224314" y="5715296"/>
              <a:ext cx="36927" cy="36927"/>
            </a:xfrm>
            <a:custGeom>
              <a:avLst/>
              <a:gdLst>
                <a:gd name="connsiteX0" fmla="*/ 0 w 36927"/>
                <a:gd name="connsiteY0" fmla="*/ 0 h 36927"/>
                <a:gd name="connsiteX1" fmla="*/ 36927 w 36927"/>
                <a:gd name="connsiteY1" fmla="*/ 0 h 36927"/>
                <a:gd name="connsiteX2" fmla="*/ 36927 w 36927"/>
                <a:gd name="connsiteY2" fmla="*/ 36927 h 36927"/>
                <a:gd name="connsiteX3" fmla="*/ 0 w 36927"/>
                <a:gd name="connsiteY3" fmla="*/ 36927 h 36927"/>
              </a:gdLst>
              <a:ahLst/>
              <a:cxnLst>
                <a:cxn ang="0">
                  <a:pos x="connsiteX0" y="connsiteY0"/>
                </a:cxn>
                <a:cxn ang="0">
                  <a:pos x="connsiteX1" y="connsiteY1"/>
                </a:cxn>
                <a:cxn ang="0">
                  <a:pos x="connsiteX2" y="connsiteY2"/>
                </a:cxn>
                <a:cxn ang="0">
                  <a:pos x="connsiteX3" y="connsiteY3"/>
                </a:cxn>
              </a:cxnLst>
              <a:rect l="l" t="t" r="r" b="b"/>
              <a:pathLst>
                <a:path w="36927" h="36927">
                  <a:moveTo>
                    <a:pt x="0" y="0"/>
                  </a:moveTo>
                  <a:lnTo>
                    <a:pt x="36927" y="0"/>
                  </a:lnTo>
                  <a:lnTo>
                    <a:pt x="36927" y="36927"/>
                  </a:lnTo>
                  <a:lnTo>
                    <a:pt x="0" y="36927"/>
                  </a:lnTo>
                  <a:close/>
                </a:path>
              </a:pathLst>
            </a:custGeom>
            <a:solidFill>
              <a:srgbClr val="27333B"/>
            </a:solidFill>
            <a:ln w="6897" cap="flat">
              <a:noFill/>
              <a:prstDash val="solid"/>
              <a:miter/>
            </a:ln>
          </p:spPr>
          <p:txBody>
            <a:bodyPr rtlCol="0" anchor="ctr"/>
            <a:lstStyle/>
            <a:p>
              <a:endParaRPr lang="en-US" dirty="0">
                <a:latin typeface="Inter" panose="020B0502030000000004" pitchFamily="34" charset="0"/>
              </a:endParaRPr>
            </a:p>
          </p:txBody>
        </p:sp>
        <p:sp>
          <p:nvSpPr>
            <p:cNvPr id="84" name="Freeform: Shape 94">
              <a:extLst>
                <a:ext uri="{FF2B5EF4-FFF2-40B4-BE49-F238E27FC236}">
                  <a16:creationId xmlns:a16="http://schemas.microsoft.com/office/drawing/2014/main" id="{80224DEA-28E1-4AA6-B1EE-08A0710A82B9}"/>
                </a:ext>
              </a:extLst>
            </p:cNvPr>
            <p:cNvSpPr/>
            <p:nvPr/>
          </p:nvSpPr>
          <p:spPr>
            <a:xfrm>
              <a:off x="5546438" y="6163118"/>
              <a:ext cx="36927" cy="36927"/>
            </a:xfrm>
            <a:custGeom>
              <a:avLst/>
              <a:gdLst>
                <a:gd name="connsiteX0" fmla="*/ 0 w 36927"/>
                <a:gd name="connsiteY0" fmla="*/ 0 h 36927"/>
                <a:gd name="connsiteX1" fmla="*/ 36927 w 36927"/>
                <a:gd name="connsiteY1" fmla="*/ 0 h 36927"/>
                <a:gd name="connsiteX2" fmla="*/ 36927 w 36927"/>
                <a:gd name="connsiteY2" fmla="*/ 36927 h 36927"/>
                <a:gd name="connsiteX3" fmla="*/ 0 w 36927"/>
                <a:gd name="connsiteY3" fmla="*/ 36927 h 36927"/>
              </a:gdLst>
              <a:ahLst/>
              <a:cxnLst>
                <a:cxn ang="0">
                  <a:pos x="connsiteX0" y="connsiteY0"/>
                </a:cxn>
                <a:cxn ang="0">
                  <a:pos x="connsiteX1" y="connsiteY1"/>
                </a:cxn>
                <a:cxn ang="0">
                  <a:pos x="connsiteX2" y="connsiteY2"/>
                </a:cxn>
                <a:cxn ang="0">
                  <a:pos x="connsiteX3" y="connsiteY3"/>
                </a:cxn>
              </a:cxnLst>
              <a:rect l="l" t="t" r="r" b="b"/>
              <a:pathLst>
                <a:path w="36927" h="36927">
                  <a:moveTo>
                    <a:pt x="0" y="0"/>
                  </a:moveTo>
                  <a:lnTo>
                    <a:pt x="36927" y="0"/>
                  </a:lnTo>
                  <a:lnTo>
                    <a:pt x="36927" y="36927"/>
                  </a:lnTo>
                  <a:lnTo>
                    <a:pt x="0" y="36927"/>
                  </a:lnTo>
                  <a:close/>
                </a:path>
              </a:pathLst>
            </a:custGeom>
            <a:solidFill>
              <a:srgbClr val="27333B"/>
            </a:solidFill>
            <a:ln w="6897" cap="flat">
              <a:noFill/>
              <a:prstDash val="solid"/>
              <a:miter/>
            </a:ln>
          </p:spPr>
          <p:txBody>
            <a:bodyPr rtlCol="0" anchor="ctr"/>
            <a:lstStyle/>
            <a:p>
              <a:endParaRPr lang="en-US" dirty="0">
                <a:latin typeface="Inter" panose="020B0502030000000004" pitchFamily="34" charset="0"/>
              </a:endParaRPr>
            </a:p>
          </p:txBody>
        </p:sp>
        <p:sp>
          <p:nvSpPr>
            <p:cNvPr id="85" name="Freeform: Shape 95">
              <a:extLst>
                <a:ext uri="{FF2B5EF4-FFF2-40B4-BE49-F238E27FC236}">
                  <a16:creationId xmlns:a16="http://schemas.microsoft.com/office/drawing/2014/main" id="{CE1A22B3-FDA3-400B-B166-D56E7B1E2593}"/>
                </a:ext>
              </a:extLst>
            </p:cNvPr>
            <p:cNvSpPr/>
            <p:nvPr/>
          </p:nvSpPr>
          <p:spPr>
            <a:xfrm>
              <a:off x="6097449" y="6326565"/>
              <a:ext cx="36927" cy="36927"/>
            </a:xfrm>
            <a:custGeom>
              <a:avLst/>
              <a:gdLst>
                <a:gd name="connsiteX0" fmla="*/ 0 w 36927"/>
                <a:gd name="connsiteY0" fmla="*/ 0 h 36927"/>
                <a:gd name="connsiteX1" fmla="*/ 36927 w 36927"/>
                <a:gd name="connsiteY1" fmla="*/ 0 h 36927"/>
                <a:gd name="connsiteX2" fmla="*/ 36927 w 36927"/>
                <a:gd name="connsiteY2" fmla="*/ 36927 h 36927"/>
                <a:gd name="connsiteX3" fmla="*/ 0 w 36927"/>
                <a:gd name="connsiteY3" fmla="*/ 36927 h 36927"/>
              </a:gdLst>
              <a:ahLst/>
              <a:cxnLst>
                <a:cxn ang="0">
                  <a:pos x="connsiteX0" y="connsiteY0"/>
                </a:cxn>
                <a:cxn ang="0">
                  <a:pos x="connsiteX1" y="connsiteY1"/>
                </a:cxn>
                <a:cxn ang="0">
                  <a:pos x="connsiteX2" y="connsiteY2"/>
                </a:cxn>
                <a:cxn ang="0">
                  <a:pos x="connsiteX3" y="connsiteY3"/>
                </a:cxn>
              </a:cxnLst>
              <a:rect l="l" t="t" r="r" b="b"/>
              <a:pathLst>
                <a:path w="36927" h="36927">
                  <a:moveTo>
                    <a:pt x="0" y="0"/>
                  </a:moveTo>
                  <a:lnTo>
                    <a:pt x="36927" y="0"/>
                  </a:lnTo>
                  <a:lnTo>
                    <a:pt x="36927" y="36927"/>
                  </a:lnTo>
                  <a:lnTo>
                    <a:pt x="0" y="36927"/>
                  </a:lnTo>
                  <a:close/>
                </a:path>
              </a:pathLst>
            </a:custGeom>
            <a:solidFill>
              <a:srgbClr val="27333B"/>
            </a:solidFill>
            <a:ln w="6897" cap="flat">
              <a:noFill/>
              <a:prstDash val="solid"/>
              <a:miter/>
            </a:ln>
          </p:spPr>
          <p:txBody>
            <a:bodyPr rtlCol="0" anchor="ctr"/>
            <a:lstStyle/>
            <a:p>
              <a:endParaRPr lang="en-US" dirty="0">
                <a:latin typeface="Inter" panose="020B0502030000000004" pitchFamily="34" charset="0"/>
              </a:endParaRPr>
            </a:p>
          </p:txBody>
        </p:sp>
        <p:sp>
          <p:nvSpPr>
            <p:cNvPr id="86" name="Freeform: Shape 96">
              <a:extLst>
                <a:ext uri="{FF2B5EF4-FFF2-40B4-BE49-F238E27FC236}">
                  <a16:creationId xmlns:a16="http://schemas.microsoft.com/office/drawing/2014/main" id="{6243566E-7078-4494-B2EC-1A7E22C58430}"/>
                </a:ext>
              </a:extLst>
            </p:cNvPr>
            <p:cNvSpPr/>
            <p:nvPr/>
          </p:nvSpPr>
          <p:spPr>
            <a:xfrm>
              <a:off x="7859403" y="5176156"/>
              <a:ext cx="36927" cy="36927"/>
            </a:xfrm>
            <a:custGeom>
              <a:avLst/>
              <a:gdLst>
                <a:gd name="connsiteX0" fmla="*/ 0 w 36927"/>
                <a:gd name="connsiteY0" fmla="*/ 0 h 36927"/>
                <a:gd name="connsiteX1" fmla="*/ 36927 w 36927"/>
                <a:gd name="connsiteY1" fmla="*/ 0 h 36927"/>
                <a:gd name="connsiteX2" fmla="*/ 36927 w 36927"/>
                <a:gd name="connsiteY2" fmla="*/ 36927 h 36927"/>
                <a:gd name="connsiteX3" fmla="*/ 0 w 36927"/>
                <a:gd name="connsiteY3" fmla="*/ 36927 h 36927"/>
              </a:gdLst>
              <a:ahLst/>
              <a:cxnLst>
                <a:cxn ang="0">
                  <a:pos x="connsiteX0" y="connsiteY0"/>
                </a:cxn>
                <a:cxn ang="0">
                  <a:pos x="connsiteX1" y="connsiteY1"/>
                </a:cxn>
                <a:cxn ang="0">
                  <a:pos x="connsiteX2" y="connsiteY2"/>
                </a:cxn>
                <a:cxn ang="0">
                  <a:pos x="connsiteX3" y="connsiteY3"/>
                </a:cxn>
              </a:cxnLst>
              <a:rect l="l" t="t" r="r" b="b"/>
              <a:pathLst>
                <a:path w="36927" h="36927">
                  <a:moveTo>
                    <a:pt x="0" y="0"/>
                  </a:moveTo>
                  <a:lnTo>
                    <a:pt x="36927" y="0"/>
                  </a:lnTo>
                  <a:lnTo>
                    <a:pt x="36927" y="36927"/>
                  </a:lnTo>
                  <a:lnTo>
                    <a:pt x="0" y="36927"/>
                  </a:lnTo>
                  <a:close/>
                </a:path>
              </a:pathLst>
            </a:custGeom>
            <a:solidFill>
              <a:srgbClr val="27333B"/>
            </a:solidFill>
            <a:ln w="6897" cap="flat">
              <a:noFill/>
              <a:prstDash val="solid"/>
              <a:miter/>
            </a:ln>
          </p:spPr>
          <p:txBody>
            <a:bodyPr rtlCol="0" anchor="ctr"/>
            <a:lstStyle/>
            <a:p>
              <a:endParaRPr lang="en-US" dirty="0">
                <a:latin typeface="Inter" panose="020B0502030000000004" pitchFamily="34" charset="0"/>
              </a:endParaRPr>
            </a:p>
          </p:txBody>
        </p:sp>
        <p:sp>
          <p:nvSpPr>
            <p:cNvPr id="87" name="Freeform: Shape 97">
              <a:extLst>
                <a:ext uri="{FF2B5EF4-FFF2-40B4-BE49-F238E27FC236}">
                  <a16:creationId xmlns:a16="http://schemas.microsoft.com/office/drawing/2014/main" id="{C99377CA-3614-4435-A75D-8B83524A08FD}"/>
                </a:ext>
              </a:extLst>
            </p:cNvPr>
            <p:cNvSpPr/>
            <p:nvPr/>
          </p:nvSpPr>
          <p:spPr>
            <a:xfrm>
              <a:off x="6787681" y="5182230"/>
              <a:ext cx="36927" cy="36927"/>
            </a:xfrm>
            <a:custGeom>
              <a:avLst/>
              <a:gdLst>
                <a:gd name="connsiteX0" fmla="*/ 0 w 36927"/>
                <a:gd name="connsiteY0" fmla="*/ 0 h 36927"/>
                <a:gd name="connsiteX1" fmla="*/ 36927 w 36927"/>
                <a:gd name="connsiteY1" fmla="*/ 0 h 36927"/>
                <a:gd name="connsiteX2" fmla="*/ 36927 w 36927"/>
                <a:gd name="connsiteY2" fmla="*/ 36927 h 36927"/>
                <a:gd name="connsiteX3" fmla="*/ 0 w 36927"/>
                <a:gd name="connsiteY3" fmla="*/ 36927 h 36927"/>
              </a:gdLst>
              <a:ahLst/>
              <a:cxnLst>
                <a:cxn ang="0">
                  <a:pos x="connsiteX0" y="connsiteY0"/>
                </a:cxn>
                <a:cxn ang="0">
                  <a:pos x="connsiteX1" y="connsiteY1"/>
                </a:cxn>
                <a:cxn ang="0">
                  <a:pos x="connsiteX2" y="connsiteY2"/>
                </a:cxn>
                <a:cxn ang="0">
                  <a:pos x="connsiteX3" y="connsiteY3"/>
                </a:cxn>
              </a:cxnLst>
              <a:rect l="l" t="t" r="r" b="b"/>
              <a:pathLst>
                <a:path w="36927" h="36927">
                  <a:moveTo>
                    <a:pt x="0" y="0"/>
                  </a:moveTo>
                  <a:lnTo>
                    <a:pt x="36927" y="0"/>
                  </a:lnTo>
                  <a:lnTo>
                    <a:pt x="36927" y="36927"/>
                  </a:lnTo>
                  <a:lnTo>
                    <a:pt x="0" y="36927"/>
                  </a:lnTo>
                  <a:close/>
                </a:path>
              </a:pathLst>
            </a:custGeom>
            <a:solidFill>
              <a:schemeClr val="accent1"/>
            </a:solidFill>
            <a:ln w="6897" cap="flat">
              <a:noFill/>
              <a:prstDash val="solid"/>
              <a:miter/>
            </a:ln>
          </p:spPr>
          <p:txBody>
            <a:bodyPr rtlCol="0" anchor="ctr"/>
            <a:lstStyle/>
            <a:p>
              <a:endParaRPr lang="en-US" dirty="0">
                <a:latin typeface="Inter" panose="020B0502030000000004" pitchFamily="34" charset="0"/>
              </a:endParaRPr>
            </a:p>
          </p:txBody>
        </p:sp>
        <p:sp>
          <p:nvSpPr>
            <p:cNvPr id="88" name="Freeform: Shape 98">
              <a:extLst>
                <a:ext uri="{FF2B5EF4-FFF2-40B4-BE49-F238E27FC236}">
                  <a16:creationId xmlns:a16="http://schemas.microsoft.com/office/drawing/2014/main" id="{47FB816B-6F9C-4479-84F4-A7E785AB8F1F}"/>
                </a:ext>
              </a:extLst>
            </p:cNvPr>
            <p:cNvSpPr/>
            <p:nvPr/>
          </p:nvSpPr>
          <p:spPr>
            <a:xfrm>
              <a:off x="7853329" y="6338644"/>
              <a:ext cx="36927" cy="36927"/>
            </a:xfrm>
            <a:custGeom>
              <a:avLst/>
              <a:gdLst>
                <a:gd name="connsiteX0" fmla="*/ 0 w 36927"/>
                <a:gd name="connsiteY0" fmla="*/ 0 h 36927"/>
                <a:gd name="connsiteX1" fmla="*/ 36927 w 36927"/>
                <a:gd name="connsiteY1" fmla="*/ 0 h 36927"/>
                <a:gd name="connsiteX2" fmla="*/ 36927 w 36927"/>
                <a:gd name="connsiteY2" fmla="*/ 36927 h 36927"/>
                <a:gd name="connsiteX3" fmla="*/ 0 w 36927"/>
                <a:gd name="connsiteY3" fmla="*/ 36927 h 36927"/>
              </a:gdLst>
              <a:ahLst/>
              <a:cxnLst>
                <a:cxn ang="0">
                  <a:pos x="connsiteX0" y="connsiteY0"/>
                </a:cxn>
                <a:cxn ang="0">
                  <a:pos x="connsiteX1" y="connsiteY1"/>
                </a:cxn>
                <a:cxn ang="0">
                  <a:pos x="connsiteX2" y="connsiteY2"/>
                </a:cxn>
                <a:cxn ang="0">
                  <a:pos x="connsiteX3" y="connsiteY3"/>
                </a:cxn>
              </a:cxnLst>
              <a:rect l="l" t="t" r="r" b="b"/>
              <a:pathLst>
                <a:path w="36927" h="36927">
                  <a:moveTo>
                    <a:pt x="0" y="0"/>
                  </a:moveTo>
                  <a:lnTo>
                    <a:pt x="36927" y="0"/>
                  </a:lnTo>
                  <a:lnTo>
                    <a:pt x="36927" y="36927"/>
                  </a:lnTo>
                  <a:lnTo>
                    <a:pt x="0" y="36927"/>
                  </a:lnTo>
                  <a:close/>
                </a:path>
              </a:pathLst>
            </a:custGeom>
            <a:solidFill>
              <a:schemeClr val="accent1"/>
            </a:solidFill>
            <a:ln w="6897" cap="flat">
              <a:noFill/>
              <a:prstDash val="solid"/>
              <a:miter/>
            </a:ln>
          </p:spPr>
          <p:txBody>
            <a:bodyPr rtlCol="0" anchor="ctr"/>
            <a:lstStyle/>
            <a:p>
              <a:endParaRPr lang="en-US" dirty="0">
                <a:latin typeface="Inter" panose="020B0502030000000004" pitchFamily="34" charset="0"/>
              </a:endParaRPr>
            </a:p>
          </p:txBody>
        </p:sp>
        <p:sp>
          <p:nvSpPr>
            <p:cNvPr id="89" name="Freeform: Shape 99">
              <a:extLst>
                <a:ext uri="{FF2B5EF4-FFF2-40B4-BE49-F238E27FC236}">
                  <a16:creationId xmlns:a16="http://schemas.microsoft.com/office/drawing/2014/main" id="{6314C29F-917D-4356-B558-415B71F7520A}"/>
                </a:ext>
              </a:extLst>
            </p:cNvPr>
            <p:cNvSpPr/>
            <p:nvPr/>
          </p:nvSpPr>
          <p:spPr>
            <a:xfrm>
              <a:off x="6999651" y="5757400"/>
              <a:ext cx="36927" cy="36927"/>
            </a:xfrm>
            <a:custGeom>
              <a:avLst/>
              <a:gdLst>
                <a:gd name="connsiteX0" fmla="*/ 0 w 36927"/>
                <a:gd name="connsiteY0" fmla="*/ 0 h 36927"/>
                <a:gd name="connsiteX1" fmla="*/ 36927 w 36927"/>
                <a:gd name="connsiteY1" fmla="*/ 0 h 36927"/>
                <a:gd name="connsiteX2" fmla="*/ 36927 w 36927"/>
                <a:gd name="connsiteY2" fmla="*/ 36927 h 36927"/>
                <a:gd name="connsiteX3" fmla="*/ 0 w 36927"/>
                <a:gd name="connsiteY3" fmla="*/ 36927 h 36927"/>
              </a:gdLst>
              <a:ahLst/>
              <a:cxnLst>
                <a:cxn ang="0">
                  <a:pos x="connsiteX0" y="connsiteY0"/>
                </a:cxn>
                <a:cxn ang="0">
                  <a:pos x="connsiteX1" y="connsiteY1"/>
                </a:cxn>
                <a:cxn ang="0">
                  <a:pos x="connsiteX2" y="connsiteY2"/>
                </a:cxn>
                <a:cxn ang="0">
                  <a:pos x="connsiteX3" y="connsiteY3"/>
                </a:cxn>
              </a:cxnLst>
              <a:rect l="l" t="t" r="r" b="b"/>
              <a:pathLst>
                <a:path w="36927" h="36927">
                  <a:moveTo>
                    <a:pt x="0" y="0"/>
                  </a:moveTo>
                  <a:lnTo>
                    <a:pt x="36927" y="0"/>
                  </a:lnTo>
                  <a:lnTo>
                    <a:pt x="36927" y="36927"/>
                  </a:lnTo>
                  <a:lnTo>
                    <a:pt x="0" y="36927"/>
                  </a:lnTo>
                  <a:close/>
                </a:path>
              </a:pathLst>
            </a:custGeom>
            <a:solidFill>
              <a:srgbClr val="27333B"/>
            </a:solidFill>
            <a:ln w="6897" cap="flat">
              <a:noFill/>
              <a:prstDash val="solid"/>
              <a:miter/>
            </a:ln>
          </p:spPr>
          <p:txBody>
            <a:bodyPr rtlCol="0" anchor="ctr"/>
            <a:lstStyle/>
            <a:p>
              <a:endParaRPr lang="en-US" dirty="0">
                <a:latin typeface="Inter" panose="020B0502030000000004" pitchFamily="34" charset="0"/>
              </a:endParaRPr>
            </a:p>
          </p:txBody>
        </p:sp>
        <p:sp>
          <p:nvSpPr>
            <p:cNvPr id="90" name="Freeform: Shape 100">
              <a:extLst>
                <a:ext uri="{FF2B5EF4-FFF2-40B4-BE49-F238E27FC236}">
                  <a16:creationId xmlns:a16="http://schemas.microsoft.com/office/drawing/2014/main" id="{44E06A9E-9B42-4E50-BE22-FC6354083EE7}"/>
                </a:ext>
              </a:extLst>
            </p:cNvPr>
            <p:cNvSpPr/>
            <p:nvPr/>
          </p:nvSpPr>
          <p:spPr>
            <a:xfrm>
              <a:off x="9718265" y="5472818"/>
              <a:ext cx="36927" cy="36927"/>
            </a:xfrm>
            <a:custGeom>
              <a:avLst/>
              <a:gdLst>
                <a:gd name="connsiteX0" fmla="*/ 0 w 36927"/>
                <a:gd name="connsiteY0" fmla="*/ 0 h 36927"/>
                <a:gd name="connsiteX1" fmla="*/ 36927 w 36927"/>
                <a:gd name="connsiteY1" fmla="*/ 0 h 36927"/>
                <a:gd name="connsiteX2" fmla="*/ 36927 w 36927"/>
                <a:gd name="connsiteY2" fmla="*/ 36927 h 36927"/>
                <a:gd name="connsiteX3" fmla="*/ 0 w 36927"/>
                <a:gd name="connsiteY3" fmla="*/ 36927 h 36927"/>
              </a:gdLst>
              <a:ahLst/>
              <a:cxnLst>
                <a:cxn ang="0">
                  <a:pos x="connsiteX0" y="connsiteY0"/>
                </a:cxn>
                <a:cxn ang="0">
                  <a:pos x="connsiteX1" y="connsiteY1"/>
                </a:cxn>
                <a:cxn ang="0">
                  <a:pos x="connsiteX2" y="connsiteY2"/>
                </a:cxn>
                <a:cxn ang="0">
                  <a:pos x="connsiteX3" y="connsiteY3"/>
                </a:cxn>
              </a:cxnLst>
              <a:rect l="l" t="t" r="r" b="b"/>
              <a:pathLst>
                <a:path w="36927" h="36927">
                  <a:moveTo>
                    <a:pt x="0" y="0"/>
                  </a:moveTo>
                  <a:lnTo>
                    <a:pt x="36927" y="0"/>
                  </a:lnTo>
                  <a:lnTo>
                    <a:pt x="36927" y="36927"/>
                  </a:lnTo>
                  <a:lnTo>
                    <a:pt x="0" y="36927"/>
                  </a:lnTo>
                  <a:close/>
                </a:path>
              </a:pathLst>
            </a:custGeom>
            <a:solidFill>
              <a:srgbClr val="27333B"/>
            </a:solidFill>
            <a:ln w="6897" cap="flat">
              <a:noFill/>
              <a:prstDash val="solid"/>
              <a:miter/>
            </a:ln>
          </p:spPr>
          <p:txBody>
            <a:bodyPr rtlCol="0" anchor="ctr"/>
            <a:lstStyle/>
            <a:p>
              <a:endParaRPr lang="en-US" dirty="0">
                <a:latin typeface="Inter" panose="020B0502030000000004" pitchFamily="34" charset="0"/>
              </a:endParaRPr>
            </a:p>
          </p:txBody>
        </p:sp>
        <p:sp>
          <p:nvSpPr>
            <p:cNvPr id="91" name="Freeform: Shape 101">
              <a:extLst>
                <a:ext uri="{FF2B5EF4-FFF2-40B4-BE49-F238E27FC236}">
                  <a16:creationId xmlns:a16="http://schemas.microsoft.com/office/drawing/2014/main" id="{E4C39452-3E04-4785-9176-D6B0DD272FF6}"/>
                </a:ext>
              </a:extLst>
            </p:cNvPr>
            <p:cNvSpPr/>
            <p:nvPr/>
          </p:nvSpPr>
          <p:spPr>
            <a:xfrm>
              <a:off x="10856526" y="5000562"/>
              <a:ext cx="36927" cy="36927"/>
            </a:xfrm>
            <a:custGeom>
              <a:avLst/>
              <a:gdLst>
                <a:gd name="connsiteX0" fmla="*/ 0 w 36927"/>
                <a:gd name="connsiteY0" fmla="*/ 0 h 36927"/>
                <a:gd name="connsiteX1" fmla="*/ 36927 w 36927"/>
                <a:gd name="connsiteY1" fmla="*/ 0 h 36927"/>
                <a:gd name="connsiteX2" fmla="*/ 36927 w 36927"/>
                <a:gd name="connsiteY2" fmla="*/ 36927 h 36927"/>
                <a:gd name="connsiteX3" fmla="*/ 0 w 36927"/>
                <a:gd name="connsiteY3" fmla="*/ 36927 h 36927"/>
              </a:gdLst>
              <a:ahLst/>
              <a:cxnLst>
                <a:cxn ang="0">
                  <a:pos x="connsiteX0" y="connsiteY0"/>
                </a:cxn>
                <a:cxn ang="0">
                  <a:pos x="connsiteX1" y="connsiteY1"/>
                </a:cxn>
                <a:cxn ang="0">
                  <a:pos x="connsiteX2" y="connsiteY2"/>
                </a:cxn>
                <a:cxn ang="0">
                  <a:pos x="connsiteX3" y="connsiteY3"/>
                </a:cxn>
              </a:cxnLst>
              <a:rect l="l" t="t" r="r" b="b"/>
              <a:pathLst>
                <a:path w="36927" h="36927">
                  <a:moveTo>
                    <a:pt x="0" y="0"/>
                  </a:moveTo>
                  <a:lnTo>
                    <a:pt x="36927" y="0"/>
                  </a:lnTo>
                  <a:lnTo>
                    <a:pt x="36927" y="36927"/>
                  </a:lnTo>
                  <a:lnTo>
                    <a:pt x="0" y="36927"/>
                  </a:lnTo>
                  <a:close/>
                </a:path>
              </a:pathLst>
            </a:custGeom>
            <a:solidFill>
              <a:schemeClr val="accent1"/>
            </a:solidFill>
            <a:ln w="6897" cap="flat">
              <a:noFill/>
              <a:prstDash val="solid"/>
              <a:miter/>
            </a:ln>
          </p:spPr>
          <p:txBody>
            <a:bodyPr rtlCol="0" anchor="ctr"/>
            <a:lstStyle/>
            <a:p>
              <a:endParaRPr lang="en-US" dirty="0">
                <a:latin typeface="Inter" panose="020B0502030000000004" pitchFamily="34" charset="0"/>
              </a:endParaRPr>
            </a:p>
          </p:txBody>
        </p:sp>
        <p:sp>
          <p:nvSpPr>
            <p:cNvPr id="92" name="Freeform: Shape 102">
              <a:extLst>
                <a:ext uri="{FF2B5EF4-FFF2-40B4-BE49-F238E27FC236}">
                  <a16:creationId xmlns:a16="http://schemas.microsoft.com/office/drawing/2014/main" id="{E85310C6-B4A3-4428-AEE7-FDE30C0E15A2}"/>
                </a:ext>
              </a:extLst>
            </p:cNvPr>
            <p:cNvSpPr/>
            <p:nvPr/>
          </p:nvSpPr>
          <p:spPr>
            <a:xfrm>
              <a:off x="11558905" y="5545499"/>
              <a:ext cx="36927" cy="36927"/>
            </a:xfrm>
            <a:custGeom>
              <a:avLst/>
              <a:gdLst>
                <a:gd name="connsiteX0" fmla="*/ 0 w 36927"/>
                <a:gd name="connsiteY0" fmla="*/ 0 h 36927"/>
                <a:gd name="connsiteX1" fmla="*/ 36927 w 36927"/>
                <a:gd name="connsiteY1" fmla="*/ 0 h 36927"/>
                <a:gd name="connsiteX2" fmla="*/ 36927 w 36927"/>
                <a:gd name="connsiteY2" fmla="*/ 36927 h 36927"/>
                <a:gd name="connsiteX3" fmla="*/ 0 w 36927"/>
                <a:gd name="connsiteY3" fmla="*/ 36927 h 36927"/>
              </a:gdLst>
              <a:ahLst/>
              <a:cxnLst>
                <a:cxn ang="0">
                  <a:pos x="connsiteX0" y="connsiteY0"/>
                </a:cxn>
                <a:cxn ang="0">
                  <a:pos x="connsiteX1" y="connsiteY1"/>
                </a:cxn>
                <a:cxn ang="0">
                  <a:pos x="connsiteX2" y="connsiteY2"/>
                </a:cxn>
                <a:cxn ang="0">
                  <a:pos x="connsiteX3" y="connsiteY3"/>
                </a:cxn>
              </a:cxnLst>
              <a:rect l="l" t="t" r="r" b="b"/>
              <a:pathLst>
                <a:path w="36927" h="36927">
                  <a:moveTo>
                    <a:pt x="0" y="0"/>
                  </a:moveTo>
                  <a:lnTo>
                    <a:pt x="36927" y="0"/>
                  </a:lnTo>
                  <a:lnTo>
                    <a:pt x="36927" y="36927"/>
                  </a:lnTo>
                  <a:lnTo>
                    <a:pt x="0" y="36927"/>
                  </a:lnTo>
                  <a:close/>
                </a:path>
              </a:pathLst>
            </a:custGeom>
            <a:solidFill>
              <a:srgbClr val="27333B"/>
            </a:solidFill>
            <a:ln w="6897" cap="flat">
              <a:noFill/>
              <a:prstDash val="solid"/>
              <a:miter/>
            </a:ln>
          </p:spPr>
          <p:txBody>
            <a:bodyPr rtlCol="0" anchor="ctr"/>
            <a:lstStyle/>
            <a:p>
              <a:endParaRPr lang="en-US" dirty="0">
                <a:latin typeface="Inter" panose="020B0502030000000004" pitchFamily="34" charset="0"/>
              </a:endParaRPr>
            </a:p>
          </p:txBody>
        </p:sp>
        <p:sp>
          <p:nvSpPr>
            <p:cNvPr id="93" name="Freeform: Shape 103">
              <a:extLst>
                <a:ext uri="{FF2B5EF4-FFF2-40B4-BE49-F238E27FC236}">
                  <a16:creationId xmlns:a16="http://schemas.microsoft.com/office/drawing/2014/main" id="{81D258C5-9BCB-4380-86BE-18461FAACE70}"/>
                </a:ext>
              </a:extLst>
            </p:cNvPr>
            <p:cNvSpPr/>
            <p:nvPr/>
          </p:nvSpPr>
          <p:spPr>
            <a:xfrm>
              <a:off x="8694997" y="5351751"/>
              <a:ext cx="36927" cy="36927"/>
            </a:xfrm>
            <a:custGeom>
              <a:avLst/>
              <a:gdLst>
                <a:gd name="connsiteX0" fmla="*/ 0 w 36927"/>
                <a:gd name="connsiteY0" fmla="*/ 0 h 36927"/>
                <a:gd name="connsiteX1" fmla="*/ 36927 w 36927"/>
                <a:gd name="connsiteY1" fmla="*/ 0 h 36927"/>
                <a:gd name="connsiteX2" fmla="*/ 36927 w 36927"/>
                <a:gd name="connsiteY2" fmla="*/ 36927 h 36927"/>
                <a:gd name="connsiteX3" fmla="*/ 0 w 36927"/>
                <a:gd name="connsiteY3" fmla="*/ 36927 h 36927"/>
              </a:gdLst>
              <a:ahLst/>
              <a:cxnLst>
                <a:cxn ang="0">
                  <a:pos x="connsiteX0" y="connsiteY0"/>
                </a:cxn>
                <a:cxn ang="0">
                  <a:pos x="connsiteX1" y="connsiteY1"/>
                </a:cxn>
                <a:cxn ang="0">
                  <a:pos x="connsiteX2" y="connsiteY2"/>
                </a:cxn>
                <a:cxn ang="0">
                  <a:pos x="connsiteX3" y="connsiteY3"/>
                </a:cxn>
              </a:cxnLst>
              <a:rect l="l" t="t" r="r" b="b"/>
              <a:pathLst>
                <a:path w="36927" h="36927">
                  <a:moveTo>
                    <a:pt x="0" y="0"/>
                  </a:moveTo>
                  <a:lnTo>
                    <a:pt x="36927" y="0"/>
                  </a:lnTo>
                  <a:lnTo>
                    <a:pt x="36927" y="36927"/>
                  </a:lnTo>
                  <a:lnTo>
                    <a:pt x="0" y="36927"/>
                  </a:lnTo>
                  <a:close/>
                </a:path>
              </a:pathLst>
            </a:custGeom>
            <a:solidFill>
              <a:schemeClr val="accent1"/>
            </a:solidFill>
            <a:ln w="6897" cap="flat">
              <a:noFill/>
              <a:prstDash val="solid"/>
              <a:miter/>
            </a:ln>
          </p:spPr>
          <p:txBody>
            <a:bodyPr rtlCol="0" anchor="ctr"/>
            <a:lstStyle/>
            <a:p>
              <a:endParaRPr lang="en-US" dirty="0">
                <a:latin typeface="Inter" panose="020B0502030000000004" pitchFamily="34" charset="0"/>
              </a:endParaRPr>
            </a:p>
          </p:txBody>
        </p:sp>
        <p:sp>
          <p:nvSpPr>
            <p:cNvPr id="94" name="Freeform: Shape 104">
              <a:extLst>
                <a:ext uri="{FF2B5EF4-FFF2-40B4-BE49-F238E27FC236}">
                  <a16:creationId xmlns:a16="http://schemas.microsoft.com/office/drawing/2014/main" id="{EE88F79E-2F65-4881-9F82-A98637DC6F03}"/>
                </a:ext>
              </a:extLst>
            </p:cNvPr>
            <p:cNvSpPr/>
            <p:nvPr/>
          </p:nvSpPr>
          <p:spPr>
            <a:xfrm>
              <a:off x="9445762" y="4758360"/>
              <a:ext cx="36927" cy="36927"/>
            </a:xfrm>
            <a:custGeom>
              <a:avLst/>
              <a:gdLst>
                <a:gd name="connsiteX0" fmla="*/ 0 w 36927"/>
                <a:gd name="connsiteY0" fmla="*/ 0 h 36927"/>
                <a:gd name="connsiteX1" fmla="*/ 36928 w 36927"/>
                <a:gd name="connsiteY1" fmla="*/ 0 h 36927"/>
                <a:gd name="connsiteX2" fmla="*/ 36928 w 36927"/>
                <a:gd name="connsiteY2" fmla="*/ 36927 h 36927"/>
                <a:gd name="connsiteX3" fmla="*/ 0 w 36927"/>
                <a:gd name="connsiteY3" fmla="*/ 36927 h 36927"/>
              </a:gdLst>
              <a:ahLst/>
              <a:cxnLst>
                <a:cxn ang="0">
                  <a:pos x="connsiteX0" y="connsiteY0"/>
                </a:cxn>
                <a:cxn ang="0">
                  <a:pos x="connsiteX1" y="connsiteY1"/>
                </a:cxn>
                <a:cxn ang="0">
                  <a:pos x="connsiteX2" y="connsiteY2"/>
                </a:cxn>
                <a:cxn ang="0">
                  <a:pos x="connsiteX3" y="connsiteY3"/>
                </a:cxn>
              </a:cxnLst>
              <a:rect l="l" t="t" r="r" b="b"/>
              <a:pathLst>
                <a:path w="36927" h="36927">
                  <a:moveTo>
                    <a:pt x="0" y="0"/>
                  </a:moveTo>
                  <a:lnTo>
                    <a:pt x="36928" y="0"/>
                  </a:lnTo>
                  <a:lnTo>
                    <a:pt x="36928" y="36927"/>
                  </a:lnTo>
                  <a:lnTo>
                    <a:pt x="0" y="36927"/>
                  </a:lnTo>
                  <a:close/>
                </a:path>
              </a:pathLst>
            </a:custGeom>
            <a:solidFill>
              <a:schemeClr val="accent1"/>
            </a:solidFill>
            <a:ln w="6897" cap="flat">
              <a:noFill/>
              <a:prstDash val="solid"/>
              <a:miter/>
            </a:ln>
          </p:spPr>
          <p:txBody>
            <a:bodyPr rtlCol="0" anchor="ctr"/>
            <a:lstStyle/>
            <a:p>
              <a:endParaRPr lang="en-US" dirty="0">
                <a:latin typeface="Inter" panose="020B0502030000000004" pitchFamily="34" charset="0"/>
              </a:endParaRPr>
            </a:p>
          </p:txBody>
        </p:sp>
        <p:sp>
          <p:nvSpPr>
            <p:cNvPr id="95" name="Freeform: Shape 105">
              <a:extLst>
                <a:ext uri="{FF2B5EF4-FFF2-40B4-BE49-F238E27FC236}">
                  <a16:creationId xmlns:a16="http://schemas.microsoft.com/office/drawing/2014/main" id="{CE8B9AA5-7998-406F-935F-32B0C7592A51}"/>
                </a:ext>
              </a:extLst>
            </p:cNvPr>
            <p:cNvSpPr/>
            <p:nvPr/>
          </p:nvSpPr>
          <p:spPr>
            <a:xfrm>
              <a:off x="10275282" y="5981449"/>
              <a:ext cx="36927" cy="36927"/>
            </a:xfrm>
            <a:custGeom>
              <a:avLst/>
              <a:gdLst>
                <a:gd name="connsiteX0" fmla="*/ 0 w 36927"/>
                <a:gd name="connsiteY0" fmla="*/ 0 h 36927"/>
                <a:gd name="connsiteX1" fmla="*/ 36927 w 36927"/>
                <a:gd name="connsiteY1" fmla="*/ 0 h 36927"/>
                <a:gd name="connsiteX2" fmla="*/ 36927 w 36927"/>
                <a:gd name="connsiteY2" fmla="*/ 36927 h 36927"/>
                <a:gd name="connsiteX3" fmla="*/ 0 w 36927"/>
                <a:gd name="connsiteY3" fmla="*/ 36927 h 36927"/>
              </a:gdLst>
              <a:ahLst/>
              <a:cxnLst>
                <a:cxn ang="0">
                  <a:pos x="connsiteX0" y="connsiteY0"/>
                </a:cxn>
                <a:cxn ang="0">
                  <a:pos x="connsiteX1" y="connsiteY1"/>
                </a:cxn>
                <a:cxn ang="0">
                  <a:pos x="connsiteX2" y="connsiteY2"/>
                </a:cxn>
                <a:cxn ang="0">
                  <a:pos x="connsiteX3" y="connsiteY3"/>
                </a:cxn>
              </a:cxnLst>
              <a:rect l="l" t="t" r="r" b="b"/>
              <a:pathLst>
                <a:path w="36927" h="36927">
                  <a:moveTo>
                    <a:pt x="0" y="0"/>
                  </a:moveTo>
                  <a:lnTo>
                    <a:pt x="36927" y="0"/>
                  </a:lnTo>
                  <a:lnTo>
                    <a:pt x="36927" y="36927"/>
                  </a:lnTo>
                  <a:lnTo>
                    <a:pt x="0" y="36927"/>
                  </a:lnTo>
                  <a:close/>
                </a:path>
              </a:pathLst>
            </a:custGeom>
            <a:solidFill>
              <a:srgbClr val="27333B"/>
            </a:solidFill>
            <a:ln w="6897" cap="flat">
              <a:noFill/>
              <a:prstDash val="solid"/>
              <a:miter/>
            </a:ln>
          </p:spPr>
          <p:txBody>
            <a:bodyPr rtlCol="0" anchor="ctr"/>
            <a:lstStyle/>
            <a:p>
              <a:endParaRPr lang="en-US" dirty="0">
                <a:latin typeface="Inter" panose="020B0502030000000004" pitchFamily="34" charset="0"/>
              </a:endParaRPr>
            </a:p>
          </p:txBody>
        </p:sp>
        <p:sp>
          <p:nvSpPr>
            <p:cNvPr id="96" name="Freeform: Shape 106">
              <a:extLst>
                <a:ext uri="{FF2B5EF4-FFF2-40B4-BE49-F238E27FC236}">
                  <a16:creationId xmlns:a16="http://schemas.microsoft.com/office/drawing/2014/main" id="{58B40C90-5D3E-4571-99C9-FCFD1C45B7EE}"/>
                </a:ext>
              </a:extLst>
            </p:cNvPr>
            <p:cNvSpPr/>
            <p:nvPr/>
          </p:nvSpPr>
          <p:spPr>
            <a:xfrm>
              <a:off x="3445166" y="5738971"/>
              <a:ext cx="36927" cy="36927"/>
            </a:xfrm>
            <a:custGeom>
              <a:avLst/>
              <a:gdLst>
                <a:gd name="connsiteX0" fmla="*/ 0 w 36927"/>
                <a:gd name="connsiteY0" fmla="*/ 0 h 36927"/>
                <a:gd name="connsiteX1" fmla="*/ 36928 w 36927"/>
                <a:gd name="connsiteY1" fmla="*/ 0 h 36927"/>
                <a:gd name="connsiteX2" fmla="*/ 36928 w 36927"/>
                <a:gd name="connsiteY2" fmla="*/ 36927 h 36927"/>
                <a:gd name="connsiteX3" fmla="*/ 0 w 36927"/>
                <a:gd name="connsiteY3" fmla="*/ 36927 h 36927"/>
              </a:gdLst>
              <a:ahLst/>
              <a:cxnLst>
                <a:cxn ang="0">
                  <a:pos x="connsiteX0" y="connsiteY0"/>
                </a:cxn>
                <a:cxn ang="0">
                  <a:pos x="connsiteX1" y="connsiteY1"/>
                </a:cxn>
                <a:cxn ang="0">
                  <a:pos x="connsiteX2" y="connsiteY2"/>
                </a:cxn>
                <a:cxn ang="0">
                  <a:pos x="connsiteX3" y="connsiteY3"/>
                </a:cxn>
              </a:cxnLst>
              <a:rect l="l" t="t" r="r" b="b"/>
              <a:pathLst>
                <a:path w="36927" h="36927">
                  <a:moveTo>
                    <a:pt x="0" y="0"/>
                  </a:moveTo>
                  <a:lnTo>
                    <a:pt x="36928" y="0"/>
                  </a:lnTo>
                  <a:lnTo>
                    <a:pt x="36928" y="36927"/>
                  </a:lnTo>
                  <a:lnTo>
                    <a:pt x="0" y="36927"/>
                  </a:lnTo>
                  <a:close/>
                </a:path>
              </a:pathLst>
            </a:custGeom>
            <a:solidFill>
              <a:schemeClr val="accent1"/>
            </a:solidFill>
            <a:ln w="6897" cap="flat">
              <a:noFill/>
              <a:prstDash val="solid"/>
              <a:miter/>
            </a:ln>
          </p:spPr>
          <p:txBody>
            <a:bodyPr rtlCol="0" anchor="ctr"/>
            <a:lstStyle/>
            <a:p>
              <a:endParaRPr lang="en-US" dirty="0">
                <a:latin typeface="Inter" panose="020B0502030000000004" pitchFamily="34" charset="0"/>
              </a:endParaRPr>
            </a:p>
          </p:txBody>
        </p:sp>
        <p:sp>
          <p:nvSpPr>
            <p:cNvPr id="97" name="Freeform: Shape 107">
              <a:extLst>
                <a:ext uri="{FF2B5EF4-FFF2-40B4-BE49-F238E27FC236}">
                  <a16:creationId xmlns:a16="http://schemas.microsoft.com/office/drawing/2014/main" id="{61F34BA8-761F-4389-8BEE-1A8ECF639EB6}"/>
                </a:ext>
              </a:extLst>
            </p:cNvPr>
            <p:cNvSpPr/>
            <p:nvPr/>
          </p:nvSpPr>
          <p:spPr>
            <a:xfrm>
              <a:off x="2434530" y="6242080"/>
              <a:ext cx="36927" cy="36927"/>
            </a:xfrm>
            <a:custGeom>
              <a:avLst/>
              <a:gdLst>
                <a:gd name="connsiteX0" fmla="*/ 0 w 36927"/>
                <a:gd name="connsiteY0" fmla="*/ 0 h 36927"/>
                <a:gd name="connsiteX1" fmla="*/ 36927 w 36927"/>
                <a:gd name="connsiteY1" fmla="*/ 0 h 36927"/>
                <a:gd name="connsiteX2" fmla="*/ 36927 w 36927"/>
                <a:gd name="connsiteY2" fmla="*/ 36927 h 36927"/>
                <a:gd name="connsiteX3" fmla="*/ 0 w 36927"/>
                <a:gd name="connsiteY3" fmla="*/ 36927 h 36927"/>
              </a:gdLst>
              <a:ahLst/>
              <a:cxnLst>
                <a:cxn ang="0">
                  <a:pos x="connsiteX0" y="connsiteY0"/>
                </a:cxn>
                <a:cxn ang="0">
                  <a:pos x="connsiteX1" y="connsiteY1"/>
                </a:cxn>
                <a:cxn ang="0">
                  <a:pos x="connsiteX2" y="connsiteY2"/>
                </a:cxn>
                <a:cxn ang="0">
                  <a:pos x="connsiteX3" y="connsiteY3"/>
                </a:cxn>
              </a:cxnLst>
              <a:rect l="l" t="t" r="r" b="b"/>
              <a:pathLst>
                <a:path w="36927" h="36927">
                  <a:moveTo>
                    <a:pt x="0" y="0"/>
                  </a:moveTo>
                  <a:lnTo>
                    <a:pt x="36927" y="0"/>
                  </a:lnTo>
                  <a:lnTo>
                    <a:pt x="36927" y="36927"/>
                  </a:lnTo>
                  <a:lnTo>
                    <a:pt x="0" y="36927"/>
                  </a:lnTo>
                  <a:close/>
                </a:path>
              </a:pathLst>
            </a:custGeom>
            <a:solidFill>
              <a:schemeClr val="accent1"/>
            </a:solidFill>
            <a:ln w="6897" cap="flat">
              <a:noFill/>
              <a:prstDash val="solid"/>
              <a:miter/>
            </a:ln>
          </p:spPr>
          <p:txBody>
            <a:bodyPr rtlCol="0" anchor="ctr"/>
            <a:lstStyle/>
            <a:p>
              <a:endParaRPr lang="en-US" dirty="0">
                <a:latin typeface="Inter" panose="020B0502030000000004" pitchFamily="34" charset="0"/>
              </a:endParaRPr>
            </a:p>
          </p:txBody>
        </p:sp>
        <p:sp>
          <p:nvSpPr>
            <p:cNvPr id="98" name="Freeform: Shape 108">
              <a:extLst>
                <a:ext uri="{FF2B5EF4-FFF2-40B4-BE49-F238E27FC236}">
                  <a16:creationId xmlns:a16="http://schemas.microsoft.com/office/drawing/2014/main" id="{54E8CC96-6BA4-4F2E-9448-CD1600AEEBD7}"/>
                </a:ext>
              </a:extLst>
            </p:cNvPr>
            <p:cNvSpPr/>
            <p:nvPr/>
          </p:nvSpPr>
          <p:spPr>
            <a:xfrm>
              <a:off x="1228419" y="5291218"/>
              <a:ext cx="36927" cy="36927"/>
            </a:xfrm>
            <a:custGeom>
              <a:avLst/>
              <a:gdLst>
                <a:gd name="connsiteX0" fmla="*/ 0 w 36927"/>
                <a:gd name="connsiteY0" fmla="*/ 0 h 36927"/>
                <a:gd name="connsiteX1" fmla="*/ 36927 w 36927"/>
                <a:gd name="connsiteY1" fmla="*/ 0 h 36927"/>
                <a:gd name="connsiteX2" fmla="*/ 36927 w 36927"/>
                <a:gd name="connsiteY2" fmla="*/ 36927 h 36927"/>
                <a:gd name="connsiteX3" fmla="*/ 0 w 36927"/>
                <a:gd name="connsiteY3" fmla="*/ 36927 h 36927"/>
              </a:gdLst>
              <a:ahLst/>
              <a:cxnLst>
                <a:cxn ang="0">
                  <a:pos x="connsiteX0" y="connsiteY0"/>
                </a:cxn>
                <a:cxn ang="0">
                  <a:pos x="connsiteX1" y="connsiteY1"/>
                </a:cxn>
                <a:cxn ang="0">
                  <a:pos x="connsiteX2" y="connsiteY2"/>
                </a:cxn>
                <a:cxn ang="0">
                  <a:pos x="connsiteX3" y="connsiteY3"/>
                </a:cxn>
              </a:cxnLst>
              <a:rect l="l" t="t" r="r" b="b"/>
              <a:pathLst>
                <a:path w="36927" h="36927">
                  <a:moveTo>
                    <a:pt x="0" y="0"/>
                  </a:moveTo>
                  <a:lnTo>
                    <a:pt x="36927" y="0"/>
                  </a:lnTo>
                  <a:lnTo>
                    <a:pt x="36927" y="36927"/>
                  </a:lnTo>
                  <a:lnTo>
                    <a:pt x="0" y="36927"/>
                  </a:lnTo>
                  <a:close/>
                </a:path>
              </a:pathLst>
            </a:custGeom>
            <a:solidFill>
              <a:schemeClr val="accent1"/>
            </a:solidFill>
            <a:ln w="6897" cap="flat">
              <a:noFill/>
              <a:prstDash val="solid"/>
              <a:miter/>
            </a:ln>
          </p:spPr>
          <p:txBody>
            <a:bodyPr rtlCol="0" anchor="ctr"/>
            <a:lstStyle/>
            <a:p>
              <a:endParaRPr lang="en-US" dirty="0">
                <a:latin typeface="Inter" panose="020B0502030000000004" pitchFamily="34" charset="0"/>
              </a:endParaRPr>
            </a:p>
          </p:txBody>
        </p:sp>
        <p:sp>
          <p:nvSpPr>
            <p:cNvPr id="99" name="Freeform: Shape 109">
              <a:extLst>
                <a:ext uri="{FF2B5EF4-FFF2-40B4-BE49-F238E27FC236}">
                  <a16:creationId xmlns:a16="http://schemas.microsoft.com/office/drawing/2014/main" id="{63F2F0F6-06A3-4855-9CAA-C12F7FE11E68}"/>
                </a:ext>
              </a:extLst>
            </p:cNvPr>
            <p:cNvSpPr/>
            <p:nvPr/>
          </p:nvSpPr>
          <p:spPr>
            <a:xfrm>
              <a:off x="1997130" y="5551849"/>
              <a:ext cx="36927" cy="36927"/>
            </a:xfrm>
            <a:custGeom>
              <a:avLst/>
              <a:gdLst>
                <a:gd name="connsiteX0" fmla="*/ 0 w 36927"/>
                <a:gd name="connsiteY0" fmla="*/ 0 h 36927"/>
                <a:gd name="connsiteX1" fmla="*/ 36927 w 36927"/>
                <a:gd name="connsiteY1" fmla="*/ 0 h 36927"/>
                <a:gd name="connsiteX2" fmla="*/ 36927 w 36927"/>
                <a:gd name="connsiteY2" fmla="*/ 36927 h 36927"/>
                <a:gd name="connsiteX3" fmla="*/ 0 w 36927"/>
                <a:gd name="connsiteY3" fmla="*/ 36927 h 36927"/>
              </a:gdLst>
              <a:ahLst/>
              <a:cxnLst>
                <a:cxn ang="0">
                  <a:pos x="connsiteX0" y="connsiteY0"/>
                </a:cxn>
                <a:cxn ang="0">
                  <a:pos x="connsiteX1" y="connsiteY1"/>
                </a:cxn>
                <a:cxn ang="0">
                  <a:pos x="connsiteX2" y="connsiteY2"/>
                </a:cxn>
                <a:cxn ang="0">
                  <a:pos x="connsiteX3" y="connsiteY3"/>
                </a:cxn>
              </a:cxnLst>
              <a:rect l="l" t="t" r="r" b="b"/>
              <a:pathLst>
                <a:path w="36927" h="36927">
                  <a:moveTo>
                    <a:pt x="0" y="0"/>
                  </a:moveTo>
                  <a:lnTo>
                    <a:pt x="36927" y="0"/>
                  </a:lnTo>
                  <a:lnTo>
                    <a:pt x="36927" y="36927"/>
                  </a:lnTo>
                  <a:lnTo>
                    <a:pt x="0" y="36927"/>
                  </a:lnTo>
                  <a:close/>
                </a:path>
              </a:pathLst>
            </a:custGeom>
            <a:solidFill>
              <a:schemeClr val="accent1"/>
            </a:solidFill>
            <a:ln w="6897" cap="flat">
              <a:noFill/>
              <a:prstDash val="solid"/>
              <a:miter/>
            </a:ln>
          </p:spPr>
          <p:txBody>
            <a:bodyPr rtlCol="0" anchor="ctr"/>
            <a:lstStyle/>
            <a:p>
              <a:endParaRPr lang="en-US" dirty="0">
                <a:latin typeface="Inter" panose="020B0502030000000004" pitchFamily="34" charset="0"/>
              </a:endParaRPr>
            </a:p>
          </p:txBody>
        </p:sp>
        <p:sp>
          <p:nvSpPr>
            <p:cNvPr id="100" name="Freeform: Shape 110">
              <a:extLst>
                <a:ext uri="{FF2B5EF4-FFF2-40B4-BE49-F238E27FC236}">
                  <a16:creationId xmlns:a16="http://schemas.microsoft.com/office/drawing/2014/main" id="{7DA88064-8AA8-41AC-9046-D44645517F54}"/>
                </a:ext>
              </a:extLst>
            </p:cNvPr>
            <p:cNvSpPr/>
            <p:nvPr/>
          </p:nvSpPr>
          <p:spPr>
            <a:xfrm>
              <a:off x="3445443" y="5036868"/>
              <a:ext cx="36927" cy="36927"/>
            </a:xfrm>
            <a:custGeom>
              <a:avLst/>
              <a:gdLst>
                <a:gd name="connsiteX0" fmla="*/ 0 w 36927"/>
                <a:gd name="connsiteY0" fmla="*/ 0 h 36927"/>
                <a:gd name="connsiteX1" fmla="*/ 36927 w 36927"/>
                <a:gd name="connsiteY1" fmla="*/ 0 h 36927"/>
                <a:gd name="connsiteX2" fmla="*/ 36927 w 36927"/>
                <a:gd name="connsiteY2" fmla="*/ 36927 h 36927"/>
                <a:gd name="connsiteX3" fmla="*/ 0 w 36927"/>
                <a:gd name="connsiteY3" fmla="*/ 36927 h 36927"/>
              </a:gdLst>
              <a:ahLst/>
              <a:cxnLst>
                <a:cxn ang="0">
                  <a:pos x="connsiteX0" y="connsiteY0"/>
                </a:cxn>
                <a:cxn ang="0">
                  <a:pos x="connsiteX1" y="connsiteY1"/>
                </a:cxn>
                <a:cxn ang="0">
                  <a:pos x="connsiteX2" y="connsiteY2"/>
                </a:cxn>
                <a:cxn ang="0">
                  <a:pos x="connsiteX3" y="connsiteY3"/>
                </a:cxn>
              </a:cxnLst>
              <a:rect l="l" t="t" r="r" b="b"/>
              <a:pathLst>
                <a:path w="36927" h="36927">
                  <a:moveTo>
                    <a:pt x="0" y="0"/>
                  </a:moveTo>
                  <a:lnTo>
                    <a:pt x="36927" y="0"/>
                  </a:lnTo>
                  <a:lnTo>
                    <a:pt x="36927" y="36927"/>
                  </a:lnTo>
                  <a:lnTo>
                    <a:pt x="0" y="36927"/>
                  </a:lnTo>
                  <a:close/>
                </a:path>
              </a:pathLst>
            </a:custGeom>
            <a:solidFill>
              <a:srgbClr val="27333B"/>
            </a:solidFill>
            <a:ln w="6897" cap="flat">
              <a:noFill/>
              <a:prstDash val="solid"/>
              <a:miter/>
            </a:ln>
          </p:spPr>
          <p:txBody>
            <a:bodyPr rtlCol="0" anchor="ctr"/>
            <a:lstStyle/>
            <a:p>
              <a:endParaRPr lang="en-US" dirty="0">
                <a:latin typeface="Inter" panose="020B0502030000000004" pitchFamily="34" charset="0"/>
              </a:endParaRPr>
            </a:p>
          </p:txBody>
        </p:sp>
        <p:sp>
          <p:nvSpPr>
            <p:cNvPr id="101" name="Freeform: Shape 111">
              <a:extLst>
                <a:ext uri="{FF2B5EF4-FFF2-40B4-BE49-F238E27FC236}">
                  <a16:creationId xmlns:a16="http://schemas.microsoft.com/office/drawing/2014/main" id="{917E806E-CBF3-4E03-B62E-9BE8B1F7A9F1}"/>
                </a:ext>
              </a:extLst>
            </p:cNvPr>
            <p:cNvSpPr/>
            <p:nvPr/>
          </p:nvSpPr>
          <p:spPr>
            <a:xfrm>
              <a:off x="2694885" y="5497321"/>
              <a:ext cx="36927" cy="36927"/>
            </a:xfrm>
            <a:custGeom>
              <a:avLst/>
              <a:gdLst>
                <a:gd name="connsiteX0" fmla="*/ 0 w 36927"/>
                <a:gd name="connsiteY0" fmla="*/ 0 h 36927"/>
                <a:gd name="connsiteX1" fmla="*/ 36927 w 36927"/>
                <a:gd name="connsiteY1" fmla="*/ 0 h 36927"/>
                <a:gd name="connsiteX2" fmla="*/ 36927 w 36927"/>
                <a:gd name="connsiteY2" fmla="*/ 36927 h 36927"/>
                <a:gd name="connsiteX3" fmla="*/ 0 w 36927"/>
                <a:gd name="connsiteY3" fmla="*/ 36927 h 36927"/>
              </a:gdLst>
              <a:ahLst/>
              <a:cxnLst>
                <a:cxn ang="0">
                  <a:pos x="connsiteX0" y="connsiteY0"/>
                </a:cxn>
                <a:cxn ang="0">
                  <a:pos x="connsiteX1" y="connsiteY1"/>
                </a:cxn>
                <a:cxn ang="0">
                  <a:pos x="connsiteX2" y="connsiteY2"/>
                </a:cxn>
                <a:cxn ang="0">
                  <a:pos x="connsiteX3" y="connsiteY3"/>
                </a:cxn>
              </a:cxnLst>
              <a:rect l="l" t="t" r="r" b="b"/>
              <a:pathLst>
                <a:path w="36927" h="36927">
                  <a:moveTo>
                    <a:pt x="0" y="0"/>
                  </a:moveTo>
                  <a:lnTo>
                    <a:pt x="36927" y="0"/>
                  </a:lnTo>
                  <a:lnTo>
                    <a:pt x="36927" y="36927"/>
                  </a:lnTo>
                  <a:lnTo>
                    <a:pt x="0" y="36927"/>
                  </a:lnTo>
                  <a:close/>
                </a:path>
              </a:pathLst>
            </a:custGeom>
            <a:solidFill>
              <a:srgbClr val="27333B"/>
            </a:solidFill>
            <a:ln w="6897" cap="flat">
              <a:noFill/>
              <a:prstDash val="solid"/>
              <a:miter/>
            </a:ln>
          </p:spPr>
          <p:txBody>
            <a:bodyPr rtlCol="0" anchor="ctr"/>
            <a:lstStyle/>
            <a:p>
              <a:endParaRPr lang="en-US" dirty="0">
                <a:latin typeface="Inter" panose="020B0502030000000004" pitchFamily="34" charset="0"/>
              </a:endParaRPr>
            </a:p>
          </p:txBody>
        </p:sp>
        <p:sp>
          <p:nvSpPr>
            <p:cNvPr id="102" name="Freeform: Shape 112">
              <a:extLst>
                <a:ext uri="{FF2B5EF4-FFF2-40B4-BE49-F238E27FC236}">
                  <a16:creationId xmlns:a16="http://schemas.microsoft.com/office/drawing/2014/main" id="{941AED76-48CC-4743-A30E-3B89643B5EA5}"/>
                </a:ext>
              </a:extLst>
            </p:cNvPr>
            <p:cNvSpPr/>
            <p:nvPr/>
          </p:nvSpPr>
          <p:spPr>
            <a:xfrm>
              <a:off x="1906572" y="5993528"/>
              <a:ext cx="36927" cy="36927"/>
            </a:xfrm>
            <a:custGeom>
              <a:avLst/>
              <a:gdLst>
                <a:gd name="connsiteX0" fmla="*/ 0 w 36927"/>
                <a:gd name="connsiteY0" fmla="*/ 0 h 36927"/>
                <a:gd name="connsiteX1" fmla="*/ 36927 w 36927"/>
                <a:gd name="connsiteY1" fmla="*/ 0 h 36927"/>
                <a:gd name="connsiteX2" fmla="*/ 36927 w 36927"/>
                <a:gd name="connsiteY2" fmla="*/ 36927 h 36927"/>
                <a:gd name="connsiteX3" fmla="*/ 0 w 36927"/>
                <a:gd name="connsiteY3" fmla="*/ 36927 h 36927"/>
              </a:gdLst>
              <a:ahLst/>
              <a:cxnLst>
                <a:cxn ang="0">
                  <a:pos x="connsiteX0" y="connsiteY0"/>
                </a:cxn>
                <a:cxn ang="0">
                  <a:pos x="connsiteX1" y="connsiteY1"/>
                </a:cxn>
                <a:cxn ang="0">
                  <a:pos x="connsiteX2" y="connsiteY2"/>
                </a:cxn>
                <a:cxn ang="0">
                  <a:pos x="connsiteX3" y="connsiteY3"/>
                </a:cxn>
              </a:cxnLst>
              <a:rect l="l" t="t" r="r" b="b"/>
              <a:pathLst>
                <a:path w="36927" h="36927">
                  <a:moveTo>
                    <a:pt x="0" y="0"/>
                  </a:moveTo>
                  <a:lnTo>
                    <a:pt x="36927" y="0"/>
                  </a:lnTo>
                  <a:lnTo>
                    <a:pt x="36927" y="36927"/>
                  </a:lnTo>
                  <a:lnTo>
                    <a:pt x="0" y="36927"/>
                  </a:lnTo>
                  <a:close/>
                </a:path>
              </a:pathLst>
            </a:custGeom>
            <a:solidFill>
              <a:srgbClr val="27333B"/>
            </a:solidFill>
            <a:ln w="6897" cap="flat">
              <a:noFill/>
              <a:prstDash val="solid"/>
              <a:miter/>
            </a:ln>
          </p:spPr>
          <p:txBody>
            <a:bodyPr rtlCol="0" anchor="ctr"/>
            <a:lstStyle/>
            <a:p>
              <a:endParaRPr lang="en-US" dirty="0">
                <a:latin typeface="Inter" panose="020B0502030000000004" pitchFamily="34" charset="0"/>
              </a:endParaRPr>
            </a:p>
          </p:txBody>
        </p:sp>
        <p:sp>
          <p:nvSpPr>
            <p:cNvPr id="103" name="Freeform: Shape 113">
              <a:extLst>
                <a:ext uri="{FF2B5EF4-FFF2-40B4-BE49-F238E27FC236}">
                  <a16:creationId xmlns:a16="http://schemas.microsoft.com/office/drawing/2014/main" id="{00088195-DA4B-4D02-B09E-EB2E060211C4}"/>
                </a:ext>
              </a:extLst>
            </p:cNvPr>
            <p:cNvSpPr/>
            <p:nvPr/>
          </p:nvSpPr>
          <p:spPr>
            <a:xfrm>
              <a:off x="962059" y="5799780"/>
              <a:ext cx="36927" cy="36927"/>
            </a:xfrm>
            <a:custGeom>
              <a:avLst/>
              <a:gdLst>
                <a:gd name="connsiteX0" fmla="*/ 0 w 36927"/>
                <a:gd name="connsiteY0" fmla="*/ 0 h 36927"/>
                <a:gd name="connsiteX1" fmla="*/ 36927 w 36927"/>
                <a:gd name="connsiteY1" fmla="*/ 0 h 36927"/>
                <a:gd name="connsiteX2" fmla="*/ 36927 w 36927"/>
                <a:gd name="connsiteY2" fmla="*/ 36927 h 36927"/>
                <a:gd name="connsiteX3" fmla="*/ 0 w 36927"/>
                <a:gd name="connsiteY3" fmla="*/ 36927 h 36927"/>
              </a:gdLst>
              <a:ahLst/>
              <a:cxnLst>
                <a:cxn ang="0">
                  <a:pos x="connsiteX0" y="connsiteY0"/>
                </a:cxn>
                <a:cxn ang="0">
                  <a:pos x="connsiteX1" y="connsiteY1"/>
                </a:cxn>
                <a:cxn ang="0">
                  <a:pos x="connsiteX2" y="connsiteY2"/>
                </a:cxn>
                <a:cxn ang="0">
                  <a:pos x="connsiteX3" y="connsiteY3"/>
                </a:cxn>
              </a:cxnLst>
              <a:rect l="l" t="t" r="r" b="b"/>
              <a:pathLst>
                <a:path w="36927" h="36927">
                  <a:moveTo>
                    <a:pt x="0" y="0"/>
                  </a:moveTo>
                  <a:lnTo>
                    <a:pt x="36927" y="0"/>
                  </a:lnTo>
                  <a:lnTo>
                    <a:pt x="36927" y="36927"/>
                  </a:lnTo>
                  <a:lnTo>
                    <a:pt x="0" y="36927"/>
                  </a:lnTo>
                  <a:close/>
                </a:path>
              </a:pathLst>
            </a:custGeom>
            <a:solidFill>
              <a:srgbClr val="27333B"/>
            </a:solidFill>
            <a:ln w="6897" cap="flat">
              <a:noFill/>
              <a:prstDash val="solid"/>
              <a:miter/>
            </a:ln>
          </p:spPr>
          <p:txBody>
            <a:bodyPr rtlCol="0" anchor="ctr"/>
            <a:lstStyle/>
            <a:p>
              <a:endParaRPr lang="en-US" dirty="0">
                <a:latin typeface="Inter" panose="020B0502030000000004" pitchFamily="34" charset="0"/>
              </a:endParaRPr>
            </a:p>
          </p:txBody>
        </p:sp>
        <p:sp>
          <p:nvSpPr>
            <p:cNvPr id="104" name="Freeform: Shape 114">
              <a:extLst>
                <a:ext uri="{FF2B5EF4-FFF2-40B4-BE49-F238E27FC236}">
                  <a16:creationId xmlns:a16="http://schemas.microsoft.com/office/drawing/2014/main" id="{0BF62FC3-9EF6-4C54-9E34-BBC4175AD3E5}"/>
                </a:ext>
              </a:extLst>
            </p:cNvPr>
            <p:cNvSpPr/>
            <p:nvPr/>
          </p:nvSpPr>
          <p:spPr>
            <a:xfrm>
              <a:off x="7447680" y="4758360"/>
              <a:ext cx="36927" cy="36927"/>
            </a:xfrm>
            <a:custGeom>
              <a:avLst/>
              <a:gdLst>
                <a:gd name="connsiteX0" fmla="*/ 0 w 36927"/>
                <a:gd name="connsiteY0" fmla="*/ 0 h 36927"/>
                <a:gd name="connsiteX1" fmla="*/ 36927 w 36927"/>
                <a:gd name="connsiteY1" fmla="*/ 0 h 36927"/>
                <a:gd name="connsiteX2" fmla="*/ 36927 w 36927"/>
                <a:gd name="connsiteY2" fmla="*/ 36927 h 36927"/>
                <a:gd name="connsiteX3" fmla="*/ 0 w 36927"/>
                <a:gd name="connsiteY3" fmla="*/ 36927 h 36927"/>
              </a:gdLst>
              <a:ahLst/>
              <a:cxnLst>
                <a:cxn ang="0">
                  <a:pos x="connsiteX0" y="connsiteY0"/>
                </a:cxn>
                <a:cxn ang="0">
                  <a:pos x="connsiteX1" y="connsiteY1"/>
                </a:cxn>
                <a:cxn ang="0">
                  <a:pos x="connsiteX2" y="connsiteY2"/>
                </a:cxn>
                <a:cxn ang="0">
                  <a:pos x="connsiteX3" y="connsiteY3"/>
                </a:cxn>
              </a:cxnLst>
              <a:rect l="l" t="t" r="r" b="b"/>
              <a:pathLst>
                <a:path w="36927" h="36927">
                  <a:moveTo>
                    <a:pt x="0" y="0"/>
                  </a:moveTo>
                  <a:lnTo>
                    <a:pt x="36927" y="0"/>
                  </a:lnTo>
                  <a:lnTo>
                    <a:pt x="36927" y="36927"/>
                  </a:lnTo>
                  <a:lnTo>
                    <a:pt x="0" y="36927"/>
                  </a:lnTo>
                  <a:close/>
                </a:path>
              </a:pathLst>
            </a:custGeom>
            <a:solidFill>
              <a:srgbClr val="27333B"/>
            </a:solidFill>
            <a:ln w="6897" cap="flat">
              <a:noFill/>
              <a:prstDash val="solid"/>
              <a:miter/>
            </a:ln>
          </p:spPr>
          <p:txBody>
            <a:bodyPr rtlCol="0" anchor="ctr"/>
            <a:lstStyle/>
            <a:p>
              <a:endParaRPr lang="en-US" dirty="0">
                <a:latin typeface="Inter" panose="020B0502030000000004" pitchFamily="34" charset="0"/>
              </a:endParaRPr>
            </a:p>
          </p:txBody>
        </p:sp>
        <p:sp>
          <p:nvSpPr>
            <p:cNvPr id="105" name="Freeform: Shape 115">
              <a:extLst>
                <a:ext uri="{FF2B5EF4-FFF2-40B4-BE49-F238E27FC236}">
                  <a16:creationId xmlns:a16="http://schemas.microsoft.com/office/drawing/2014/main" id="{9701FB5C-555F-49BD-B36F-7DBC36502AEF}"/>
                </a:ext>
              </a:extLst>
            </p:cNvPr>
            <p:cNvSpPr/>
            <p:nvPr/>
          </p:nvSpPr>
          <p:spPr>
            <a:xfrm>
              <a:off x="4753293" y="5236690"/>
              <a:ext cx="36927" cy="36927"/>
            </a:xfrm>
            <a:custGeom>
              <a:avLst/>
              <a:gdLst>
                <a:gd name="connsiteX0" fmla="*/ 0 w 36927"/>
                <a:gd name="connsiteY0" fmla="*/ 0 h 36927"/>
                <a:gd name="connsiteX1" fmla="*/ 36927 w 36927"/>
                <a:gd name="connsiteY1" fmla="*/ 0 h 36927"/>
                <a:gd name="connsiteX2" fmla="*/ 36927 w 36927"/>
                <a:gd name="connsiteY2" fmla="*/ 36927 h 36927"/>
                <a:gd name="connsiteX3" fmla="*/ 0 w 36927"/>
                <a:gd name="connsiteY3" fmla="*/ 36927 h 36927"/>
              </a:gdLst>
              <a:ahLst/>
              <a:cxnLst>
                <a:cxn ang="0">
                  <a:pos x="connsiteX0" y="connsiteY0"/>
                </a:cxn>
                <a:cxn ang="0">
                  <a:pos x="connsiteX1" y="connsiteY1"/>
                </a:cxn>
                <a:cxn ang="0">
                  <a:pos x="connsiteX2" y="connsiteY2"/>
                </a:cxn>
                <a:cxn ang="0">
                  <a:pos x="connsiteX3" y="connsiteY3"/>
                </a:cxn>
              </a:cxnLst>
              <a:rect l="l" t="t" r="r" b="b"/>
              <a:pathLst>
                <a:path w="36927" h="36927">
                  <a:moveTo>
                    <a:pt x="0" y="0"/>
                  </a:moveTo>
                  <a:lnTo>
                    <a:pt x="36927" y="0"/>
                  </a:lnTo>
                  <a:lnTo>
                    <a:pt x="36927" y="36927"/>
                  </a:lnTo>
                  <a:lnTo>
                    <a:pt x="0" y="36927"/>
                  </a:lnTo>
                  <a:close/>
                </a:path>
              </a:pathLst>
            </a:custGeom>
            <a:solidFill>
              <a:srgbClr val="27333B"/>
            </a:solidFill>
            <a:ln w="6897" cap="flat">
              <a:noFill/>
              <a:prstDash val="solid"/>
              <a:miter/>
            </a:ln>
          </p:spPr>
          <p:txBody>
            <a:bodyPr rtlCol="0" anchor="ctr"/>
            <a:lstStyle/>
            <a:p>
              <a:endParaRPr lang="en-US" dirty="0">
                <a:latin typeface="Inter" panose="020B0502030000000004" pitchFamily="34" charset="0"/>
              </a:endParaRPr>
            </a:p>
          </p:txBody>
        </p:sp>
        <p:grpSp>
          <p:nvGrpSpPr>
            <p:cNvPr id="106" name="Graphic 3">
              <a:extLst>
                <a:ext uri="{FF2B5EF4-FFF2-40B4-BE49-F238E27FC236}">
                  <a16:creationId xmlns:a16="http://schemas.microsoft.com/office/drawing/2014/main" id="{ADE15F31-4326-49CB-BFB5-32DC5B2EE1D5}"/>
                </a:ext>
              </a:extLst>
            </p:cNvPr>
            <p:cNvGrpSpPr/>
            <p:nvPr/>
          </p:nvGrpSpPr>
          <p:grpSpPr>
            <a:xfrm>
              <a:off x="2562706" y="5810686"/>
              <a:ext cx="843255" cy="742412"/>
              <a:chOff x="2562706" y="5810686"/>
              <a:chExt cx="843255" cy="742412"/>
            </a:xfrm>
            <a:noFill/>
          </p:grpSpPr>
          <p:sp>
            <p:nvSpPr>
              <p:cNvPr id="120" name="Freeform: Shape 123">
                <a:extLst>
                  <a:ext uri="{FF2B5EF4-FFF2-40B4-BE49-F238E27FC236}">
                    <a16:creationId xmlns:a16="http://schemas.microsoft.com/office/drawing/2014/main" id="{532E0C70-6695-4309-B294-193931168714}"/>
                  </a:ext>
                </a:extLst>
              </p:cNvPr>
              <p:cNvSpPr/>
              <p:nvPr/>
            </p:nvSpPr>
            <p:spPr>
              <a:xfrm>
                <a:off x="2675352" y="5944039"/>
                <a:ext cx="63708" cy="600224"/>
              </a:xfrm>
              <a:custGeom>
                <a:avLst/>
                <a:gdLst>
                  <a:gd name="connsiteX0" fmla="*/ 63708 w 63708"/>
                  <a:gd name="connsiteY0" fmla="*/ 0 h 600224"/>
                  <a:gd name="connsiteX1" fmla="*/ 63708 w 63708"/>
                  <a:gd name="connsiteY1" fmla="*/ 164482 h 600224"/>
                  <a:gd name="connsiteX2" fmla="*/ 0 w 63708"/>
                  <a:gd name="connsiteY2" fmla="*/ 600225 h 600224"/>
                </a:gdLst>
                <a:ahLst/>
                <a:cxnLst>
                  <a:cxn ang="0">
                    <a:pos x="connsiteX0" y="connsiteY0"/>
                  </a:cxn>
                  <a:cxn ang="0">
                    <a:pos x="connsiteX1" y="connsiteY1"/>
                  </a:cxn>
                  <a:cxn ang="0">
                    <a:pos x="connsiteX2" y="connsiteY2"/>
                  </a:cxn>
                </a:cxnLst>
                <a:rect l="l" t="t" r="r" b="b"/>
                <a:pathLst>
                  <a:path w="63708" h="600224">
                    <a:moveTo>
                      <a:pt x="63708" y="0"/>
                    </a:moveTo>
                    <a:lnTo>
                      <a:pt x="63708" y="164482"/>
                    </a:lnTo>
                    <a:lnTo>
                      <a:pt x="0" y="600225"/>
                    </a:lnTo>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21" name="Freeform: Shape 124">
                <a:extLst>
                  <a:ext uri="{FF2B5EF4-FFF2-40B4-BE49-F238E27FC236}">
                    <a16:creationId xmlns:a16="http://schemas.microsoft.com/office/drawing/2014/main" id="{F2227DD2-1F0F-4602-90F7-ECEFD7E4D831}"/>
                  </a:ext>
                </a:extLst>
              </p:cNvPr>
              <p:cNvSpPr/>
              <p:nvPr/>
            </p:nvSpPr>
            <p:spPr>
              <a:xfrm>
                <a:off x="2927286" y="5944039"/>
                <a:ext cx="75580" cy="604642"/>
              </a:xfrm>
              <a:custGeom>
                <a:avLst/>
                <a:gdLst>
                  <a:gd name="connsiteX0" fmla="*/ 75580 w 75580"/>
                  <a:gd name="connsiteY0" fmla="*/ 604643 h 604642"/>
                  <a:gd name="connsiteX1" fmla="*/ 0 w 75580"/>
                  <a:gd name="connsiteY1" fmla="*/ 148193 h 604642"/>
                  <a:gd name="connsiteX2" fmla="*/ 0 w 75580"/>
                  <a:gd name="connsiteY2" fmla="*/ 0 h 604642"/>
                </a:gdLst>
                <a:ahLst/>
                <a:cxnLst>
                  <a:cxn ang="0">
                    <a:pos x="connsiteX0" y="connsiteY0"/>
                  </a:cxn>
                  <a:cxn ang="0">
                    <a:pos x="connsiteX1" y="connsiteY1"/>
                  </a:cxn>
                  <a:cxn ang="0">
                    <a:pos x="connsiteX2" y="connsiteY2"/>
                  </a:cxn>
                </a:cxnLst>
                <a:rect l="l" t="t" r="r" b="b"/>
                <a:pathLst>
                  <a:path w="75580" h="604642">
                    <a:moveTo>
                      <a:pt x="75580" y="604643"/>
                    </a:moveTo>
                    <a:lnTo>
                      <a:pt x="0" y="148193"/>
                    </a:lnTo>
                    <a:lnTo>
                      <a:pt x="0" y="0"/>
                    </a:lnTo>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22" name="Freeform: Shape 125">
                <a:extLst>
                  <a:ext uri="{FF2B5EF4-FFF2-40B4-BE49-F238E27FC236}">
                    <a16:creationId xmlns:a16="http://schemas.microsoft.com/office/drawing/2014/main" id="{0EB42D4B-1284-47D4-AC3C-64165AA3ECE4}"/>
                  </a:ext>
                </a:extLst>
              </p:cNvPr>
              <p:cNvSpPr/>
              <p:nvPr/>
            </p:nvSpPr>
            <p:spPr>
              <a:xfrm>
                <a:off x="2562706" y="6553099"/>
                <a:ext cx="546870" cy="6902"/>
              </a:xfrm>
              <a:custGeom>
                <a:avLst/>
                <a:gdLst>
                  <a:gd name="connsiteX0" fmla="*/ 546870 w 546870"/>
                  <a:gd name="connsiteY0" fmla="*/ 0 h 6902"/>
                  <a:gd name="connsiteX1" fmla="*/ 0 w 546870"/>
                  <a:gd name="connsiteY1" fmla="*/ 0 h 6902"/>
                </a:gdLst>
                <a:ahLst/>
                <a:cxnLst>
                  <a:cxn ang="0">
                    <a:pos x="connsiteX0" y="connsiteY0"/>
                  </a:cxn>
                  <a:cxn ang="0">
                    <a:pos x="connsiteX1" y="connsiteY1"/>
                  </a:cxn>
                </a:cxnLst>
                <a:rect l="l" t="t" r="r" b="b"/>
                <a:pathLst>
                  <a:path w="546870" h="6902">
                    <a:moveTo>
                      <a:pt x="546870" y="0"/>
                    </a:moveTo>
                    <a:lnTo>
                      <a:pt x="0"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23" name="Freeform: Shape 126">
                <a:extLst>
                  <a:ext uri="{FF2B5EF4-FFF2-40B4-BE49-F238E27FC236}">
                    <a16:creationId xmlns:a16="http://schemas.microsoft.com/office/drawing/2014/main" id="{9C3E42CF-02B9-49F7-A48B-70A6487FEDC3}"/>
                  </a:ext>
                </a:extLst>
              </p:cNvPr>
              <p:cNvSpPr/>
              <p:nvPr/>
            </p:nvSpPr>
            <p:spPr>
              <a:xfrm>
                <a:off x="2721321" y="6283425"/>
                <a:ext cx="274090" cy="262287"/>
              </a:xfrm>
              <a:custGeom>
                <a:avLst/>
                <a:gdLst>
                  <a:gd name="connsiteX0" fmla="*/ 274091 w 274090"/>
                  <a:gd name="connsiteY0" fmla="*/ 262288 h 262287"/>
                  <a:gd name="connsiteX1" fmla="*/ 0 w 274090"/>
                  <a:gd name="connsiteY1" fmla="*/ 0 h 262287"/>
                </a:gdLst>
                <a:ahLst/>
                <a:cxnLst>
                  <a:cxn ang="0">
                    <a:pos x="connsiteX0" y="connsiteY0"/>
                  </a:cxn>
                  <a:cxn ang="0">
                    <a:pos x="connsiteX1" y="connsiteY1"/>
                  </a:cxn>
                </a:cxnLst>
                <a:rect l="l" t="t" r="r" b="b"/>
                <a:pathLst>
                  <a:path w="274090" h="262287">
                    <a:moveTo>
                      <a:pt x="274091" y="262288"/>
                    </a:moveTo>
                    <a:lnTo>
                      <a:pt x="0"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24" name="Freeform: Shape 127">
                <a:extLst>
                  <a:ext uri="{FF2B5EF4-FFF2-40B4-BE49-F238E27FC236}">
                    <a16:creationId xmlns:a16="http://schemas.microsoft.com/office/drawing/2014/main" id="{807CD5AB-8E13-4F35-9AAB-79AABF58F99C}"/>
                  </a:ext>
                </a:extLst>
              </p:cNvPr>
              <p:cNvSpPr/>
              <p:nvPr/>
            </p:nvSpPr>
            <p:spPr>
              <a:xfrm>
                <a:off x="2712417" y="6280457"/>
                <a:ext cx="243030" cy="6902"/>
              </a:xfrm>
              <a:custGeom>
                <a:avLst/>
                <a:gdLst>
                  <a:gd name="connsiteX0" fmla="*/ 0 w 243030"/>
                  <a:gd name="connsiteY0" fmla="*/ 0 h 6902"/>
                  <a:gd name="connsiteX1" fmla="*/ 243030 w 243030"/>
                  <a:gd name="connsiteY1" fmla="*/ 0 h 6902"/>
                </a:gdLst>
                <a:ahLst/>
                <a:cxnLst>
                  <a:cxn ang="0">
                    <a:pos x="connsiteX0" y="connsiteY0"/>
                  </a:cxn>
                  <a:cxn ang="0">
                    <a:pos x="connsiteX1" y="connsiteY1"/>
                  </a:cxn>
                </a:cxnLst>
                <a:rect l="l" t="t" r="r" b="b"/>
                <a:pathLst>
                  <a:path w="243030" h="6902">
                    <a:moveTo>
                      <a:pt x="0" y="0"/>
                    </a:moveTo>
                    <a:lnTo>
                      <a:pt x="243030"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25" name="Freeform: Shape 128">
                <a:extLst>
                  <a:ext uri="{FF2B5EF4-FFF2-40B4-BE49-F238E27FC236}">
                    <a16:creationId xmlns:a16="http://schemas.microsoft.com/office/drawing/2014/main" id="{850AF38C-D294-4CD5-9597-4E1F4E406B15}"/>
                  </a:ext>
                </a:extLst>
              </p:cNvPr>
              <p:cNvSpPr/>
              <p:nvPr/>
            </p:nvSpPr>
            <p:spPr>
              <a:xfrm>
                <a:off x="2749482" y="6089263"/>
                <a:ext cx="204446" cy="183808"/>
              </a:xfrm>
              <a:custGeom>
                <a:avLst/>
                <a:gdLst>
                  <a:gd name="connsiteX0" fmla="*/ 204447 w 204446"/>
                  <a:gd name="connsiteY0" fmla="*/ 183809 h 183808"/>
                  <a:gd name="connsiteX1" fmla="*/ 0 w 204446"/>
                  <a:gd name="connsiteY1" fmla="*/ 0 h 183808"/>
                </a:gdLst>
                <a:ahLst/>
                <a:cxnLst>
                  <a:cxn ang="0">
                    <a:pos x="connsiteX0" y="connsiteY0"/>
                  </a:cxn>
                  <a:cxn ang="0">
                    <a:pos x="connsiteX1" y="connsiteY1"/>
                  </a:cxn>
                </a:cxnLst>
                <a:rect l="l" t="t" r="r" b="b"/>
                <a:pathLst>
                  <a:path w="204446" h="183808">
                    <a:moveTo>
                      <a:pt x="204447" y="183809"/>
                    </a:moveTo>
                    <a:lnTo>
                      <a:pt x="0"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26" name="Freeform: Shape 129">
                <a:extLst>
                  <a:ext uri="{FF2B5EF4-FFF2-40B4-BE49-F238E27FC236}">
                    <a16:creationId xmlns:a16="http://schemas.microsoft.com/office/drawing/2014/main" id="{88F17F63-4C49-4545-86B4-F11DCF10E62F}"/>
                  </a:ext>
                </a:extLst>
              </p:cNvPr>
              <p:cNvSpPr/>
              <p:nvPr/>
            </p:nvSpPr>
            <p:spPr>
              <a:xfrm>
                <a:off x="2724220" y="6092231"/>
                <a:ext cx="203066" cy="182290"/>
              </a:xfrm>
              <a:custGeom>
                <a:avLst/>
                <a:gdLst>
                  <a:gd name="connsiteX0" fmla="*/ 0 w 203066"/>
                  <a:gd name="connsiteY0" fmla="*/ 182290 h 182290"/>
                  <a:gd name="connsiteX1" fmla="*/ 203066 w 203066"/>
                  <a:gd name="connsiteY1" fmla="*/ 0 h 182290"/>
                </a:gdLst>
                <a:ahLst/>
                <a:cxnLst>
                  <a:cxn ang="0">
                    <a:pos x="connsiteX0" y="connsiteY0"/>
                  </a:cxn>
                  <a:cxn ang="0">
                    <a:pos x="connsiteX1" y="connsiteY1"/>
                  </a:cxn>
                </a:cxnLst>
                <a:rect l="l" t="t" r="r" b="b"/>
                <a:pathLst>
                  <a:path w="203066" h="182290">
                    <a:moveTo>
                      <a:pt x="0" y="182290"/>
                    </a:moveTo>
                    <a:lnTo>
                      <a:pt x="203066"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27" name="Freeform: Shape 130">
                <a:extLst>
                  <a:ext uri="{FF2B5EF4-FFF2-40B4-BE49-F238E27FC236}">
                    <a16:creationId xmlns:a16="http://schemas.microsoft.com/office/drawing/2014/main" id="{0CBCC72E-90B9-48C6-8BFB-4FCA7568929E}"/>
                  </a:ext>
                </a:extLst>
              </p:cNvPr>
              <p:cNvSpPr/>
              <p:nvPr/>
            </p:nvSpPr>
            <p:spPr>
              <a:xfrm>
                <a:off x="2733124" y="5936653"/>
                <a:ext cx="195611" cy="149642"/>
              </a:xfrm>
              <a:custGeom>
                <a:avLst/>
                <a:gdLst>
                  <a:gd name="connsiteX0" fmla="*/ 195612 w 195611"/>
                  <a:gd name="connsiteY0" fmla="*/ 149642 h 149642"/>
                  <a:gd name="connsiteX1" fmla="*/ 0 w 195611"/>
                  <a:gd name="connsiteY1" fmla="*/ 0 h 149642"/>
                </a:gdLst>
                <a:ahLst/>
                <a:cxnLst>
                  <a:cxn ang="0">
                    <a:pos x="connsiteX0" y="connsiteY0"/>
                  </a:cxn>
                  <a:cxn ang="0">
                    <a:pos x="connsiteX1" y="connsiteY1"/>
                  </a:cxn>
                </a:cxnLst>
                <a:rect l="l" t="t" r="r" b="b"/>
                <a:pathLst>
                  <a:path w="195611" h="149642">
                    <a:moveTo>
                      <a:pt x="195612" y="149642"/>
                    </a:moveTo>
                    <a:lnTo>
                      <a:pt x="0"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28" name="Freeform: Shape 131">
                <a:extLst>
                  <a:ext uri="{FF2B5EF4-FFF2-40B4-BE49-F238E27FC236}">
                    <a16:creationId xmlns:a16="http://schemas.microsoft.com/office/drawing/2014/main" id="{B00C6DEB-B55B-4396-99FA-D5807BF6F2E5}"/>
                  </a:ext>
                </a:extLst>
              </p:cNvPr>
              <p:cNvSpPr/>
              <p:nvPr/>
            </p:nvSpPr>
            <p:spPr>
              <a:xfrm>
                <a:off x="2599771" y="5933685"/>
                <a:ext cx="669800" cy="237094"/>
              </a:xfrm>
              <a:custGeom>
                <a:avLst/>
                <a:gdLst>
                  <a:gd name="connsiteX0" fmla="*/ 0 w 669800"/>
                  <a:gd name="connsiteY0" fmla="*/ 53355 h 237094"/>
                  <a:gd name="connsiteX1" fmla="*/ 0 w 669800"/>
                  <a:gd name="connsiteY1" fmla="*/ 0 h 237094"/>
                  <a:gd name="connsiteX2" fmla="*/ 669801 w 669800"/>
                  <a:gd name="connsiteY2" fmla="*/ 0 h 237094"/>
                  <a:gd name="connsiteX3" fmla="*/ 669801 w 669800"/>
                  <a:gd name="connsiteY3" fmla="*/ 137839 h 237094"/>
                  <a:gd name="connsiteX4" fmla="*/ 512773 w 669800"/>
                  <a:gd name="connsiteY4" fmla="*/ 237094 h 2370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800" h="237094">
                    <a:moveTo>
                      <a:pt x="0" y="53355"/>
                    </a:moveTo>
                    <a:lnTo>
                      <a:pt x="0" y="0"/>
                    </a:lnTo>
                    <a:lnTo>
                      <a:pt x="669801" y="0"/>
                    </a:lnTo>
                    <a:lnTo>
                      <a:pt x="669801" y="137839"/>
                    </a:lnTo>
                    <a:lnTo>
                      <a:pt x="512773" y="237094"/>
                    </a:lnTo>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29" name="Freeform: Shape 132">
                <a:extLst>
                  <a:ext uri="{FF2B5EF4-FFF2-40B4-BE49-F238E27FC236}">
                    <a16:creationId xmlns:a16="http://schemas.microsoft.com/office/drawing/2014/main" id="{BA336A1B-A96D-4740-9402-C47C3460AF30}"/>
                  </a:ext>
                </a:extLst>
              </p:cNvPr>
              <p:cNvSpPr/>
              <p:nvPr/>
            </p:nvSpPr>
            <p:spPr>
              <a:xfrm>
                <a:off x="2740578" y="5810686"/>
                <a:ext cx="293417" cy="122585"/>
              </a:xfrm>
              <a:custGeom>
                <a:avLst/>
                <a:gdLst>
                  <a:gd name="connsiteX0" fmla="*/ 293417 w 293417"/>
                  <a:gd name="connsiteY0" fmla="*/ 122585 h 122585"/>
                  <a:gd name="connsiteX1" fmla="*/ 293417 w 293417"/>
                  <a:gd name="connsiteY1" fmla="*/ 68126 h 122585"/>
                  <a:gd name="connsiteX2" fmla="*/ 188157 w 293417"/>
                  <a:gd name="connsiteY2" fmla="*/ 0 h 122585"/>
                  <a:gd name="connsiteX3" fmla="*/ 0 w 293417"/>
                  <a:gd name="connsiteY3" fmla="*/ 0 h 122585"/>
                  <a:gd name="connsiteX4" fmla="*/ 0 w 293417"/>
                  <a:gd name="connsiteY4" fmla="*/ 117063 h 122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417" h="122585">
                    <a:moveTo>
                      <a:pt x="293417" y="122585"/>
                    </a:moveTo>
                    <a:lnTo>
                      <a:pt x="293417" y="68126"/>
                    </a:lnTo>
                    <a:lnTo>
                      <a:pt x="188157" y="0"/>
                    </a:lnTo>
                    <a:lnTo>
                      <a:pt x="0" y="0"/>
                    </a:lnTo>
                    <a:lnTo>
                      <a:pt x="0" y="117063"/>
                    </a:lnTo>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30" name="Freeform: Shape 133">
                <a:extLst>
                  <a:ext uri="{FF2B5EF4-FFF2-40B4-BE49-F238E27FC236}">
                    <a16:creationId xmlns:a16="http://schemas.microsoft.com/office/drawing/2014/main" id="{9E7D4109-3DF3-4AB2-A80B-3E7BB89834D4}"/>
                  </a:ext>
                </a:extLst>
              </p:cNvPr>
              <p:cNvSpPr/>
              <p:nvPr/>
            </p:nvSpPr>
            <p:spPr>
              <a:xfrm>
                <a:off x="2816159" y="5878812"/>
                <a:ext cx="108159" cy="6902"/>
              </a:xfrm>
              <a:custGeom>
                <a:avLst/>
                <a:gdLst>
                  <a:gd name="connsiteX0" fmla="*/ 0 w 108159"/>
                  <a:gd name="connsiteY0" fmla="*/ 0 h 6902"/>
                  <a:gd name="connsiteX1" fmla="*/ 108159 w 108159"/>
                  <a:gd name="connsiteY1" fmla="*/ 0 h 6902"/>
                </a:gdLst>
                <a:ahLst/>
                <a:cxnLst>
                  <a:cxn ang="0">
                    <a:pos x="connsiteX0" y="connsiteY0"/>
                  </a:cxn>
                  <a:cxn ang="0">
                    <a:pos x="connsiteX1" y="connsiteY1"/>
                  </a:cxn>
                </a:cxnLst>
                <a:rect l="l" t="t" r="r" b="b"/>
                <a:pathLst>
                  <a:path w="108159" h="6902">
                    <a:moveTo>
                      <a:pt x="0" y="0"/>
                    </a:moveTo>
                    <a:lnTo>
                      <a:pt x="108159"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31" name="Freeform: Shape 134">
                <a:extLst>
                  <a:ext uri="{FF2B5EF4-FFF2-40B4-BE49-F238E27FC236}">
                    <a16:creationId xmlns:a16="http://schemas.microsoft.com/office/drawing/2014/main" id="{0F67A6A7-4006-4ACC-956C-F345C0797BE2}"/>
                  </a:ext>
                </a:extLst>
              </p:cNvPr>
              <p:cNvSpPr/>
              <p:nvPr/>
            </p:nvSpPr>
            <p:spPr>
              <a:xfrm>
                <a:off x="2742028" y="5938103"/>
                <a:ext cx="191194" cy="157096"/>
              </a:xfrm>
              <a:custGeom>
                <a:avLst/>
                <a:gdLst>
                  <a:gd name="connsiteX0" fmla="*/ 191194 w 191194"/>
                  <a:gd name="connsiteY0" fmla="*/ 0 h 157096"/>
                  <a:gd name="connsiteX1" fmla="*/ 0 w 191194"/>
                  <a:gd name="connsiteY1" fmla="*/ 157097 h 157096"/>
                </a:gdLst>
                <a:ahLst/>
                <a:cxnLst>
                  <a:cxn ang="0">
                    <a:pos x="connsiteX0" y="connsiteY0"/>
                  </a:cxn>
                  <a:cxn ang="0">
                    <a:pos x="connsiteX1" y="connsiteY1"/>
                  </a:cxn>
                </a:cxnLst>
                <a:rect l="l" t="t" r="r" b="b"/>
                <a:pathLst>
                  <a:path w="191194" h="157096">
                    <a:moveTo>
                      <a:pt x="191194" y="0"/>
                    </a:moveTo>
                    <a:lnTo>
                      <a:pt x="0" y="157097"/>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32" name="Freeform: Shape 135">
                <a:extLst>
                  <a:ext uri="{FF2B5EF4-FFF2-40B4-BE49-F238E27FC236}">
                    <a16:creationId xmlns:a16="http://schemas.microsoft.com/office/drawing/2014/main" id="{DE315EB7-C1A6-45D6-8184-6C5D037A93C5}"/>
                  </a:ext>
                </a:extLst>
              </p:cNvPr>
              <p:cNvSpPr/>
              <p:nvPr/>
            </p:nvSpPr>
            <p:spPr>
              <a:xfrm>
                <a:off x="2684255" y="6286393"/>
                <a:ext cx="271191" cy="260769"/>
              </a:xfrm>
              <a:custGeom>
                <a:avLst/>
                <a:gdLst>
                  <a:gd name="connsiteX0" fmla="*/ 271192 w 271191"/>
                  <a:gd name="connsiteY0" fmla="*/ 0 h 260769"/>
                  <a:gd name="connsiteX1" fmla="*/ 0 w 271191"/>
                  <a:gd name="connsiteY1" fmla="*/ 260769 h 260769"/>
                </a:gdLst>
                <a:ahLst/>
                <a:cxnLst>
                  <a:cxn ang="0">
                    <a:pos x="connsiteX0" y="connsiteY0"/>
                  </a:cxn>
                  <a:cxn ang="0">
                    <a:pos x="connsiteX1" y="connsiteY1"/>
                  </a:cxn>
                </a:cxnLst>
                <a:rect l="l" t="t" r="r" b="b"/>
                <a:pathLst>
                  <a:path w="271191" h="260769">
                    <a:moveTo>
                      <a:pt x="271192" y="0"/>
                    </a:moveTo>
                    <a:lnTo>
                      <a:pt x="0" y="260769"/>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33" name="Freeform: Shape 136">
                <a:extLst>
                  <a:ext uri="{FF2B5EF4-FFF2-40B4-BE49-F238E27FC236}">
                    <a16:creationId xmlns:a16="http://schemas.microsoft.com/office/drawing/2014/main" id="{34CC10C5-0F88-4FC2-B87F-A472E79F438E}"/>
                  </a:ext>
                </a:extLst>
              </p:cNvPr>
              <p:cNvSpPr/>
              <p:nvPr/>
            </p:nvSpPr>
            <p:spPr>
              <a:xfrm>
                <a:off x="2739060" y="6089263"/>
                <a:ext cx="177872" cy="6902"/>
              </a:xfrm>
              <a:custGeom>
                <a:avLst/>
                <a:gdLst>
                  <a:gd name="connsiteX0" fmla="*/ 0 w 177872"/>
                  <a:gd name="connsiteY0" fmla="*/ 0 h 6902"/>
                  <a:gd name="connsiteX1" fmla="*/ 177873 w 177872"/>
                  <a:gd name="connsiteY1" fmla="*/ 0 h 6902"/>
                </a:gdLst>
                <a:ahLst/>
                <a:cxnLst>
                  <a:cxn ang="0">
                    <a:pos x="connsiteX0" y="connsiteY0"/>
                  </a:cxn>
                  <a:cxn ang="0">
                    <a:pos x="connsiteX1" y="connsiteY1"/>
                  </a:cxn>
                </a:cxnLst>
                <a:rect l="l" t="t" r="r" b="b"/>
                <a:pathLst>
                  <a:path w="177872" h="6902">
                    <a:moveTo>
                      <a:pt x="0" y="0"/>
                    </a:moveTo>
                    <a:lnTo>
                      <a:pt x="177873"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34" name="Freeform: Shape 137">
                <a:extLst>
                  <a:ext uri="{FF2B5EF4-FFF2-40B4-BE49-F238E27FC236}">
                    <a16:creationId xmlns:a16="http://schemas.microsoft.com/office/drawing/2014/main" id="{C447318B-20A0-4675-8045-83B5DD25DB52}"/>
                  </a:ext>
                </a:extLst>
              </p:cNvPr>
              <p:cNvSpPr/>
              <p:nvPr/>
            </p:nvSpPr>
            <p:spPr>
              <a:xfrm>
                <a:off x="3119929" y="6166362"/>
                <a:ext cx="286031" cy="185119"/>
              </a:xfrm>
              <a:custGeom>
                <a:avLst/>
                <a:gdLst>
                  <a:gd name="connsiteX0" fmla="*/ 0 w 286031"/>
                  <a:gd name="connsiteY0" fmla="*/ 0 h 185119"/>
                  <a:gd name="connsiteX1" fmla="*/ 286032 w 286031"/>
                  <a:gd name="connsiteY1" fmla="*/ 0 h 185119"/>
                  <a:gd name="connsiteX2" fmla="*/ 286032 w 286031"/>
                  <a:gd name="connsiteY2" fmla="*/ 185120 h 185119"/>
                  <a:gd name="connsiteX3" fmla="*/ 0 w 286031"/>
                  <a:gd name="connsiteY3" fmla="*/ 185120 h 185119"/>
                </a:gdLst>
                <a:ahLst/>
                <a:cxnLst>
                  <a:cxn ang="0">
                    <a:pos x="connsiteX0" y="connsiteY0"/>
                  </a:cxn>
                  <a:cxn ang="0">
                    <a:pos x="connsiteX1" y="connsiteY1"/>
                  </a:cxn>
                  <a:cxn ang="0">
                    <a:pos x="connsiteX2" y="connsiteY2"/>
                  </a:cxn>
                  <a:cxn ang="0">
                    <a:pos x="connsiteX3" y="connsiteY3"/>
                  </a:cxn>
                </a:cxnLst>
                <a:rect l="l" t="t" r="r" b="b"/>
                <a:pathLst>
                  <a:path w="286031" h="185119">
                    <a:moveTo>
                      <a:pt x="0" y="0"/>
                    </a:moveTo>
                    <a:lnTo>
                      <a:pt x="286032" y="0"/>
                    </a:lnTo>
                    <a:lnTo>
                      <a:pt x="286032" y="185120"/>
                    </a:lnTo>
                    <a:lnTo>
                      <a:pt x="0" y="185120"/>
                    </a:lnTo>
                    <a:close/>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35" name="Freeform: Shape 138">
                <a:extLst>
                  <a:ext uri="{FF2B5EF4-FFF2-40B4-BE49-F238E27FC236}">
                    <a16:creationId xmlns:a16="http://schemas.microsoft.com/office/drawing/2014/main" id="{6B457077-2628-4C25-BEFE-F7BFB671C170}"/>
                  </a:ext>
                </a:extLst>
              </p:cNvPr>
              <p:cNvSpPr/>
              <p:nvPr/>
            </p:nvSpPr>
            <p:spPr>
              <a:xfrm>
                <a:off x="3269572" y="6071524"/>
                <a:ext cx="127485" cy="94837"/>
              </a:xfrm>
              <a:custGeom>
                <a:avLst/>
                <a:gdLst>
                  <a:gd name="connsiteX0" fmla="*/ 0 w 127485"/>
                  <a:gd name="connsiteY0" fmla="*/ 0 h 94837"/>
                  <a:gd name="connsiteX1" fmla="*/ 127486 w 127485"/>
                  <a:gd name="connsiteY1" fmla="*/ 94838 h 94837"/>
                </a:gdLst>
                <a:ahLst/>
                <a:cxnLst>
                  <a:cxn ang="0">
                    <a:pos x="connsiteX0" y="connsiteY0"/>
                  </a:cxn>
                  <a:cxn ang="0">
                    <a:pos x="connsiteX1" y="connsiteY1"/>
                  </a:cxn>
                </a:cxnLst>
                <a:rect l="l" t="t" r="r" b="b"/>
                <a:pathLst>
                  <a:path w="127485" h="94837">
                    <a:moveTo>
                      <a:pt x="0" y="0"/>
                    </a:moveTo>
                    <a:lnTo>
                      <a:pt x="127486" y="94838"/>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36" name="Freeform: Shape 139">
                <a:extLst>
                  <a:ext uri="{FF2B5EF4-FFF2-40B4-BE49-F238E27FC236}">
                    <a16:creationId xmlns:a16="http://schemas.microsoft.com/office/drawing/2014/main" id="{A2C013DB-EF56-4E7F-A8CB-E5F7F203EFFE}"/>
                  </a:ext>
                </a:extLst>
              </p:cNvPr>
              <p:cNvSpPr/>
              <p:nvPr/>
            </p:nvSpPr>
            <p:spPr>
              <a:xfrm>
                <a:off x="3334798" y="6212262"/>
                <a:ext cx="6902" cy="99324"/>
              </a:xfrm>
              <a:custGeom>
                <a:avLst/>
                <a:gdLst>
                  <a:gd name="connsiteX0" fmla="*/ 0 w 6902"/>
                  <a:gd name="connsiteY0" fmla="*/ 0 h 99324"/>
                  <a:gd name="connsiteX1" fmla="*/ 0 w 6902"/>
                  <a:gd name="connsiteY1" fmla="*/ 99324 h 99324"/>
                </a:gdLst>
                <a:ahLst/>
                <a:cxnLst>
                  <a:cxn ang="0">
                    <a:pos x="connsiteX0" y="connsiteY0"/>
                  </a:cxn>
                  <a:cxn ang="0">
                    <a:pos x="connsiteX1" y="connsiteY1"/>
                  </a:cxn>
                </a:cxnLst>
                <a:rect l="l" t="t" r="r" b="b"/>
                <a:pathLst>
                  <a:path w="6902" h="99324">
                    <a:moveTo>
                      <a:pt x="0" y="0"/>
                    </a:moveTo>
                    <a:lnTo>
                      <a:pt x="0" y="99324"/>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37" name="Freeform: Shape 140">
                <a:extLst>
                  <a:ext uri="{FF2B5EF4-FFF2-40B4-BE49-F238E27FC236}">
                    <a16:creationId xmlns:a16="http://schemas.microsoft.com/office/drawing/2014/main" id="{DB294D83-E0C1-4748-B13F-9D703E047A0D}"/>
                  </a:ext>
                </a:extLst>
              </p:cNvPr>
              <p:cNvSpPr/>
              <p:nvPr/>
            </p:nvSpPr>
            <p:spPr>
              <a:xfrm>
                <a:off x="3269572" y="6212262"/>
                <a:ext cx="6902" cy="99324"/>
              </a:xfrm>
              <a:custGeom>
                <a:avLst/>
                <a:gdLst>
                  <a:gd name="connsiteX0" fmla="*/ 0 w 6902"/>
                  <a:gd name="connsiteY0" fmla="*/ 0 h 99324"/>
                  <a:gd name="connsiteX1" fmla="*/ 0 w 6902"/>
                  <a:gd name="connsiteY1" fmla="*/ 99324 h 99324"/>
                </a:gdLst>
                <a:ahLst/>
                <a:cxnLst>
                  <a:cxn ang="0">
                    <a:pos x="connsiteX0" y="connsiteY0"/>
                  </a:cxn>
                  <a:cxn ang="0">
                    <a:pos x="connsiteX1" y="connsiteY1"/>
                  </a:cxn>
                </a:cxnLst>
                <a:rect l="l" t="t" r="r" b="b"/>
                <a:pathLst>
                  <a:path w="6902" h="99324">
                    <a:moveTo>
                      <a:pt x="0" y="0"/>
                    </a:moveTo>
                    <a:lnTo>
                      <a:pt x="0" y="99324"/>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38" name="Freeform: Shape 141">
                <a:extLst>
                  <a:ext uri="{FF2B5EF4-FFF2-40B4-BE49-F238E27FC236}">
                    <a16:creationId xmlns:a16="http://schemas.microsoft.com/office/drawing/2014/main" id="{D5138C60-1B7D-41DE-8D23-1AF7B2022258}"/>
                  </a:ext>
                </a:extLst>
              </p:cNvPr>
              <p:cNvSpPr/>
              <p:nvPr/>
            </p:nvSpPr>
            <p:spPr>
              <a:xfrm>
                <a:off x="3204414" y="6212262"/>
                <a:ext cx="6902" cy="99324"/>
              </a:xfrm>
              <a:custGeom>
                <a:avLst/>
                <a:gdLst>
                  <a:gd name="connsiteX0" fmla="*/ 0 w 6902"/>
                  <a:gd name="connsiteY0" fmla="*/ 0 h 99324"/>
                  <a:gd name="connsiteX1" fmla="*/ 0 w 6902"/>
                  <a:gd name="connsiteY1" fmla="*/ 99324 h 99324"/>
                </a:gdLst>
                <a:ahLst/>
                <a:cxnLst>
                  <a:cxn ang="0">
                    <a:pos x="connsiteX0" y="connsiteY0"/>
                  </a:cxn>
                  <a:cxn ang="0">
                    <a:pos x="connsiteX1" y="connsiteY1"/>
                  </a:cxn>
                </a:cxnLst>
                <a:rect l="l" t="t" r="r" b="b"/>
                <a:pathLst>
                  <a:path w="6902" h="99324">
                    <a:moveTo>
                      <a:pt x="0" y="0"/>
                    </a:moveTo>
                    <a:lnTo>
                      <a:pt x="0" y="99324"/>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grpSp>
        <p:sp>
          <p:nvSpPr>
            <p:cNvPr id="107" name="Freeform: Shape 142">
              <a:extLst>
                <a:ext uri="{FF2B5EF4-FFF2-40B4-BE49-F238E27FC236}">
                  <a16:creationId xmlns:a16="http://schemas.microsoft.com/office/drawing/2014/main" id="{B22412CB-8A50-454B-9DB2-68507C73B283}"/>
                </a:ext>
              </a:extLst>
            </p:cNvPr>
            <p:cNvSpPr/>
            <p:nvPr/>
          </p:nvSpPr>
          <p:spPr>
            <a:xfrm>
              <a:off x="559861" y="6208121"/>
              <a:ext cx="990965" cy="325927"/>
            </a:xfrm>
            <a:custGeom>
              <a:avLst/>
              <a:gdLst>
                <a:gd name="connsiteX0" fmla="*/ 884324 w 990965"/>
                <a:gd name="connsiteY0" fmla="*/ 323995 h 325927"/>
                <a:gd name="connsiteX1" fmla="*/ 990965 w 990965"/>
                <a:gd name="connsiteY1" fmla="*/ 0 h 325927"/>
                <a:gd name="connsiteX2" fmla="*/ 883841 w 990965"/>
                <a:gd name="connsiteY2" fmla="*/ 0 h 325927"/>
                <a:gd name="connsiteX3" fmla="*/ 842358 w 990965"/>
                <a:gd name="connsiteY3" fmla="*/ 41552 h 325927"/>
                <a:gd name="connsiteX4" fmla="*/ 0 w 990965"/>
                <a:gd name="connsiteY4" fmla="*/ 41552 h 325927"/>
                <a:gd name="connsiteX5" fmla="*/ 82966 w 990965"/>
                <a:gd name="connsiteY5" fmla="*/ 325927 h 325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0965" h="325927">
                  <a:moveTo>
                    <a:pt x="884324" y="323995"/>
                  </a:moveTo>
                  <a:lnTo>
                    <a:pt x="990965" y="0"/>
                  </a:lnTo>
                  <a:lnTo>
                    <a:pt x="883841" y="0"/>
                  </a:lnTo>
                  <a:lnTo>
                    <a:pt x="842358" y="41552"/>
                  </a:lnTo>
                  <a:lnTo>
                    <a:pt x="0" y="41552"/>
                  </a:lnTo>
                  <a:lnTo>
                    <a:pt x="82966" y="325927"/>
                  </a:lnTo>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08" name="Freeform: Shape 143">
              <a:extLst>
                <a:ext uri="{FF2B5EF4-FFF2-40B4-BE49-F238E27FC236}">
                  <a16:creationId xmlns:a16="http://schemas.microsoft.com/office/drawing/2014/main" id="{CCEDD0AA-F5F2-445F-B183-CC7E6B6477BD}"/>
                </a:ext>
              </a:extLst>
            </p:cNvPr>
            <p:cNvSpPr/>
            <p:nvPr/>
          </p:nvSpPr>
          <p:spPr>
            <a:xfrm>
              <a:off x="710884" y="6127088"/>
              <a:ext cx="251727" cy="124517"/>
            </a:xfrm>
            <a:custGeom>
              <a:avLst/>
              <a:gdLst>
                <a:gd name="connsiteX0" fmla="*/ 0 w 251727"/>
                <a:gd name="connsiteY0" fmla="*/ 124518 h 124517"/>
                <a:gd name="connsiteX1" fmla="*/ 51353 w 251727"/>
                <a:gd name="connsiteY1" fmla="*/ 0 h 124517"/>
                <a:gd name="connsiteX2" fmla="*/ 224049 w 251727"/>
                <a:gd name="connsiteY2" fmla="*/ 0 h 124517"/>
                <a:gd name="connsiteX3" fmla="*/ 251727 w 251727"/>
                <a:gd name="connsiteY3" fmla="*/ 116649 h 124517"/>
              </a:gdLst>
              <a:ahLst/>
              <a:cxnLst>
                <a:cxn ang="0">
                  <a:pos x="connsiteX0" y="connsiteY0"/>
                </a:cxn>
                <a:cxn ang="0">
                  <a:pos x="connsiteX1" y="connsiteY1"/>
                </a:cxn>
                <a:cxn ang="0">
                  <a:pos x="connsiteX2" y="connsiteY2"/>
                </a:cxn>
                <a:cxn ang="0">
                  <a:pos x="connsiteX3" y="connsiteY3"/>
                </a:cxn>
              </a:cxnLst>
              <a:rect l="l" t="t" r="r" b="b"/>
              <a:pathLst>
                <a:path w="251727" h="124517">
                  <a:moveTo>
                    <a:pt x="0" y="124518"/>
                  </a:moveTo>
                  <a:lnTo>
                    <a:pt x="51353" y="0"/>
                  </a:lnTo>
                  <a:lnTo>
                    <a:pt x="224049" y="0"/>
                  </a:lnTo>
                  <a:lnTo>
                    <a:pt x="251727" y="116649"/>
                  </a:lnTo>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09" name="Freeform: Shape 144">
              <a:extLst>
                <a:ext uri="{FF2B5EF4-FFF2-40B4-BE49-F238E27FC236}">
                  <a16:creationId xmlns:a16="http://schemas.microsoft.com/office/drawing/2014/main" id="{C2B14927-4B64-4C28-897B-544C128D07F9}"/>
                </a:ext>
              </a:extLst>
            </p:cNvPr>
            <p:cNvSpPr/>
            <p:nvPr/>
          </p:nvSpPr>
          <p:spPr>
            <a:xfrm>
              <a:off x="807171" y="6022863"/>
              <a:ext cx="81033" cy="92905"/>
            </a:xfrm>
            <a:custGeom>
              <a:avLst/>
              <a:gdLst>
                <a:gd name="connsiteX0" fmla="*/ 0 w 81033"/>
                <a:gd name="connsiteY0" fmla="*/ 92905 h 92905"/>
                <a:gd name="connsiteX1" fmla="*/ 0 w 81033"/>
                <a:gd name="connsiteY1" fmla="*/ 0 h 92905"/>
                <a:gd name="connsiteX2" fmla="*/ 81033 w 81033"/>
                <a:gd name="connsiteY2" fmla="*/ 0 h 92905"/>
                <a:gd name="connsiteX3" fmla="*/ 81033 w 81033"/>
                <a:gd name="connsiteY3" fmla="*/ 90903 h 92905"/>
              </a:gdLst>
              <a:ahLst/>
              <a:cxnLst>
                <a:cxn ang="0">
                  <a:pos x="connsiteX0" y="connsiteY0"/>
                </a:cxn>
                <a:cxn ang="0">
                  <a:pos x="connsiteX1" y="connsiteY1"/>
                </a:cxn>
                <a:cxn ang="0">
                  <a:pos x="connsiteX2" y="connsiteY2"/>
                </a:cxn>
                <a:cxn ang="0">
                  <a:pos x="connsiteX3" y="connsiteY3"/>
                </a:cxn>
              </a:cxnLst>
              <a:rect l="l" t="t" r="r" b="b"/>
              <a:pathLst>
                <a:path w="81033" h="92905">
                  <a:moveTo>
                    <a:pt x="0" y="92905"/>
                  </a:moveTo>
                  <a:lnTo>
                    <a:pt x="0" y="0"/>
                  </a:lnTo>
                  <a:lnTo>
                    <a:pt x="81033" y="0"/>
                  </a:lnTo>
                  <a:lnTo>
                    <a:pt x="81033" y="90903"/>
                  </a:lnTo>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10" name="Freeform: Shape 145">
              <a:extLst>
                <a:ext uri="{FF2B5EF4-FFF2-40B4-BE49-F238E27FC236}">
                  <a16:creationId xmlns:a16="http://schemas.microsoft.com/office/drawing/2014/main" id="{6BD48F3D-D2F0-4083-9EFB-75CF75F52535}"/>
                </a:ext>
              </a:extLst>
            </p:cNvPr>
            <p:cNvSpPr/>
            <p:nvPr/>
          </p:nvSpPr>
          <p:spPr>
            <a:xfrm>
              <a:off x="815109" y="6073250"/>
              <a:ext cx="67159" cy="6902"/>
            </a:xfrm>
            <a:custGeom>
              <a:avLst/>
              <a:gdLst>
                <a:gd name="connsiteX0" fmla="*/ 67160 w 67159"/>
                <a:gd name="connsiteY0" fmla="*/ 0 h 6902"/>
                <a:gd name="connsiteX1" fmla="*/ 0 w 67159"/>
                <a:gd name="connsiteY1" fmla="*/ 0 h 6902"/>
              </a:gdLst>
              <a:ahLst/>
              <a:cxnLst>
                <a:cxn ang="0">
                  <a:pos x="connsiteX0" y="connsiteY0"/>
                </a:cxn>
                <a:cxn ang="0">
                  <a:pos x="connsiteX1" y="connsiteY1"/>
                </a:cxn>
              </a:cxnLst>
              <a:rect l="l" t="t" r="r" b="b"/>
              <a:pathLst>
                <a:path w="67159" h="6902">
                  <a:moveTo>
                    <a:pt x="67160" y="0"/>
                  </a:moveTo>
                  <a:lnTo>
                    <a:pt x="0"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11" name="Freeform: Shape 146">
              <a:extLst>
                <a:ext uri="{FF2B5EF4-FFF2-40B4-BE49-F238E27FC236}">
                  <a16:creationId xmlns:a16="http://schemas.microsoft.com/office/drawing/2014/main" id="{BC9A7419-4C18-4AAE-BEA7-9CC584567F86}"/>
                </a:ext>
              </a:extLst>
            </p:cNvPr>
            <p:cNvSpPr/>
            <p:nvPr/>
          </p:nvSpPr>
          <p:spPr>
            <a:xfrm>
              <a:off x="1316976" y="5888472"/>
              <a:ext cx="103396" cy="23747"/>
            </a:xfrm>
            <a:custGeom>
              <a:avLst/>
              <a:gdLst>
                <a:gd name="connsiteX0" fmla="*/ 0 w 103396"/>
                <a:gd name="connsiteY0" fmla="*/ 15327 h 23747"/>
                <a:gd name="connsiteX1" fmla="*/ 51698 w 103396"/>
                <a:gd name="connsiteY1" fmla="*/ 13946 h 23747"/>
                <a:gd name="connsiteX2" fmla="*/ 103397 w 103396"/>
                <a:gd name="connsiteY2" fmla="*/ 23747 h 23747"/>
              </a:gdLst>
              <a:ahLst/>
              <a:cxnLst>
                <a:cxn ang="0">
                  <a:pos x="connsiteX0" y="connsiteY0"/>
                </a:cxn>
                <a:cxn ang="0">
                  <a:pos x="connsiteX1" y="connsiteY1"/>
                </a:cxn>
                <a:cxn ang="0">
                  <a:pos x="connsiteX2" y="connsiteY2"/>
                </a:cxn>
              </a:cxnLst>
              <a:rect l="l" t="t" r="r" b="b"/>
              <a:pathLst>
                <a:path w="103396" h="23747">
                  <a:moveTo>
                    <a:pt x="0" y="15327"/>
                  </a:moveTo>
                  <a:cubicBezTo>
                    <a:pt x="0" y="15327"/>
                    <a:pt x="18153" y="-18219"/>
                    <a:pt x="51698" y="13946"/>
                  </a:cubicBezTo>
                  <a:cubicBezTo>
                    <a:pt x="51698" y="13946"/>
                    <a:pt x="79653" y="-16769"/>
                    <a:pt x="103397" y="23747"/>
                  </a:cubicBezTo>
                </a:path>
              </a:pathLst>
            </a:custGeom>
            <a:noFill/>
            <a:ln w="10346" cap="rnd">
              <a:solidFill>
                <a:srgbClr val="27333B"/>
              </a:solidFill>
              <a:prstDash val="solid"/>
              <a:round/>
            </a:ln>
          </p:spPr>
          <p:txBody>
            <a:bodyPr rtlCol="0" anchor="ctr"/>
            <a:lstStyle/>
            <a:p>
              <a:endParaRPr lang="en-US" dirty="0">
                <a:latin typeface="Inter" panose="020B0502030000000004" pitchFamily="34" charset="0"/>
              </a:endParaRPr>
            </a:p>
          </p:txBody>
        </p:sp>
        <p:sp>
          <p:nvSpPr>
            <p:cNvPr id="112" name="Freeform: Shape 147">
              <a:extLst>
                <a:ext uri="{FF2B5EF4-FFF2-40B4-BE49-F238E27FC236}">
                  <a16:creationId xmlns:a16="http://schemas.microsoft.com/office/drawing/2014/main" id="{0A6B29E6-A3A8-43AF-8E00-0A040E0B8880}"/>
                </a:ext>
              </a:extLst>
            </p:cNvPr>
            <p:cNvSpPr/>
            <p:nvPr/>
          </p:nvSpPr>
          <p:spPr>
            <a:xfrm>
              <a:off x="234210" y="5853238"/>
              <a:ext cx="83517" cy="19223"/>
            </a:xfrm>
            <a:custGeom>
              <a:avLst/>
              <a:gdLst>
                <a:gd name="connsiteX0" fmla="*/ 0 w 83517"/>
                <a:gd name="connsiteY0" fmla="*/ 12390 h 19223"/>
                <a:gd name="connsiteX1" fmla="*/ 41759 w 83517"/>
                <a:gd name="connsiteY1" fmla="*/ 11286 h 19223"/>
                <a:gd name="connsiteX2" fmla="*/ 83518 w 83517"/>
                <a:gd name="connsiteY2" fmla="*/ 19223 h 19223"/>
              </a:gdLst>
              <a:ahLst/>
              <a:cxnLst>
                <a:cxn ang="0">
                  <a:pos x="connsiteX0" y="connsiteY0"/>
                </a:cxn>
                <a:cxn ang="0">
                  <a:pos x="connsiteX1" y="connsiteY1"/>
                </a:cxn>
                <a:cxn ang="0">
                  <a:pos x="connsiteX2" y="connsiteY2"/>
                </a:cxn>
              </a:cxnLst>
              <a:rect l="l" t="t" r="r" b="b"/>
              <a:pathLst>
                <a:path w="83517" h="19223">
                  <a:moveTo>
                    <a:pt x="0" y="12390"/>
                  </a:moveTo>
                  <a:cubicBezTo>
                    <a:pt x="0" y="12390"/>
                    <a:pt x="14702" y="-14736"/>
                    <a:pt x="41759" y="11286"/>
                  </a:cubicBezTo>
                  <a:cubicBezTo>
                    <a:pt x="41759" y="11286"/>
                    <a:pt x="64330" y="-13563"/>
                    <a:pt x="83518" y="19223"/>
                  </a:cubicBezTo>
                </a:path>
              </a:pathLst>
            </a:custGeom>
            <a:noFill/>
            <a:ln w="10346" cap="rnd">
              <a:solidFill>
                <a:srgbClr val="27333B"/>
              </a:solidFill>
              <a:prstDash val="solid"/>
              <a:round/>
            </a:ln>
          </p:spPr>
          <p:txBody>
            <a:bodyPr rtlCol="0" anchor="ctr"/>
            <a:lstStyle/>
            <a:p>
              <a:endParaRPr lang="en-US" dirty="0">
                <a:latin typeface="Inter" panose="020B0502030000000004" pitchFamily="34" charset="0"/>
              </a:endParaRPr>
            </a:p>
          </p:txBody>
        </p:sp>
        <p:sp>
          <p:nvSpPr>
            <p:cNvPr id="113" name="Freeform: Shape 148">
              <a:extLst>
                <a:ext uri="{FF2B5EF4-FFF2-40B4-BE49-F238E27FC236}">
                  <a16:creationId xmlns:a16="http://schemas.microsoft.com/office/drawing/2014/main" id="{AAF85DC7-17D2-4DBA-AEA9-031B94DEBC70}"/>
                </a:ext>
              </a:extLst>
            </p:cNvPr>
            <p:cNvSpPr/>
            <p:nvPr/>
          </p:nvSpPr>
          <p:spPr>
            <a:xfrm>
              <a:off x="1416162" y="5844292"/>
              <a:ext cx="106157" cy="21749"/>
            </a:xfrm>
            <a:custGeom>
              <a:avLst/>
              <a:gdLst>
                <a:gd name="connsiteX0" fmla="*/ 0 w 106157"/>
                <a:gd name="connsiteY0" fmla="*/ 21750 h 21749"/>
                <a:gd name="connsiteX1" fmla="*/ 51698 w 106157"/>
                <a:gd name="connsiteY1" fmla="*/ 21750 h 21749"/>
                <a:gd name="connsiteX2" fmla="*/ 106158 w 106157"/>
                <a:gd name="connsiteY2" fmla="*/ 21750 h 21749"/>
              </a:gdLst>
              <a:ahLst/>
              <a:cxnLst>
                <a:cxn ang="0">
                  <a:pos x="connsiteX0" y="connsiteY0"/>
                </a:cxn>
                <a:cxn ang="0">
                  <a:pos x="connsiteX1" y="connsiteY1"/>
                </a:cxn>
                <a:cxn ang="0">
                  <a:pos x="connsiteX2" y="connsiteY2"/>
                </a:cxn>
              </a:cxnLst>
              <a:rect l="l" t="t" r="r" b="b"/>
              <a:pathLst>
                <a:path w="106157" h="21749">
                  <a:moveTo>
                    <a:pt x="0" y="21750"/>
                  </a:moveTo>
                  <a:cubicBezTo>
                    <a:pt x="0" y="21750"/>
                    <a:pt x="32165" y="-27187"/>
                    <a:pt x="51698" y="21750"/>
                  </a:cubicBezTo>
                  <a:cubicBezTo>
                    <a:pt x="51698" y="21750"/>
                    <a:pt x="85244" y="-18767"/>
                    <a:pt x="106158" y="21750"/>
                  </a:cubicBezTo>
                </a:path>
              </a:pathLst>
            </a:custGeom>
            <a:noFill/>
            <a:ln w="10346" cap="rnd">
              <a:solidFill>
                <a:srgbClr val="27333B"/>
              </a:solidFill>
              <a:prstDash val="solid"/>
              <a:round/>
            </a:ln>
          </p:spPr>
          <p:txBody>
            <a:bodyPr rtlCol="0" anchor="ctr"/>
            <a:lstStyle/>
            <a:p>
              <a:endParaRPr lang="en-US" dirty="0">
                <a:latin typeface="Inter" panose="020B0502030000000004" pitchFamily="34" charset="0"/>
              </a:endParaRPr>
            </a:p>
          </p:txBody>
        </p:sp>
        <p:sp>
          <p:nvSpPr>
            <p:cNvPr id="114" name="Freeform: Shape 149">
              <a:extLst>
                <a:ext uri="{FF2B5EF4-FFF2-40B4-BE49-F238E27FC236}">
                  <a16:creationId xmlns:a16="http://schemas.microsoft.com/office/drawing/2014/main" id="{4EF06171-989A-4541-AE10-6C0D96F7586C}"/>
                </a:ext>
              </a:extLst>
            </p:cNvPr>
            <p:cNvSpPr/>
            <p:nvPr/>
          </p:nvSpPr>
          <p:spPr>
            <a:xfrm>
              <a:off x="535220" y="6464473"/>
              <a:ext cx="1009118" cy="79328"/>
            </a:xfrm>
            <a:custGeom>
              <a:avLst/>
              <a:gdLst>
                <a:gd name="connsiteX0" fmla="*/ 1009118 w 1009118"/>
                <a:gd name="connsiteY0" fmla="*/ 26574 h 79328"/>
                <a:gd name="connsiteX1" fmla="*/ 828899 w 1009118"/>
                <a:gd name="connsiteY1" fmla="*/ 25677 h 79328"/>
                <a:gd name="connsiteX2" fmla="*/ 682708 w 1009118"/>
                <a:gd name="connsiteY2" fmla="*/ 25677 h 79328"/>
                <a:gd name="connsiteX3" fmla="*/ 542384 w 1009118"/>
                <a:gd name="connsiteY3" fmla="*/ 15806 h 79328"/>
                <a:gd name="connsiteX4" fmla="*/ 349671 w 1009118"/>
                <a:gd name="connsiteY4" fmla="*/ 11872 h 79328"/>
                <a:gd name="connsiteX5" fmla="*/ 187674 w 1009118"/>
                <a:gd name="connsiteY5" fmla="*/ 0 h 79328"/>
                <a:gd name="connsiteX6" fmla="*/ 0 w 1009118"/>
                <a:gd name="connsiteY6" fmla="*/ 17739 h 79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9118" h="79328">
                  <a:moveTo>
                    <a:pt x="1009118" y="26574"/>
                  </a:moveTo>
                  <a:cubicBezTo>
                    <a:pt x="955763" y="145156"/>
                    <a:pt x="828899" y="25677"/>
                    <a:pt x="828899" y="25677"/>
                  </a:cubicBezTo>
                  <a:cubicBezTo>
                    <a:pt x="751869" y="138322"/>
                    <a:pt x="682708" y="25677"/>
                    <a:pt x="682708" y="25677"/>
                  </a:cubicBezTo>
                  <a:cubicBezTo>
                    <a:pt x="583936" y="140255"/>
                    <a:pt x="542384" y="15806"/>
                    <a:pt x="542384" y="15806"/>
                  </a:cubicBezTo>
                  <a:cubicBezTo>
                    <a:pt x="437676" y="134388"/>
                    <a:pt x="349671" y="11872"/>
                    <a:pt x="349671" y="11872"/>
                  </a:cubicBezTo>
                  <a:cubicBezTo>
                    <a:pt x="248897" y="148193"/>
                    <a:pt x="187674" y="0"/>
                    <a:pt x="187674" y="0"/>
                  </a:cubicBezTo>
                  <a:cubicBezTo>
                    <a:pt x="187674" y="0"/>
                    <a:pt x="120514" y="166001"/>
                    <a:pt x="0" y="17739"/>
                  </a:cubicBezTo>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15" name="Freeform: Shape 150">
              <a:extLst>
                <a:ext uri="{FF2B5EF4-FFF2-40B4-BE49-F238E27FC236}">
                  <a16:creationId xmlns:a16="http://schemas.microsoft.com/office/drawing/2014/main" id="{7CAEA693-7498-4AE9-BD00-89BF88366F7E}"/>
                </a:ext>
              </a:extLst>
            </p:cNvPr>
            <p:cNvSpPr/>
            <p:nvPr/>
          </p:nvSpPr>
          <p:spPr>
            <a:xfrm>
              <a:off x="423196" y="6540053"/>
              <a:ext cx="1039488" cy="118597"/>
            </a:xfrm>
            <a:custGeom>
              <a:avLst/>
              <a:gdLst>
                <a:gd name="connsiteX0" fmla="*/ 1039488 w 1039488"/>
                <a:gd name="connsiteY0" fmla="*/ 76132 h 118597"/>
                <a:gd name="connsiteX1" fmla="*/ 881633 w 1039488"/>
                <a:gd name="connsiteY1" fmla="*/ 54804 h 118597"/>
                <a:gd name="connsiteX2" fmla="*/ 721568 w 1039488"/>
                <a:gd name="connsiteY2" fmla="*/ 46936 h 118597"/>
                <a:gd name="connsiteX3" fmla="*/ 528855 w 1039488"/>
                <a:gd name="connsiteY3" fmla="*/ 58808 h 118597"/>
                <a:gd name="connsiteX4" fmla="*/ 384597 w 1039488"/>
                <a:gd name="connsiteY4" fmla="*/ 58808 h 118597"/>
                <a:gd name="connsiteX5" fmla="*/ 232470 w 1039488"/>
                <a:gd name="connsiteY5" fmla="*/ 46936 h 118597"/>
                <a:gd name="connsiteX6" fmla="*/ 0 w 1039488"/>
                <a:gd name="connsiteY6" fmla="*/ 0 h 118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9488" h="118597">
                  <a:moveTo>
                    <a:pt x="1039488" y="76132"/>
                  </a:moveTo>
                  <a:cubicBezTo>
                    <a:pt x="938715" y="182842"/>
                    <a:pt x="881633" y="54804"/>
                    <a:pt x="881633" y="54804"/>
                  </a:cubicBezTo>
                  <a:cubicBezTo>
                    <a:pt x="790729" y="163447"/>
                    <a:pt x="721568" y="46936"/>
                    <a:pt x="721568" y="46936"/>
                  </a:cubicBezTo>
                  <a:cubicBezTo>
                    <a:pt x="604091" y="195888"/>
                    <a:pt x="528855" y="58808"/>
                    <a:pt x="528855" y="58808"/>
                  </a:cubicBezTo>
                  <a:cubicBezTo>
                    <a:pt x="436019" y="175388"/>
                    <a:pt x="384597" y="58808"/>
                    <a:pt x="384597" y="58808"/>
                  </a:cubicBezTo>
                  <a:cubicBezTo>
                    <a:pt x="301631" y="157580"/>
                    <a:pt x="232470" y="46936"/>
                    <a:pt x="232470" y="46936"/>
                  </a:cubicBezTo>
                  <a:cubicBezTo>
                    <a:pt x="232470" y="46936"/>
                    <a:pt x="136114" y="212246"/>
                    <a:pt x="0" y="0"/>
                  </a:cubicBezTo>
                </a:path>
              </a:pathLst>
            </a:custGeom>
            <a:noFill/>
            <a:ln w="10346" cap="flat">
              <a:solidFill>
                <a:srgbClr val="27333B"/>
              </a:solidFill>
              <a:prstDash val="solid"/>
              <a:miter/>
            </a:ln>
          </p:spPr>
          <p:txBody>
            <a:bodyPr rtlCol="0" anchor="ctr"/>
            <a:lstStyle/>
            <a:p>
              <a:endParaRPr lang="en-US" dirty="0">
                <a:latin typeface="Inter" panose="020B0502030000000004" pitchFamily="34" charset="0"/>
              </a:endParaRPr>
            </a:p>
          </p:txBody>
        </p:sp>
        <p:sp>
          <p:nvSpPr>
            <p:cNvPr id="116" name="Freeform: Shape 151">
              <a:extLst>
                <a:ext uri="{FF2B5EF4-FFF2-40B4-BE49-F238E27FC236}">
                  <a16:creationId xmlns:a16="http://schemas.microsoft.com/office/drawing/2014/main" id="{3B33E479-6B3B-4905-9832-AEF3E11ED8F1}"/>
                </a:ext>
              </a:extLst>
            </p:cNvPr>
            <p:cNvSpPr/>
            <p:nvPr/>
          </p:nvSpPr>
          <p:spPr>
            <a:xfrm>
              <a:off x="458812" y="6075735"/>
              <a:ext cx="189675" cy="6902"/>
            </a:xfrm>
            <a:custGeom>
              <a:avLst/>
              <a:gdLst>
                <a:gd name="connsiteX0" fmla="*/ 189676 w 189675"/>
                <a:gd name="connsiteY0" fmla="*/ 0 h 6902"/>
                <a:gd name="connsiteX1" fmla="*/ 0 w 189675"/>
                <a:gd name="connsiteY1" fmla="*/ 0 h 6902"/>
              </a:gdLst>
              <a:ahLst/>
              <a:cxnLst>
                <a:cxn ang="0">
                  <a:pos x="connsiteX0" y="connsiteY0"/>
                </a:cxn>
                <a:cxn ang="0">
                  <a:pos x="connsiteX1" y="connsiteY1"/>
                </a:cxn>
              </a:cxnLst>
              <a:rect l="l" t="t" r="r" b="b"/>
              <a:pathLst>
                <a:path w="189675" h="6902">
                  <a:moveTo>
                    <a:pt x="189676" y="0"/>
                  </a:moveTo>
                  <a:lnTo>
                    <a:pt x="0" y="0"/>
                  </a:lnTo>
                </a:path>
              </a:pathLst>
            </a:custGeom>
            <a:ln w="10346" cap="flat">
              <a:solidFill>
                <a:schemeClr val="accent1"/>
              </a:solidFill>
              <a:prstDash val="solid"/>
              <a:miter/>
            </a:ln>
          </p:spPr>
          <p:txBody>
            <a:bodyPr rtlCol="0" anchor="ctr"/>
            <a:lstStyle/>
            <a:p>
              <a:endParaRPr lang="en-US" dirty="0">
                <a:latin typeface="Inter" panose="020B0502030000000004" pitchFamily="34" charset="0"/>
              </a:endParaRPr>
            </a:p>
          </p:txBody>
        </p:sp>
        <p:sp>
          <p:nvSpPr>
            <p:cNvPr id="117" name="Freeform: Shape 152">
              <a:extLst>
                <a:ext uri="{FF2B5EF4-FFF2-40B4-BE49-F238E27FC236}">
                  <a16:creationId xmlns:a16="http://schemas.microsoft.com/office/drawing/2014/main" id="{2906E8ED-160D-454E-A6ED-1C517590F222}"/>
                </a:ext>
              </a:extLst>
            </p:cNvPr>
            <p:cNvSpPr/>
            <p:nvPr/>
          </p:nvSpPr>
          <p:spPr>
            <a:xfrm>
              <a:off x="579326" y="5998705"/>
              <a:ext cx="140324" cy="6902"/>
            </a:xfrm>
            <a:custGeom>
              <a:avLst/>
              <a:gdLst>
                <a:gd name="connsiteX0" fmla="*/ 140324 w 140324"/>
                <a:gd name="connsiteY0" fmla="*/ 0 h 6902"/>
                <a:gd name="connsiteX1" fmla="*/ 0 w 140324"/>
                <a:gd name="connsiteY1" fmla="*/ 0 h 6902"/>
              </a:gdLst>
              <a:ahLst/>
              <a:cxnLst>
                <a:cxn ang="0">
                  <a:pos x="connsiteX0" y="connsiteY0"/>
                </a:cxn>
                <a:cxn ang="0">
                  <a:pos x="connsiteX1" y="connsiteY1"/>
                </a:cxn>
              </a:cxnLst>
              <a:rect l="l" t="t" r="r" b="b"/>
              <a:pathLst>
                <a:path w="140324" h="6902">
                  <a:moveTo>
                    <a:pt x="140324" y="0"/>
                  </a:moveTo>
                  <a:lnTo>
                    <a:pt x="0" y="0"/>
                  </a:lnTo>
                </a:path>
              </a:pathLst>
            </a:custGeom>
            <a:ln w="10346" cap="flat">
              <a:solidFill>
                <a:schemeClr val="accent1"/>
              </a:solidFill>
              <a:prstDash val="solid"/>
              <a:miter/>
            </a:ln>
          </p:spPr>
          <p:txBody>
            <a:bodyPr rtlCol="0" anchor="ctr"/>
            <a:lstStyle/>
            <a:p>
              <a:endParaRPr lang="en-US" dirty="0">
                <a:latin typeface="Inter" panose="020B0502030000000004" pitchFamily="34" charset="0"/>
              </a:endParaRPr>
            </a:p>
          </p:txBody>
        </p:sp>
        <p:sp>
          <p:nvSpPr>
            <p:cNvPr id="118" name="Freeform: Shape 153">
              <a:extLst>
                <a:ext uri="{FF2B5EF4-FFF2-40B4-BE49-F238E27FC236}">
                  <a16:creationId xmlns:a16="http://schemas.microsoft.com/office/drawing/2014/main" id="{A133ECA1-DFB2-4AA8-8DBB-4D66182BAB90}"/>
                </a:ext>
              </a:extLst>
            </p:cNvPr>
            <p:cNvSpPr/>
            <p:nvPr/>
          </p:nvSpPr>
          <p:spPr>
            <a:xfrm>
              <a:off x="505816" y="5998705"/>
              <a:ext cx="39964" cy="6902"/>
            </a:xfrm>
            <a:custGeom>
              <a:avLst/>
              <a:gdLst>
                <a:gd name="connsiteX0" fmla="*/ 39964 w 39964"/>
                <a:gd name="connsiteY0" fmla="*/ 0 h 6902"/>
                <a:gd name="connsiteX1" fmla="*/ 0 w 39964"/>
                <a:gd name="connsiteY1" fmla="*/ 0 h 6902"/>
              </a:gdLst>
              <a:ahLst/>
              <a:cxnLst>
                <a:cxn ang="0">
                  <a:pos x="connsiteX0" y="connsiteY0"/>
                </a:cxn>
                <a:cxn ang="0">
                  <a:pos x="connsiteX1" y="connsiteY1"/>
                </a:cxn>
              </a:cxnLst>
              <a:rect l="l" t="t" r="r" b="b"/>
              <a:pathLst>
                <a:path w="39964" h="6902">
                  <a:moveTo>
                    <a:pt x="39964" y="0"/>
                  </a:moveTo>
                  <a:lnTo>
                    <a:pt x="0" y="0"/>
                  </a:lnTo>
                </a:path>
              </a:pathLst>
            </a:custGeom>
            <a:ln w="10346" cap="flat">
              <a:solidFill>
                <a:schemeClr val="accent1"/>
              </a:solidFill>
              <a:prstDash val="solid"/>
              <a:miter/>
            </a:ln>
          </p:spPr>
          <p:txBody>
            <a:bodyPr rtlCol="0" anchor="ctr"/>
            <a:lstStyle/>
            <a:p>
              <a:endParaRPr lang="en-US" dirty="0">
                <a:latin typeface="Inter" panose="020B0502030000000004" pitchFamily="34" charset="0"/>
              </a:endParaRPr>
            </a:p>
          </p:txBody>
        </p:sp>
        <p:sp>
          <p:nvSpPr>
            <p:cNvPr id="119" name="Freeform: Shape 154">
              <a:extLst>
                <a:ext uri="{FF2B5EF4-FFF2-40B4-BE49-F238E27FC236}">
                  <a16:creationId xmlns:a16="http://schemas.microsoft.com/office/drawing/2014/main" id="{CC0AFBD2-D25F-4A45-B12A-4A283295A3EB}"/>
                </a:ext>
              </a:extLst>
            </p:cNvPr>
            <p:cNvSpPr/>
            <p:nvPr/>
          </p:nvSpPr>
          <p:spPr>
            <a:xfrm>
              <a:off x="592647" y="6333191"/>
              <a:ext cx="789141" cy="6902"/>
            </a:xfrm>
            <a:custGeom>
              <a:avLst/>
              <a:gdLst>
                <a:gd name="connsiteX0" fmla="*/ 789141 w 789141"/>
                <a:gd name="connsiteY0" fmla="*/ 0 h 6902"/>
                <a:gd name="connsiteX1" fmla="*/ 0 w 789141"/>
                <a:gd name="connsiteY1" fmla="*/ 0 h 6902"/>
              </a:gdLst>
              <a:ahLst/>
              <a:cxnLst>
                <a:cxn ang="0">
                  <a:pos x="connsiteX0" y="connsiteY0"/>
                </a:cxn>
                <a:cxn ang="0">
                  <a:pos x="connsiteX1" y="connsiteY1"/>
                </a:cxn>
              </a:cxnLst>
              <a:rect l="l" t="t" r="r" b="b"/>
              <a:pathLst>
                <a:path w="789141" h="6902">
                  <a:moveTo>
                    <a:pt x="789141" y="0"/>
                  </a:moveTo>
                  <a:lnTo>
                    <a:pt x="0" y="0"/>
                  </a:lnTo>
                </a:path>
              </a:pathLst>
            </a:custGeom>
            <a:ln w="10346" cap="flat">
              <a:solidFill>
                <a:srgbClr val="27333B"/>
              </a:solidFill>
              <a:prstDash val="solid"/>
              <a:miter/>
            </a:ln>
          </p:spPr>
          <p:txBody>
            <a:bodyPr rtlCol="0" anchor="ctr"/>
            <a:lstStyle/>
            <a:p>
              <a:endParaRPr lang="en-US" dirty="0">
                <a:latin typeface="Inter" panose="020B0502030000000004" pitchFamily="34" charset="0"/>
              </a:endParaRPr>
            </a:p>
          </p:txBody>
        </p:sp>
      </p:gr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49305" y="1206324"/>
            <a:ext cx="3192203" cy="1119142"/>
          </a:xfrm>
          <a:prstGeom prst="rect">
            <a:avLst/>
          </a:prstGeom>
          <a:effectLst/>
        </p:spPr>
      </p:pic>
      <p:sp>
        <p:nvSpPr>
          <p:cNvPr id="148" name="Title 4"/>
          <p:cNvSpPr>
            <a:spLocks noGrp="1"/>
          </p:cNvSpPr>
          <p:nvPr userDrawn="1">
            <p:ph type="title" hasCustomPrompt="1"/>
          </p:nvPr>
        </p:nvSpPr>
        <p:spPr>
          <a:xfrm>
            <a:off x="2206171" y="2597261"/>
            <a:ext cx="8197464" cy="624226"/>
          </a:xfrm>
        </p:spPr>
        <p:txBody>
          <a:bodyPr/>
          <a:lstStyle>
            <a:lvl1pPr algn="ctr">
              <a:lnSpc>
                <a:spcPct val="100000"/>
              </a:lnSpc>
              <a:defRPr lang="en-US" sz="4000" kern="1200">
                <a:solidFill>
                  <a:schemeClr val="accent1"/>
                </a:solidFill>
                <a:latin typeface="+mj-lt"/>
                <a:ea typeface="Inter" panose="020B0502030000000004" pitchFamily="34" charset="0"/>
                <a:cs typeface="Heebo Medium" panose="00000600000000000000" pitchFamily="2" charset="-79"/>
              </a:defRPr>
            </a:lvl1pPr>
          </a:lstStyle>
          <a:p>
            <a:r>
              <a:rPr lang="en-US"/>
              <a:t>CLICK TO EDIT TITLE STYLE</a:t>
            </a:r>
          </a:p>
        </p:txBody>
      </p:sp>
      <p:sp>
        <p:nvSpPr>
          <p:cNvPr id="149" name="Text Placeholder 28"/>
          <p:cNvSpPr>
            <a:spLocks noGrp="1"/>
          </p:cNvSpPr>
          <p:nvPr userDrawn="1">
            <p:ph type="body" sz="quarter" idx="16" hasCustomPrompt="1"/>
          </p:nvPr>
        </p:nvSpPr>
        <p:spPr>
          <a:xfrm>
            <a:off x="2213186" y="3341656"/>
            <a:ext cx="8183435" cy="1277867"/>
          </a:xfrm>
        </p:spPr>
        <p:txBody>
          <a:bodyPr tIns="0" bIns="0" anchor="t"/>
          <a:lstStyle>
            <a:lvl1pPr algn="ctr">
              <a:lnSpc>
                <a:spcPct val="130000"/>
              </a:lnSpc>
              <a:defRPr lang="en-US" sz="1200" kern="1200" smtClean="0">
                <a:solidFill>
                  <a:schemeClr val="tx1">
                    <a:lumMod val="65000"/>
                    <a:lumOff val="35000"/>
                  </a:schemeClr>
                </a:solidFill>
                <a:latin typeface="+mn-lt"/>
                <a:ea typeface="Roboto Condensed Light" panose="02000000000000000000" pitchFamily="2" charset="0"/>
                <a:cs typeface="Segoe UI Light" panose="020B0502040204020203" pitchFamily="34" charset="0"/>
              </a:defRPr>
            </a:lvl1pPr>
          </a:lstStyle>
          <a:p>
            <a:pPr lvl="0"/>
            <a:r>
              <a:rPr lang="en-US"/>
              <a:t>Text Styles</a:t>
            </a:r>
          </a:p>
        </p:txBody>
      </p:sp>
    </p:spTree>
    <p:extLst>
      <p:ext uri="{BB962C8B-B14F-4D97-AF65-F5344CB8AC3E}">
        <p14:creationId xmlns:p14="http://schemas.microsoft.com/office/powerpoint/2010/main" val="594845441"/>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mission,vision, statem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MASTER TITLE STYLE</a:t>
            </a:r>
          </a:p>
        </p:txBody>
      </p:sp>
      <p:grpSp>
        <p:nvGrpSpPr>
          <p:cNvPr id="6" name="Group 5"/>
          <p:cNvGrpSpPr/>
          <p:nvPr userDrawn="1"/>
        </p:nvGrpSpPr>
        <p:grpSpPr>
          <a:xfrm>
            <a:off x="793572" y="1194178"/>
            <a:ext cx="9862628" cy="4619768"/>
            <a:chOff x="793572" y="1194178"/>
            <a:chExt cx="9862628" cy="4619768"/>
          </a:xfrm>
        </p:grpSpPr>
        <p:pic>
          <p:nvPicPr>
            <p:cNvPr id="7" name="Picture 6">
              <a:extLst>
                <a:ext uri="{FF2B5EF4-FFF2-40B4-BE49-F238E27FC236}">
                  <a16:creationId xmlns:a16="http://schemas.microsoft.com/office/drawing/2014/main" id="{5861819B-BE37-9DCF-7667-7BD510EF3CD0}"/>
                </a:ext>
              </a:extLst>
            </p:cNvPr>
            <p:cNvPicPr>
              <a:picLocks noChangeAspect="1"/>
            </p:cNvPicPr>
            <p:nvPr/>
          </p:nvPicPr>
          <p:blipFill>
            <a:blip r:embed="rId2">
              <a:duotone>
                <a:schemeClr val="bg2">
                  <a:shade val="45000"/>
                  <a:satMod val="135000"/>
                </a:schemeClr>
                <a:prstClr val="white"/>
              </a:duotone>
            </a:blip>
            <a:stretch>
              <a:fillRect/>
            </a:stretch>
          </p:blipFill>
          <p:spPr>
            <a:xfrm>
              <a:off x="1704926" y="1194178"/>
              <a:ext cx="8782148" cy="4469644"/>
            </a:xfrm>
            <a:prstGeom prst="rect">
              <a:avLst/>
            </a:prstGeom>
          </p:spPr>
        </p:pic>
        <p:sp>
          <p:nvSpPr>
            <p:cNvPr id="8" name="Rectangle 7">
              <a:extLst>
                <a:ext uri="{FF2B5EF4-FFF2-40B4-BE49-F238E27FC236}">
                  <a16:creationId xmlns:a16="http://schemas.microsoft.com/office/drawing/2014/main" id="{C3E722B3-6EE4-5B9D-AB10-E2759AEA492F}"/>
                </a:ext>
              </a:extLst>
            </p:cNvPr>
            <p:cNvSpPr/>
            <p:nvPr/>
          </p:nvSpPr>
          <p:spPr>
            <a:xfrm>
              <a:off x="793572" y="1194178"/>
              <a:ext cx="9862628" cy="4619768"/>
            </a:xfrm>
            <a:prstGeom prst="rect">
              <a:avLst/>
            </a:prstGeom>
            <a:solidFill>
              <a:schemeClr val="bg1">
                <a:alpha val="6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2" name="Group 71"/>
          <p:cNvGrpSpPr/>
          <p:nvPr userDrawn="1"/>
        </p:nvGrpSpPr>
        <p:grpSpPr>
          <a:xfrm>
            <a:off x="1104145" y="1546533"/>
            <a:ext cx="10001507" cy="3540112"/>
            <a:chOff x="1104145" y="1546533"/>
            <a:chExt cx="10001507" cy="3540112"/>
          </a:xfrm>
        </p:grpSpPr>
        <p:sp>
          <p:nvSpPr>
            <p:cNvPr id="10" name="Isosceles Triangle 9">
              <a:extLst>
                <a:ext uri="{FF2B5EF4-FFF2-40B4-BE49-F238E27FC236}">
                  <a16:creationId xmlns:a16="http://schemas.microsoft.com/office/drawing/2014/main" id="{475F85DE-1A3A-9C0B-C6D8-3050D72C00E1}"/>
                </a:ext>
              </a:extLst>
            </p:cNvPr>
            <p:cNvSpPr/>
            <p:nvPr/>
          </p:nvSpPr>
          <p:spPr>
            <a:xfrm flipV="1">
              <a:off x="1117537" y="3076158"/>
              <a:ext cx="201676" cy="148411"/>
            </a:xfrm>
            <a:prstGeom prst="triangle">
              <a:avLst>
                <a:gd name="adj" fmla="val 10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Isosceles Triangle 10">
              <a:extLst>
                <a:ext uri="{FF2B5EF4-FFF2-40B4-BE49-F238E27FC236}">
                  <a16:creationId xmlns:a16="http://schemas.microsoft.com/office/drawing/2014/main" id="{65416A88-AE86-B7F3-E711-3B5CC1DAFFCA}"/>
                </a:ext>
              </a:extLst>
            </p:cNvPr>
            <p:cNvSpPr/>
            <p:nvPr/>
          </p:nvSpPr>
          <p:spPr>
            <a:xfrm flipH="1" flipV="1">
              <a:off x="3960773" y="3076157"/>
              <a:ext cx="201676" cy="148411"/>
            </a:xfrm>
            <a:prstGeom prst="triangle">
              <a:avLst>
                <a:gd name="adj" fmla="val 10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p:cNvGrpSpPr/>
            <p:nvPr/>
          </p:nvGrpSpPr>
          <p:grpSpPr>
            <a:xfrm>
              <a:off x="1142706" y="2095207"/>
              <a:ext cx="2991438" cy="2991438"/>
              <a:chOff x="1200149" y="2152651"/>
              <a:chExt cx="2876549" cy="2876550"/>
            </a:xfrm>
          </p:grpSpPr>
          <p:sp>
            <p:nvSpPr>
              <p:cNvPr id="61" name="Oval 60">
                <a:extLst>
                  <a:ext uri="{FF2B5EF4-FFF2-40B4-BE49-F238E27FC236}">
                    <a16:creationId xmlns:a16="http://schemas.microsoft.com/office/drawing/2014/main" id="{2E0A03E0-328A-8E9A-3C6A-8CF1453BA444}"/>
                  </a:ext>
                </a:extLst>
              </p:cNvPr>
              <p:cNvSpPr/>
              <p:nvPr/>
            </p:nvSpPr>
            <p:spPr>
              <a:xfrm rot="5400000">
                <a:off x="1200150" y="2152650"/>
                <a:ext cx="2876550" cy="2876550"/>
              </a:xfrm>
              <a:prstGeom prst="ellipse">
                <a:avLst/>
              </a:prstGeom>
              <a:solidFill>
                <a:schemeClr val="bg1"/>
              </a:solidFill>
              <a:ln>
                <a:noFill/>
              </a:ln>
              <a:effectLst>
                <a:outerShdw blurRad="258663" algn="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62" name="Oval 61">
                <a:extLst>
                  <a:ext uri="{FF2B5EF4-FFF2-40B4-BE49-F238E27FC236}">
                    <a16:creationId xmlns:a16="http://schemas.microsoft.com/office/drawing/2014/main" id="{4BDAE93C-5C1E-DBEA-CE65-266C0CF63AEB}"/>
                  </a:ext>
                </a:extLst>
              </p:cNvPr>
              <p:cNvSpPr/>
              <p:nvPr/>
            </p:nvSpPr>
            <p:spPr>
              <a:xfrm rot="5400000">
                <a:off x="1345481" y="2259361"/>
                <a:ext cx="2562825" cy="2573500"/>
              </a:xfrm>
              <a:prstGeom prst="ellipse">
                <a:avLst/>
              </a:prstGeom>
              <a:solidFill>
                <a:schemeClr val="bg1"/>
              </a:solidFill>
              <a:ln>
                <a:solidFill>
                  <a:schemeClr val="tx1"/>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3" name="Freeform: Shape 13">
              <a:extLst>
                <a:ext uri="{FF2B5EF4-FFF2-40B4-BE49-F238E27FC236}">
                  <a16:creationId xmlns:a16="http://schemas.microsoft.com/office/drawing/2014/main" id="{E6F1FAFA-16B5-5B3F-6782-55F5CE18BD51}"/>
                </a:ext>
              </a:extLst>
            </p:cNvPr>
            <p:cNvSpPr/>
            <p:nvPr/>
          </p:nvSpPr>
          <p:spPr>
            <a:xfrm>
              <a:off x="1104145" y="1971676"/>
              <a:ext cx="3068563" cy="1104483"/>
            </a:xfrm>
            <a:custGeom>
              <a:avLst/>
              <a:gdLst>
                <a:gd name="connsiteX0" fmla="*/ 1534281 w 3068563"/>
                <a:gd name="connsiteY0" fmla="*/ 0 h 1104483"/>
                <a:gd name="connsiteX1" fmla="*/ 3026282 w 3068563"/>
                <a:gd name="connsiteY1" fmla="*/ 988965 h 1104483"/>
                <a:gd name="connsiteX2" fmla="*/ 3068563 w 3068563"/>
                <a:gd name="connsiteY2" fmla="*/ 1104483 h 1104483"/>
                <a:gd name="connsiteX3" fmla="*/ 0 w 3068563"/>
                <a:gd name="connsiteY3" fmla="*/ 1104483 h 1104483"/>
                <a:gd name="connsiteX4" fmla="*/ 42280 w 3068563"/>
                <a:gd name="connsiteY4" fmla="*/ 988965 h 1104483"/>
                <a:gd name="connsiteX5" fmla="*/ 1534281 w 3068563"/>
                <a:gd name="connsiteY5" fmla="*/ 0 h 1104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68563" h="1104483">
                  <a:moveTo>
                    <a:pt x="1534281" y="0"/>
                  </a:moveTo>
                  <a:cubicBezTo>
                    <a:pt x="2204996" y="0"/>
                    <a:pt x="2780467" y="407792"/>
                    <a:pt x="3026282" y="988965"/>
                  </a:cubicBezTo>
                  <a:lnTo>
                    <a:pt x="3068563" y="1104483"/>
                  </a:lnTo>
                  <a:lnTo>
                    <a:pt x="0" y="1104483"/>
                  </a:lnTo>
                  <a:lnTo>
                    <a:pt x="42280" y="988965"/>
                  </a:lnTo>
                  <a:cubicBezTo>
                    <a:pt x="288095" y="407792"/>
                    <a:pt x="863566" y="0"/>
                    <a:pt x="1534281"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14" name="Group 13">
              <a:extLst>
                <a:ext uri="{FF2B5EF4-FFF2-40B4-BE49-F238E27FC236}">
                  <a16:creationId xmlns:a16="http://schemas.microsoft.com/office/drawing/2014/main" id="{977F685C-B6CF-8FB8-B9DE-45E1DD975984}"/>
                </a:ext>
              </a:extLst>
            </p:cNvPr>
            <p:cNvGrpSpPr/>
            <p:nvPr/>
          </p:nvGrpSpPr>
          <p:grpSpPr>
            <a:xfrm>
              <a:off x="2213286" y="1546537"/>
              <a:ext cx="850277" cy="850277"/>
              <a:chOff x="4762616" y="4622106"/>
              <a:chExt cx="1012284" cy="1012284"/>
            </a:xfrm>
          </p:grpSpPr>
          <p:sp>
            <p:nvSpPr>
              <p:cNvPr id="59" name="Oval 58">
                <a:extLst>
                  <a:ext uri="{FF2B5EF4-FFF2-40B4-BE49-F238E27FC236}">
                    <a16:creationId xmlns:a16="http://schemas.microsoft.com/office/drawing/2014/main" id="{7C5049FB-E9A3-BCF0-25C7-237CF3945D68}"/>
                  </a:ext>
                </a:extLst>
              </p:cNvPr>
              <p:cNvSpPr/>
              <p:nvPr/>
            </p:nvSpPr>
            <p:spPr>
              <a:xfrm>
                <a:off x="4762616" y="4622106"/>
                <a:ext cx="1012284" cy="1012284"/>
              </a:xfrm>
              <a:prstGeom prst="ellipse">
                <a:avLst/>
              </a:prstGeom>
              <a:solidFill>
                <a:schemeClr val="bg1"/>
              </a:solidFill>
              <a:ln>
                <a:noFill/>
              </a:ln>
              <a:effectLst>
                <a:outerShdw blurRad="258663" algn="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400" dirty="0"/>
              </a:p>
            </p:txBody>
          </p:sp>
          <p:sp>
            <p:nvSpPr>
              <p:cNvPr id="60" name="Oval 59">
                <a:extLst>
                  <a:ext uri="{FF2B5EF4-FFF2-40B4-BE49-F238E27FC236}">
                    <a16:creationId xmlns:a16="http://schemas.microsoft.com/office/drawing/2014/main" id="{C010FC6B-06EB-84CE-6840-047C968D3FE7}"/>
                  </a:ext>
                </a:extLst>
              </p:cNvPr>
              <p:cNvSpPr/>
              <p:nvPr/>
            </p:nvSpPr>
            <p:spPr>
              <a:xfrm>
                <a:off x="4882032" y="4741522"/>
                <a:ext cx="773454" cy="773454"/>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solidFill>
                  <a:latin typeface="+mj-lt"/>
                </a:endParaRPr>
              </a:p>
            </p:txBody>
          </p:sp>
        </p:grpSp>
        <p:sp>
          <p:nvSpPr>
            <p:cNvPr id="19" name="Isosceles Triangle 18">
              <a:extLst>
                <a:ext uri="{FF2B5EF4-FFF2-40B4-BE49-F238E27FC236}">
                  <a16:creationId xmlns:a16="http://schemas.microsoft.com/office/drawing/2014/main" id="{475F85DE-1A3A-9C0B-C6D8-3050D72C00E1}"/>
                </a:ext>
              </a:extLst>
            </p:cNvPr>
            <p:cNvSpPr/>
            <p:nvPr/>
          </p:nvSpPr>
          <p:spPr>
            <a:xfrm flipV="1">
              <a:off x="4584009" y="3076156"/>
              <a:ext cx="201676" cy="148411"/>
            </a:xfrm>
            <a:prstGeom prst="triangle">
              <a:avLst>
                <a:gd name="adj" fmla="val 100000"/>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Isosceles Triangle 19">
              <a:extLst>
                <a:ext uri="{FF2B5EF4-FFF2-40B4-BE49-F238E27FC236}">
                  <a16:creationId xmlns:a16="http://schemas.microsoft.com/office/drawing/2014/main" id="{65416A88-AE86-B7F3-E711-3B5CC1DAFFCA}"/>
                </a:ext>
              </a:extLst>
            </p:cNvPr>
            <p:cNvSpPr/>
            <p:nvPr/>
          </p:nvSpPr>
          <p:spPr>
            <a:xfrm flipH="1" flipV="1">
              <a:off x="7427245" y="3076155"/>
              <a:ext cx="201676" cy="148411"/>
            </a:xfrm>
            <a:prstGeom prst="triangle">
              <a:avLst>
                <a:gd name="adj" fmla="val 100000"/>
              </a:avLst>
            </a:prstGeom>
            <a:solidFill>
              <a:schemeClr val="tx1">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2E0A03E0-328A-8E9A-3C6A-8CF1453BA444}"/>
                </a:ext>
              </a:extLst>
            </p:cNvPr>
            <p:cNvSpPr/>
            <p:nvPr/>
          </p:nvSpPr>
          <p:spPr>
            <a:xfrm rot="5400000">
              <a:off x="4609178" y="2095204"/>
              <a:ext cx="2991438" cy="2991438"/>
            </a:xfrm>
            <a:prstGeom prst="ellipse">
              <a:avLst/>
            </a:prstGeom>
            <a:solidFill>
              <a:schemeClr val="bg1"/>
            </a:solidFill>
            <a:ln>
              <a:noFill/>
            </a:ln>
            <a:effectLst>
              <a:outerShdw blurRad="258663" algn="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2" name="Oval 21">
              <a:extLst>
                <a:ext uri="{FF2B5EF4-FFF2-40B4-BE49-F238E27FC236}">
                  <a16:creationId xmlns:a16="http://schemas.microsoft.com/office/drawing/2014/main" id="{4BDAE93C-5C1E-DBEA-CE65-266C0CF63AEB}"/>
                </a:ext>
              </a:extLst>
            </p:cNvPr>
            <p:cNvSpPr/>
            <p:nvPr/>
          </p:nvSpPr>
          <p:spPr>
            <a:xfrm rot="5400000">
              <a:off x="4783719" y="2258253"/>
              <a:ext cx="2654279" cy="2665336"/>
            </a:xfrm>
            <a:prstGeom prst="ellipse">
              <a:avLst/>
            </a:prstGeom>
            <a:solidFill>
              <a:schemeClr val="bg1"/>
            </a:solidFill>
            <a:ln>
              <a:solidFill>
                <a:schemeClr val="tx1"/>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Shape 13">
              <a:extLst>
                <a:ext uri="{FF2B5EF4-FFF2-40B4-BE49-F238E27FC236}">
                  <a16:creationId xmlns:a16="http://schemas.microsoft.com/office/drawing/2014/main" id="{E6F1FAFA-16B5-5B3F-6782-55F5CE18BD51}"/>
                </a:ext>
              </a:extLst>
            </p:cNvPr>
            <p:cNvSpPr/>
            <p:nvPr/>
          </p:nvSpPr>
          <p:spPr>
            <a:xfrm>
              <a:off x="4570617" y="1971674"/>
              <a:ext cx="3068563" cy="1104483"/>
            </a:xfrm>
            <a:custGeom>
              <a:avLst/>
              <a:gdLst>
                <a:gd name="connsiteX0" fmla="*/ 1534281 w 3068563"/>
                <a:gd name="connsiteY0" fmla="*/ 0 h 1104483"/>
                <a:gd name="connsiteX1" fmla="*/ 3026282 w 3068563"/>
                <a:gd name="connsiteY1" fmla="*/ 988965 h 1104483"/>
                <a:gd name="connsiteX2" fmla="*/ 3068563 w 3068563"/>
                <a:gd name="connsiteY2" fmla="*/ 1104483 h 1104483"/>
                <a:gd name="connsiteX3" fmla="*/ 0 w 3068563"/>
                <a:gd name="connsiteY3" fmla="*/ 1104483 h 1104483"/>
                <a:gd name="connsiteX4" fmla="*/ 42280 w 3068563"/>
                <a:gd name="connsiteY4" fmla="*/ 988965 h 1104483"/>
                <a:gd name="connsiteX5" fmla="*/ 1534281 w 3068563"/>
                <a:gd name="connsiteY5" fmla="*/ 0 h 1104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68563" h="1104483">
                  <a:moveTo>
                    <a:pt x="1534281" y="0"/>
                  </a:moveTo>
                  <a:cubicBezTo>
                    <a:pt x="2204996" y="0"/>
                    <a:pt x="2780467" y="407792"/>
                    <a:pt x="3026282" y="988965"/>
                  </a:cubicBezTo>
                  <a:lnTo>
                    <a:pt x="3068563" y="1104483"/>
                  </a:lnTo>
                  <a:lnTo>
                    <a:pt x="0" y="1104483"/>
                  </a:lnTo>
                  <a:lnTo>
                    <a:pt x="42280" y="988965"/>
                  </a:lnTo>
                  <a:cubicBezTo>
                    <a:pt x="288095" y="407792"/>
                    <a:pt x="863566" y="0"/>
                    <a:pt x="1534281" y="0"/>
                  </a:cubicBezTo>
                  <a:close/>
                </a:path>
              </a:pathLst>
            </a:cu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24" name="Group 23">
              <a:extLst>
                <a:ext uri="{FF2B5EF4-FFF2-40B4-BE49-F238E27FC236}">
                  <a16:creationId xmlns:a16="http://schemas.microsoft.com/office/drawing/2014/main" id="{977F685C-B6CF-8FB8-B9DE-45E1DD975984}"/>
                </a:ext>
              </a:extLst>
            </p:cNvPr>
            <p:cNvGrpSpPr/>
            <p:nvPr userDrawn="1"/>
          </p:nvGrpSpPr>
          <p:grpSpPr>
            <a:xfrm>
              <a:off x="5679758" y="1546535"/>
              <a:ext cx="850277" cy="850277"/>
              <a:chOff x="4762616" y="4622106"/>
              <a:chExt cx="1012284" cy="1012284"/>
            </a:xfrm>
          </p:grpSpPr>
          <p:sp>
            <p:nvSpPr>
              <p:cNvPr id="52" name="Oval 51">
                <a:extLst>
                  <a:ext uri="{FF2B5EF4-FFF2-40B4-BE49-F238E27FC236}">
                    <a16:creationId xmlns:a16="http://schemas.microsoft.com/office/drawing/2014/main" id="{7C5049FB-E9A3-BCF0-25C7-237CF3945D68}"/>
                  </a:ext>
                </a:extLst>
              </p:cNvPr>
              <p:cNvSpPr/>
              <p:nvPr/>
            </p:nvSpPr>
            <p:spPr>
              <a:xfrm>
                <a:off x="4762616" y="4622106"/>
                <a:ext cx="1012284" cy="1012284"/>
              </a:xfrm>
              <a:prstGeom prst="ellipse">
                <a:avLst/>
              </a:prstGeom>
              <a:solidFill>
                <a:schemeClr val="bg1"/>
              </a:solidFill>
              <a:ln>
                <a:noFill/>
              </a:ln>
              <a:effectLst>
                <a:outerShdw blurRad="258663" algn="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400" dirty="0"/>
              </a:p>
            </p:txBody>
          </p:sp>
          <p:sp>
            <p:nvSpPr>
              <p:cNvPr id="53" name="Oval 52">
                <a:extLst>
                  <a:ext uri="{FF2B5EF4-FFF2-40B4-BE49-F238E27FC236}">
                    <a16:creationId xmlns:a16="http://schemas.microsoft.com/office/drawing/2014/main" id="{C010FC6B-06EB-84CE-6840-047C968D3FE7}"/>
                  </a:ext>
                </a:extLst>
              </p:cNvPr>
              <p:cNvSpPr/>
              <p:nvPr userDrawn="1"/>
            </p:nvSpPr>
            <p:spPr>
              <a:xfrm>
                <a:off x="4882032" y="4741522"/>
                <a:ext cx="773454" cy="773454"/>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solidFill>
                  <a:latin typeface="+mj-lt"/>
                </a:endParaRPr>
              </a:p>
            </p:txBody>
          </p:sp>
        </p:grpSp>
        <p:sp>
          <p:nvSpPr>
            <p:cNvPr id="27" name="Isosceles Triangle 26">
              <a:extLst>
                <a:ext uri="{FF2B5EF4-FFF2-40B4-BE49-F238E27FC236}">
                  <a16:creationId xmlns:a16="http://schemas.microsoft.com/office/drawing/2014/main" id="{475F85DE-1A3A-9C0B-C6D8-3050D72C00E1}"/>
                </a:ext>
              </a:extLst>
            </p:cNvPr>
            <p:cNvSpPr/>
            <p:nvPr/>
          </p:nvSpPr>
          <p:spPr>
            <a:xfrm flipV="1">
              <a:off x="8050481" y="3076154"/>
              <a:ext cx="201676" cy="148411"/>
            </a:xfrm>
            <a:prstGeom prst="triangle">
              <a:avLst>
                <a:gd name="adj" fmla="val 10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Isosceles Triangle 27">
              <a:extLst>
                <a:ext uri="{FF2B5EF4-FFF2-40B4-BE49-F238E27FC236}">
                  <a16:creationId xmlns:a16="http://schemas.microsoft.com/office/drawing/2014/main" id="{65416A88-AE86-B7F3-E711-3B5CC1DAFFCA}"/>
                </a:ext>
              </a:extLst>
            </p:cNvPr>
            <p:cNvSpPr/>
            <p:nvPr/>
          </p:nvSpPr>
          <p:spPr>
            <a:xfrm flipH="1" flipV="1">
              <a:off x="10893717" y="3076153"/>
              <a:ext cx="201676" cy="148411"/>
            </a:xfrm>
            <a:prstGeom prst="triangle">
              <a:avLst>
                <a:gd name="adj" fmla="val 10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9" name="Group 28"/>
            <p:cNvGrpSpPr/>
            <p:nvPr/>
          </p:nvGrpSpPr>
          <p:grpSpPr>
            <a:xfrm>
              <a:off x="8075651" y="2095202"/>
              <a:ext cx="2991439" cy="2991438"/>
              <a:chOff x="1200150" y="2152650"/>
              <a:chExt cx="2876550" cy="2876550"/>
            </a:xfrm>
          </p:grpSpPr>
          <p:sp>
            <p:nvSpPr>
              <p:cNvPr id="50" name="Oval 49">
                <a:extLst>
                  <a:ext uri="{FF2B5EF4-FFF2-40B4-BE49-F238E27FC236}">
                    <a16:creationId xmlns:a16="http://schemas.microsoft.com/office/drawing/2014/main" id="{2E0A03E0-328A-8E9A-3C6A-8CF1453BA444}"/>
                  </a:ext>
                </a:extLst>
              </p:cNvPr>
              <p:cNvSpPr/>
              <p:nvPr/>
            </p:nvSpPr>
            <p:spPr>
              <a:xfrm rot="5400000">
                <a:off x="1200150" y="2152650"/>
                <a:ext cx="2876550" cy="2876550"/>
              </a:xfrm>
              <a:prstGeom prst="ellipse">
                <a:avLst/>
              </a:prstGeom>
              <a:solidFill>
                <a:schemeClr val="bg1"/>
              </a:solidFill>
              <a:ln>
                <a:noFill/>
              </a:ln>
              <a:effectLst>
                <a:outerShdw blurRad="258663" algn="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51" name="Oval 50">
                <a:extLst>
                  <a:ext uri="{FF2B5EF4-FFF2-40B4-BE49-F238E27FC236}">
                    <a16:creationId xmlns:a16="http://schemas.microsoft.com/office/drawing/2014/main" id="{4BDAE93C-5C1E-DBEA-CE65-266C0CF63AEB}"/>
                  </a:ext>
                </a:extLst>
              </p:cNvPr>
              <p:cNvSpPr/>
              <p:nvPr/>
            </p:nvSpPr>
            <p:spPr>
              <a:xfrm rot="5400000">
                <a:off x="1345481" y="2259361"/>
                <a:ext cx="2562825" cy="2573500"/>
              </a:xfrm>
              <a:prstGeom prst="ellipse">
                <a:avLst/>
              </a:prstGeom>
              <a:solidFill>
                <a:schemeClr val="bg1"/>
              </a:solidFill>
              <a:ln>
                <a:solidFill>
                  <a:schemeClr val="tx1"/>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0" name="Freeform: Shape 13">
              <a:extLst>
                <a:ext uri="{FF2B5EF4-FFF2-40B4-BE49-F238E27FC236}">
                  <a16:creationId xmlns:a16="http://schemas.microsoft.com/office/drawing/2014/main" id="{E6F1FAFA-16B5-5B3F-6782-55F5CE18BD51}"/>
                </a:ext>
              </a:extLst>
            </p:cNvPr>
            <p:cNvSpPr/>
            <p:nvPr/>
          </p:nvSpPr>
          <p:spPr>
            <a:xfrm>
              <a:off x="8037089" y="1971672"/>
              <a:ext cx="3068563" cy="1104483"/>
            </a:xfrm>
            <a:custGeom>
              <a:avLst/>
              <a:gdLst>
                <a:gd name="connsiteX0" fmla="*/ 1534281 w 3068563"/>
                <a:gd name="connsiteY0" fmla="*/ 0 h 1104483"/>
                <a:gd name="connsiteX1" fmla="*/ 3026282 w 3068563"/>
                <a:gd name="connsiteY1" fmla="*/ 988965 h 1104483"/>
                <a:gd name="connsiteX2" fmla="*/ 3068563 w 3068563"/>
                <a:gd name="connsiteY2" fmla="*/ 1104483 h 1104483"/>
                <a:gd name="connsiteX3" fmla="*/ 0 w 3068563"/>
                <a:gd name="connsiteY3" fmla="*/ 1104483 h 1104483"/>
                <a:gd name="connsiteX4" fmla="*/ 42280 w 3068563"/>
                <a:gd name="connsiteY4" fmla="*/ 988965 h 1104483"/>
                <a:gd name="connsiteX5" fmla="*/ 1534281 w 3068563"/>
                <a:gd name="connsiteY5" fmla="*/ 0 h 1104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68563" h="1104483">
                  <a:moveTo>
                    <a:pt x="1534281" y="0"/>
                  </a:moveTo>
                  <a:cubicBezTo>
                    <a:pt x="2204996" y="0"/>
                    <a:pt x="2780467" y="407792"/>
                    <a:pt x="3026282" y="988965"/>
                  </a:cubicBezTo>
                  <a:lnTo>
                    <a:pt x="3068563" y="1104483"/>
                  </a:lnTo>
                  <a:lnTo>
                    <a:pt x="0" y="1104483"/>
                  </a:lnTo>
                  <a:lnTo>
                    <a:pt x="42280" y="988965"/>
                  </a:lnTo>
                  <a:cubicBezTo>
                    <a:pt x="288095" y="407792"/>
                    <a:pt x="863566" y="0"/>
                    <a:pt x="1534281" y="0"/>
                  </a:cubicBezTo>
                  <a:close/>
                </a:path>
              </a:pathLst>
            </a:cu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31" name="Group 30">
              <a:extLst>
                <a:ext uri="{FF2B5EF4-FFF2-40B4-BE49-F238E27FC236}">
                  <a16:creationId xmlns:a16="http://schemas.microsoft.com/office/drawing/2014/main" id="{977F685C-B6CF-8FB8-B9DE-45E1DD975984}"/>
                </a:ext>
              </a:extLst>
            </p:cNvPr>
            <p:cNvGrpSpPr/>
            <p:nvPr/>
          </p:nvGrpSpPr>
          <p:grpSpPr>
            <a:xfrm>
              <a:off x="9146230" y="1546533"/>
              <a:ext cx="850277" cy="850277"/>
              <a:chOff x="4762616" y="4622106"/>
              <a:chExt cx="1012284" cy="1012284"/>
            </a:xfrm>
          </p:grpSpPr>
          <p:sp>
            <p:nvSpPr>
              <p:cNvPr id="48" name="Oval 47">
                <a:extLst>
                  <a:ext uri="{FF2B5EF4-FFF2-40B4-BE49-F238E27FC236}">
                    <a16:creationId xmlns:a16="http://schemas.microsoft.com/office/drawing/2014/main" id="{7C5049FB-E9A3-BCF0-25C7-237CF3945D68}"/>
                  </a:ext>
                </a:extLst>
              </p:cNvPr>
              <p:cNvSpPr/>
              <p:nvPr/>
            </p:nvSpPr>
            <p:spPr>
              <a:xfrm>
                <a:off x="4762616" y="4622106"/>
                <a:ext cx="1012284" cy="1012284"/>
              </a:xfrm>
              <a:prstGeom prst="ellipse">
                <a:avLst/>
              </a:prstGeom>
              <a:solidFill>
                <a:schemeClr val="bg1"/>
              </a:solidFill>
              <a:ln>
                <a:noFill/>
              </a:ln>
              <a:effectLst>
                <a:outerShdw blurRad="258663" algn="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400" dirty="0"/>
              </a:p>
            </p:txBody>
          </p:sp>
          <p:sp>
            <p:nvSpPr>
              <p:cNvPr id="49" name="Oval 48">
                <a:extLst>
                  <a:ext uri="{FF2B5EF4-FFF2-40B4-BE49-F238E27FC236}">
                    <a16:creationId xmlns:a16="http://schemas.microsoft.com/office/drawing/2014/main" id="{C010FC6B-06EB-84CE-6840-047C968D3FE7}"/>
                  </a:ext>
                </a:extLst>
              </p:cNvPr>
              <p:cNvSpPr/>
              <p:nvPr/>
            </p:nvSpPr>
            <p:spPr>
              <a:xfrm>
                <a:off x="4882032" y="4741522"/>
                <a:ext cx="773454" cy="773454"/>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solidFill>
                  <a:latin typeface="+mj-lt"/>
                </a:endParaRPr>
              </a:p>
            </p:txBody>
          </p:sp>
        </p:grpSp>
      </p:grpSp>
      <p:sp>
        <p:nvSpPr>
          <p:cNvPr id="66" name="Text Placeholder 65"/>
          <p:cNvSpPr>
            <a:spLocks noGrp="1"/>
          </p:cNvSpPr>
          <p:nvPr>
            <p:ph type="body" sz="quarter" idx="13" hasCustomPrompt="1"/>
          </p:nvPr>
        </p:nvSpPr>
        <p:spPr>
          <a:xfrm>
            <a:off x="1613003" y="3286895"/>
            <a:ext cx="2083562" cy="1590014"/>
          </a:xfrm>
        </p:spPr>
        <p:txBody>
          <a:bodyPr/>
          <a:lstStyle>
            <a:lvl1pPr marL="0" indent="0" algn="ctr">
              <a:buNone/>
              <a:defRPr lang="en-US" sz="1200" kern="1200" smtClean="0">
                <a:solidFill>
                  <a:schemeClr val="tx1">
                    <a:lumMod val="65000"/>
                    <a:lumOff val="35000"/>
                  </a:schemeClr>
                </a:solidFill>
                <a:latin typeface="+mn-lt"/>
                <a:ea typeface="+mn-ea"/>
                <a:cs typeface="+mn-cs"/>
              </a:defRPr>
            </a:lvl1pPr>
          </a:lstStyle>
          <a:p>
            <a:pPr lvl="0"/>
            <a:r>
              <a:rPr lang="en-US"/>
              <a:t>Edit master text styles</a:t>
            </a:r>
          </a:p>
        </p:txBody>
      </p:sp>
      <p:sp>
        <p:nvSpPr>
          <p:cNvPr id="67" name="Text Placeholder 65"/>
          <p:cNvSpPr>
            <a:spLocks noGrp="1"/>
          </p:cNvSpPr>
          <p:nvPr>
            <p:ph type="body" sz="quarter" idx="14" hasCustomPrompt="1"/>
          </p:nvPr>
        </p:nvSpPr>
        <p:spPr>
          <a:xfrm>
            <a:off x="5082794" y="3302394"/>
            <a:ext cx="2083562" cy="1590014"/>
          </a:xfrm>
        </p:spPr>
        <p:txBody>
          <a:bodyPr/>
          <a:lstStyle>
            <a:lvl1pPr marL="0" indent="0" algn="ctr">
              <a:buNone/>
              <a:defRPr lang="en-US" sz="1200" kern="1200" smtClean="0">
                <a:solidFill>
                  <a:schemeClr val="tx1">
                    <a:lumMod val="65000"/>
                    <a:lumOff val="35000"/>
                  </a:schemeClr>
                </a:solidFill>
                <a:latin typeface="+mn-lt"/>
                <a:ea typeface="+mn-ea"/>
                <a:cs typeface="+mn-cs"/>
              </a:defRPr>
            </a:lvl1pPr>
          </a:lstStyle>
          <a:p>
            <a:pPr lvl="0"/>
            <a:r>
              <a:rPr lang="en-US"/>
              <a:t>Edit master text styles</a:t>
            </a:r>
          </a:p>
        </p:txBody>
      </p:sp>
      <p:sp>
        <p:nvSpPr>
          <p:cNvPr id="68" name="Text Placeholder 65"/>
          <p:cNvSpPr>
            <a:spLocks noGrp="1"/>
          </p:cNvSpPr>
          <p:nvPr>
            <p:ph type="body" sz="quarter" idx="15" hasCustomPrompt="1"/>
          </p:nvPr>
        </p:nvSpPr>
        <p:spPr>
          <a:xfrm>
            <a:off x="8552585" y="3317893"/>
            <a:ext cx="2083562" cy="1590014"/>
          </a:xfrm>
        </p:spPr>
        <p:txBody>
          <a:bodyPr/>
          <a:lstStyle>
            <a:lvl1pPr marL="0" indent="0" algn="ctr">
              <a:buNone/>
              <a:defRPr lang="en-US" sz="1200" kern="1200" smtClean="0">
                <a:solidFill>
                  <a:schemeClr val="tx1">
                    <a:lumMod val="65000"/>
                    <a:lumOff val="35000"/>
                  </a:schemeClr>
                </a:solidFill>
                <a:latin typeface="+mn-lt"/>
                <a:ea typeface="+mn-ea"/>
                <a:cs typeface="+mn-cs"/>
              </a:defRPr>
            </a:lvl1pPr>
          </a:lstStyle>
          <a:p>
            <a:pPr lvl="0"/>
            <a:r>
              <a:rPr lang="en-US"/>
              <a:t>Edit master text styles</a:t>
            </a:r>
          </a:p>
        </p:txBody>
      </p:sp>
      <p:sp>
        <p:nvSpPr>
          <p:cNvPr id="69" name="Text Placeholder 65"/>
          <p:cNvSpPr>
            <a:spLocks noGrp="1"/>
          </p:cNvSpPr>
          <p:nvPr>
            <p:ph type="body" sz="quarter" idx="16" hasCustomPrompt="1"/>
          </p:nvPr>
        </p:nvSpPr>
        <p:spPr>
          <a:xfrm>
            <a:off x="1375889" y="2620144"/>
            <a:ext cx="2457899" cy="460686"/>
          </a:xfrm>
        </p:spPr>
        <p:txBody>
          <a:bodyPr/>
          <a:lstStyle>
            <a:lvl1pPr marL="0" indent="0" algn="ctr">
              <a:buNone/>
              <a:defRPr lang="en-US" sz="1600" kern="1200" smtClean="0">
                <a:solidFill>
                  <a:schemeClr val="bg1"/>
                </a:solidFill>
                <a:latin typeface="+mj-lt"/>
                <a:ea typeface="+mn-ea"/>
                <a:cs typeface="+mn-cs"/>
              </a:defRPr>
            </a:lvl1pPr>
          </a:lstStyle>
          <a:p>
            <a:pPr lvl="0"/>
            <a:r>
              <a:rPr lang="en-US"/>
              <a:t>EDIT TEXT STYLES</a:t>
            </a:r>
          </a:p>
        </p:txBody>
      </p:sp>
      <p:sp>
        <p:nvSpPr>
          <p:cNvPr id="70" name="Text Placeholder 65"/>
          <p:cNvSpPr>
            <a:spLocks noGrp="1"/>
          </p:cNvSpPr>
          <p:nvPr>
            <p:ph type="body" sz="quarter" idx="17" hasCustomPrompt="1"/>
          </p:nvPr>
        </p:nvSpPr>
        <p:spPr>
          <a:xfrm>
            <a:off x="4899513" y="2620144"/>
            <a:ext cx="2457899" cy="460686"/>
          </a:xfrm>
        </p:spPr>
        <p:txBody>
          <a:bodyPr/>
          <a:lstStyle>
            <a:lvl1pPr marL="0" indent="0" algn="ctr">
              <a:buNone/>
              <a:defRPr lang="en-US" sz="1600" kern="1200" smtClean="0">
                <a:solidFill>
                  <a:schemeClr val="bg1"/>
                </a:solidFill>
                <a:latin typeface="+mj-lt"/>
                <a:ea typeface="+mn-ea"/>
                <a:cs typeface="+mn-cs"/>
              </a:defRPr>
            </a:lvl1pPr>
          </a:lstStyle>
          <a:p>
            <a:pPr lvl="0"/>
            <a:r>
              <a:rPr lang="en-US"/>
              <a:t>EDIT TEXT STYLES</a:t>
            </a:r>
          </a:p>
        </p:txBody>
      </p:sp>
      <p:sp>
        <p:nvSpPr>
          <p:cNvPr id="71" name="Text Placeholder 65"/>
          <p:cNvSpPr>
            <a:spLocks noGrp="1"/>
          </p:cNvSpPr>
          <p:nvPr>
            <p:ph type="body" sz="quarter" idx="18" hasCustomPrompt="1"/>
          </p:nvPr>
        </p:nvSpPr>
        <p:spPr>
          <a:xfrm>
            <a:off x="8423137" y="2620144"/>
            <a:ext cx="2457899" cy="460686"/>
          </a:xfrm>
        </p:spPr>
        <p:txBody>
          <a:bodyPr/>
          <a:lstStyle>
            <a:lvl1pPr marL="0" indent="0" algn="ctr">
              <a:buNone/>
              <a:defRPr lang="en-US" sz="1600" kern="1200" smtClean="0">
                <a:solidFill>
                  <a:schemeClr val="bg1"/>
                </a:solidFill>
                <a:latin typeface="+mj-lt"/>
                <a:ea typeface="+mn-ea"/>
                <a:cs typeface="+mn-cs"/>
              </a:defRPr>
            </a:lvl1pPr>
          </a:lstStyle>
          <a:p>
            <a:pPr lvl="0"/>
            <a:r>
              <a:rPr lang="en-US"/>
              <a:t>EDIT TEXT STYLES</a:t>
            </a:r>
          </a:p>
        </p:txBody>
      </p:sp>
      <p:sp>
        <p:nvSpPr>
          <p:cNvPr id="4" name="Footer Placeholder 3"/>
          <p:cNvSpPr>
            <a:spLocks noGrp="1"/>
          </p:cNvSpPr>
          <p:nvPr>
            <p:ph type="ftr" sz="quarter" idx="11"/>
          </p:nvPr>
        </p:nvSpPr>
        <p:spPr/>
        <p:txBody>
          <a:bodyPr/>
          <a:lstStyle/>
          <a:p>
            <a:r>
              <a:rPr lang="en-US" dirty="0"/>
              <a:t>© TTL, 2024</a:t>
            </a:r>
          </a:p>
        </p:txBody>
      </p:sp>
      <p:sp>
        <p:nvSpPr>
          <p:cNvPr id="5" name="Slide Number Placeholder 4"/>
          <p:cNvSpPr>
            <a:spLocks noGrp="1"/>
          </p:cNvSpPr>
          <p:nvPr>
            <p:ph type="sldNum" sz="quarter" idx="12"/>
          </p:nvPr>
        </p:nvSpPr>
        <p:spPr/>
        <p:txBody>
          <a:bodyPr/>
          <a:lstStyle/>
          <a:p>
            <a:fld id="{FBBF74A3-71C2-42FA-AF47-B4EBD26FA410}" type="slidenum">
              <a:rPr lang="en-US" smtClean="0"/>
              <a:t>‹#›</a:t>
            </a:fld>
            <a:endParaRPr lang="en-US"/>
          </a:p>
        </p:txBody>
      </p:sp>
      <p:sp>
        <p:nvSpPr>
          <p:cNvPr id="73" name="Text Placeholder 65"/>
          <p:cNvSpPr>
            <a:spLocks noGrp="1"/>
          </p:cNvSpPr>
          <p:nvPr>
            <p:ph type="body" sz="quarter" idx="19" hasCustomPrompt="1"/>
          </p:nvPr>
        </p:nvSpPr>
        <p:spPr>
          <a:xfrm>
            <a:off x="1104145" y="5241431"/>
            <a:ext cx="10001507" cy="1035158"/>
          </a:xfrm>
        </p:spPr>
        <p:txBody>
          <a:bodyPr/>
          <a:lstStyle>
            <a:lvl1pPr marL="0" indent="0" algn="ctr">
              <a:buNone/>
              <a:defRPr lang="en-US" sz="1200" kern="1200" smtClean="0">
                <a:solidFill>
                  <a:schemeClr val="tx1">
                    <a:lumMod val="65000"/>
                    <a:lumOff val="35000"/>
                  </a:schemeClr>
                </a:solidFill>
                <a:latin typeface="+mn-lt"/>
                <a:ea typeface="+mn-ea"/>
                <a:cs typeface="+mn-cs"/>
              </a:defRPr>
            </a:lvl1pPr>
          </a:lstStyle>
          <a:p>
            <a:pPr lvl="0"/>
            <a:r>
              <a:rPr lang="en-US"/>
              <a:t>Edit master text styles</a:t>
            </a:r>
          </a:p>
        </p:txBody>
      </p:sp>
    </p:spTree>
    <p:extLst>
      <p:ext uri="{BB962C8B-B14F-4D97-AF65-F5344CB8AC3E}">
        <p14:creationId xmlns:p14="http://schemas.microsoft.com/office/powerpoint/2010/main" val="1691787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 Layout 2">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a:t>© TTL, 2024</a:t>
            </a:r>
          </a:p>
        </p:txBody>
      </p:sp>
      <p:sp>
        <p:nvSpPr>
          <p:cNvPr id="5" name="Slide Number Placeholder 4"/>
          <p:cNvSpPr>
            <a:spLocks noGrp="1"/>
          </p:cNvSpPr>
          <p:nvPr>
            <p:ph type="sldNum" sz="quarter" idx="12"/>
          </p:nvPr>
        </p:nvSpPr>
        <p:spPr/>
        <p:txBody>
          <a:bodyPr/>
          <a:lstStyle/>
          <a:p>
            <a:fld id="{16B1AA92-C1D1-48D9-91AA-E32C484270C7}" type="slidenum">
              <a:rPr lang="en-US" smtClean="0"/>
              <a:t>‹#›</a:t>
            </a:fld>
            <a:endParaRPr lang="en-US"/>
          </a:p>
        </p:txBody>
      </p:sp>
      <p:sp>
        <p:nvSpPr>
          <p:cNvPr id="7" name="Freeform 6"/>
          <p:cNvSpPr/>
          <p:nvPr userDrawn="1"/>
        </p:nvSpPr>
        <p:spPr>
          <a:xfrm flipH="1" flipV="1">
            <a:off x="-5" y="391404"/>
            <a:ext cx="8515354" cy="5223425"/>
          </a:xfrm>
          <a:custGeom>
            <a:avLst/>
            <a:gdLst>
              <a:gd name="connsiteX0" fmla="*/ 990600 w 7619999"/>
              <a:gd name="connsiteY0" fmla="*/ 0 h 3962400"/>
              <a:gd name="connsiteX1" fmla="*/ 7619999 w 7619999"/>
              <a:gd name="connsiteY1" fmla="*/ 0 h 3962400"/>
              <a:gd name="connsiteX2" fmla="*/ 7619999 w 7619999"/>
              <a:gd name="connsiteY2" fmla="*/ 3962400 h 3962400"/>
              <a:gd name="connsiteX3" fmla="*/ 0 w 7619999"/>
              <a:gd name="connsiteY3" fmla="*/ 3962400 h 3962400"/>
            </a:gdLst>
            <a:ahLst/>
            <a:cxnLst>
              <a:cxn ang="0">
                <a:pos x="connsiteX0" y="connsiteY0"/>
              </a:cxn>
              <a:cxn ang="0">
                <a:pos x="connsiteX1" y="connsiteY1"/>
              </a:cxn>
              <a:cxn ang="0">
                <a:pos x="connsiteX2" y="connsiteY2"/>
              </a:cxn>
              <a:cxn ang="0">
                <a:pos x="connsiteX3" y="connsiteY3"/>
              </a:cxn>
            </a:cxnLst>
            <a:rect l="l" t="t" r="r" b="b"/>
            <a:pathLst>
              <a:path w="7619999" h="3962400">
                <a:moveTo>
                  <a:pt x="990600" y="0"/>
                </a:moveTo>
                <a:lnTo>
                  <a:pt x="7619999" y="0"/>
                </a:lnTo>
                <a:lnTo>
                  <a:pt x="7619999" y="3962400"/>
                </a:lnTo>
                <a:lnTo>
                  <a:pt x="0" y="3962400"/>
                </a:lnTo>
                <a:close/>
              </a:path>
            </a:pathLst>
          </a:custGeom>
          <a:blipFill dpi="0" rotWithShape="0">
            <a:blip r:embed="rId2"/>
            <a:srcRect/>
            <a:stretch>
              <a:fillRect t="-4341" b="-434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userDrawn="1"/>
        </p:nvSpPr>
        <p:spPr>
          <a:xfrm flipH="1" flipV="1">
            <a:off x="-5" y="391404"/>
            <a:ext cx="8515354" cy="5223425"/>
          </a:xfrm>
          <a:custGeom>
            <a:avLst/>
            <a:gdLst>
              <a:gd name="connsiteX0" fmla="*/ 990600 w 7619999"/>
              <a:gd name="connsiteY0" fmla="*/ 0 h 3962400"/>
              <a:gd name="connsiteX1" fmla="*/ 7619999 w 7619999"/>
              <a:gd name="connsiteY1" fmla="*/ 0 h 3962400"/>
              <a:gd name="connsiteX2" fmla="*/ 7619999 w 7619999"/>
              <a:gd name="connsiteY2" fmla="*/ 3962400 h 3962400"/>
              <a:gd name="connsiteX3" fmla="*/ 0 w 7619999"/>
              <a:gd name="connsiteY3" fmla="*/ 3962400 h 3962400"/>
            </a:gdLst>
            <a:ahLst/>
            <a:cxnLst>
              <a:cxn ang="0">
                <a:pos x="connsiteX0" y="connsiteY0"/>
              </a:cxn>
              <a:cxn ang="0">
                <a:pos x="connsiteX1" y="connsiteY1"/>
              </a:cxn>
              <a:cxn ang="0">
                <a:pos x="connsiteX2" y="connsiteY2"/>
              </a:cxn>
              <a:cxn ang="0">
                <a:pos x="connsiteX3" y="connsiteY3"/>
              </a:cxn>
            </a:cxnLst>
            <a:rect l="l" t="t" r="r" b="b"/>
            <a:pathLst>
              <a:path w="7619999" h="3962400">
                <a:moveTo>
                  <a:pt x="990600" y="0"/>
                </a:moveTo>
                <a:lnTo>
                  <a:pt x="7619999" y="0"/>
                </a:lnTo>
                <a:lnTo>
                  <a:pt x="7619999" y="3962400"/>
                </a:lnTo>
                <a:lnTo>
                  <a:pt x="0" y="3962400"/>
                </a:lnTo>
                <a:close/>
              </a:path>
            </a:pathLst>
          </a:custGeom>
          <a:solidFill>
            <a:schemeClr val="tx1">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userDrawn="1"/>
        </p:nvSpPr>
        <p:spPr>
          <a:xfrm flipH="1">
            <a:off x="10245960" y="1543050"/>
            <a:ext cx="1946040" cy="488235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arallelogram 10"/>
          <p:cNvSpPr/>
          <p:nvPr userDrawn="1"/>
        </p:nvSpPr>
        <p:spPr>
          <a:xfrm>
            <a:off x="4695372" y="0"/>
            <a:ext cx="8077200" cy="6124499"/>
          </a:xfrm>
          <a:prstGeom prst="parallelogram">
            <a:avLst>
              <a:gd name="adj" fmla="val 3922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13"/>
          <p:cNvSpPr/>
          <p:nvPr userDrawn="1"/>
        </p:nvSpPr>
        <p:spPr>
          <a:xfrm>
            <a:off x="0" y="898416"/>
            <a:ext cx="419725" cy="510146"/>
          </a:xfrm>
          <a:custGeom>
            <a:avLst/>
            <a:gdLst>
              <a:gd name="connsiteX0" fmla="*/ 0 w 5240804"/>
              <a:gd name="connsiteY0" fmla="*/ 0 h 1371602"/>
              <a:gd name="connsiteX1" fmla="*/ 5240804 w 5240804"/>
              <a:gd name="connsiteY1" fmla="*/ 0 h 1371602"/>
              <a:gd name="connsiteX2" fmla="*/ 4897904 w 5240804"/>
              <a:gd name="connsiteY2" fmla="*/ 1371602 h 1371602"/>
              <a:gd name="connsiteX3" fmla="*/ 0 w 5240804"/>
              <a:gd name="connsiteY3" fmla="*/ 1371602 h 1371602"/>
              <a:gd name="connsiteX0" fmla="*/ 0 w 5240804"/>
              <a:gd name="connsiteY0" fmla="*/ 0 h 1371602"/>
              <a:gd name="connsiteX1" fmla="*/ 5240804 w 5240804"/>
              <a:gd name="connsiteY1" fmla="*/ 0 h 1371602"/>
              <a:gd name="connsiteX2" fmla="*/ 4070266 w 5240804"/>
              <a:gd name="connsiteY2" fmla="*/ 1371602 h 1371602"/>
              <a:gd name="connsiteX3" fmla="*/ 0 w 5240804"/>
              <a:gd name="connsiteY3" fmla="*/ 1371602 h 1371602"/>
              <a:gd name="connsiteX4" fmla="*/ 0 w 5240804"/>
              <a:gd name="connsiteY4" fmla="*/ 0 h 1371602"/>
              <a:gd name="connsiteX0" fmla="*/ 0 w 5240804"/>
              <a:gd name="connsiteY0" fmla="*/ 0 h 1371602"/>
              <a:gd name="connsiteX1" fmla="*/ 5240804 w 5240804"/>
              <a:gd name="connsiteY1" fmla="*/ 0 h 1371602"/>
              <a:gd name="connsiteX2" fmla="*/ 3311726 w 5240804"/>
              <a:gd name="connsiteY2" fmla="*/ 1345993 h 1371602"/>
              <a:gd name="connsiteX3" fmla="*/ 0 w 5240804"/>
              <a:gd name="connsiteY3" fmla="*/ 1371602 h 1371602"/>
              <a:gd name="connsiteX4" fmla="*/ 0 w 5240804"/>
              <a:gd name="connsiteY4" fmla="*/ 0 h 1371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40804" h="1371602">
                <a:moveTo>
                  <a:pt x="0" y="0"/>
                </a:moveTo>
                <a:lnTo>
                  <a:pt x="5240804" y="0"/>
                </a:lnTo>
                <a:lnTo>
                  <a:pt x="3311726" y="1345993"/>
                </a:lnTo>
                <a:lnTo>
                  <a:pt x="0" y="1371602"/>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7" name="Text Placeholder 9"/>
          <p:cNvSpPr>
            <a:spLocks noGrp="1"/>
          </p:cNvSpPr>
          <p:nvPr>
            <p:ph type="body" sz="quarter" idx="13" hasCustomPrompt="1"/>
          </p:nvPr>
        </p:nvSpPr>
        <p:spPr>
          <a:xfrm>
            <a:off x="554316" y="1579718"/>
            <a:ext cx="4631829" cy="3956128"/>
          </a:xfrm>
        </p:spPr>
        <p:txBody>
          <a:bodyPr/>
          <a:lstStyle>
            <a:lvl1pPr>
              <a:defRPr>
                <a:solidFill>
                  <a:schemeClr val="bg1"/>
                </a:solidFill>
              </a:defRPr>
            </a:lvl1pPr>
          </a:lstStyle>
          <a:p>
            <a:pPr lvl="0"/>
            <a:r>
              <a:rPr lang="en-US"/>
              <a:t>Edit master text styles</a:t>
            </a:r>
          </a:p>
        </p:txBody>
      </p:sp>
      <p:sp>
        <p:nvSpPr>
          <p:cNvPr id="2" name="Title 1"/>
          <p:cNvSpPr>
            <a:spLocks noGrp="1"/>
          </p:cNvSpPr>
          <p:nvPr>
            <p:ph type="title" hasCustomPrompt="1"/>
          </p:nvPr>
        </p:nvSpPr>
        <p:spPr>
          <a:xfrm>
            <a:off x="539646" y="867176"/>
            <a:ext cx="5681400" cy="624226"/>
          </a:xfrm>
        </p:spPr>
        <p:txBody>
          <a:bodyPr/>
          <a:lstStyle>
            <a:lvl1pPr>
              <a:defRPr>
                <a:solidFill>
                  <a:schemeClr val="bg1"/>
                </a:solidFill>
              </a:defRPr>
            </a:lvl1pPr>
          </a:lstStyle>
          <a:p>
            <a:r>
              <a:rPr lang="en-US"/>
              <a:t>CLICK TO EDIT TITLE STYLE</a:t>
            </a:r>
          </a:p>
        </p:txBody>
      </p:sp>
      <p:sp>
        <p:nvSpPr>
          <p:cNvPr id="28" name="Text Placeholder 6">
            <a:extLst>
              <a:ext uri="{FF2B5EF4-FFF2-40B4-BE49-F238E27FC236}">
                <a16:creationId xmlns:a16="http://schemas.microsoft.com/office/drawing/2014/main" id="{5F560CAB-3B03-6A01-5176-4873228F5CB4}"/>
              </a:ext>
            </a:extLst>
          </p:cNvPr>
          <p:cNvSpPr>
            <a:spLocks noGrp="1"/>
          </p:cNvSpPr>
          <p:nvPr>
            <p:ph type="body" sz="quarter" idx="28" hasCustomPrompt="1"/>
          </p:nvPr>
        </p:nvSpPr>
        <p:spPr>
          <a:xfrm>
            <a:off x="7245644" y="1200869"/>
            <a:ext cx="740664" cy="740664"/>
          </a:xfrm>
          <a:prstGeom prst="ellipse">
            <a:avLst/>
          </a:prstGeom>
          <a:solidFill>
            <a:schemeClr val="accent1"/>
          </a:solidFill>
          <a:ln>
            <a:noFill/>
          </a:ln>
          <a:effectLst>
            <a:outerShdw blurRad="258663" algn="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lgn="ctr">
              <a:defRPr lang="en-US" sz="1800" dirty="0">
                <a:solidFill>
                  <a:schemeClr val="bg1"/>
                </a:solidFill>
                <a:latin typeface="+mj-lt"/>
              </a:defRPr>
            </a:lvl1pPr>
          </a:lstStyle>
          <a:p>
            <a:pPr lvl="0" algn="ctr"/>
            <a:r>
              <a:rPr lang="en-US"/>
              <a:t>No</a:t>
            </a:r>
            <a:endParaRPr lang="en-US" dirty="0"/>
          </a:p>
        </p:txBody>
      </p:sp>
      <p:sp>
        <p:nvSpPr>
          <p:cNvPr id="6" name="Rectangle 5"/>
          <p:cNvSpPr/>
          <p:nvPr userDrawn="1"/>
        </p:nvSpPr>
        <p:spPr>
          <a:xfrm>
            <a:off x="12192000" y="-172850"/>
            <a:ext cx="722001" cy="2293615"/>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 Placeholder 9"/>
          <p:cNvSpPr>
            <a:spLocks noGrp="1"/>
          </p:cNvSpPr>
          <p:nvPr>
            <p:ph type="body" sz="quarter" idx="29" hasCustomPrompt="1"/>
          </p:nvPr>
        </p:nvSpPr>
        <p:spPr>
          <a:xfrm>
            <a:off x="8323544" y="1512363"/>
            <a:ext cx="3444525" cy="559520"/>
          </a:xfrm>
        </p:spPr>
        <p:txBody>
          <a:bodyPr/>
          <a:lstStyle>
            <a:lvl1pPr>
              <a:defRPr>
                <a:solidFill>
                  <a:schemeClr val="tx1">
                    <a:lumMod val="65000"/>
                    <a:lumOff val="35000"/>
                  </a:schemeClr>
                </a:solidFill>
              </a:defRPr>
            </a:lvl1pPr>
          </a:lstStyle>
          <a:p>
            <a:pPr lvl="0"/>
            <a:r>
              <a:rPr lang="en-US"/>
              <a:t>Edit master text styles</a:t>
            </a:r>
          </a:p>
        </p:txBody>
      </p:sp>
      <p:sp>
        <p:nvSpPr>
          <p:cNvPr id="31" name="Text Placeholder 9"/>
          <p:cNvSpPr>
            <a:spLocks noGrp="1"/>
          </p:cNvSpPr>
          <p:nvPr>
            <p:ph type="body" sz="quarter" idx="30" hasCustomPrompt="1"/>
          </p:nvPr>
        </p:nvSpPr>
        <p:spPr>
          <a:xfrm>
            <a:off x="8323543" y="1233714"/>
            <a:ext cx="3444525" cy="209596"/>
          </a:xfrm>
        </p:spPr>
        <p:txBody>
          <a:bodyPr anchor="ctr"/>
          <a:lstStyle>
            <a:lvl1pPr>
              <a:defRPr lang="en-US" sz="1400" kern="1200" smtClean="0">
                <a:solidFill>
                  <a:schemeClr val="accent2"/>
                </a:solidFill>
                <a:latin typeface="+mj-lt"/>
                <a:ea typeface="+mn-ea"/>
                <a:cs typeface="Poppins SemiBold" panose="00000700000000000000" pitchFamily="2" charset="0"/>
              </a:defRPr>
            </a:lvl1pPr>
          </a:lstStyle>
          <a:p>
            <a:pPr lvl="0"/>
            <a:r>
              <a:rPr lang="en-US"/>
              <a:t>Edit Master Text Styles</a:t>
            </a:r>
          </a:p>
        </p:txBody>
      </p:sp>
      <p:sp>
        <p:nvSpPr>
          <p:cNvPr id="32" name="Text Placeholder 6">
            <a:extLst>
              <a:ext uri="{FF2B5EF4-FFF2-40B4-BE49-F238E27FC236}">
                <a16:creationId xmlns:a16="http://schemas.microsoft.com/office/drawing/2014/main" id="{5F560CAB-3B03-6A01-5176-4873228F5CB4}"/>
              </a:ext>
            </a:extLst>
          </p:cNvPr>
          <p:cNvSpPr>
            <a:spLocks noGrp="1"/>
          </p:cNvSpPr>
          <p:nvPr>
            <p:ph type="body" sz="quarter" idx="31" hasCustomPrompt="1"/>
          </p:nvPr>
        </p:nvSpPr>
        <p:spPr>
          <a:xfrm>
            <a:off x="6736881" y="2330001"/>
            <a:ext cx="740664" cy="740664"/>
          </a:xfrm>
          <a:prstGeom prst="ellipse">
            <a:avLst/>
          </a:prstGeom>
          <a:solidFill>
            <a:schemeClr val="accent1"/>
          </a:solidFill>
          <a:ln>
            <a:noFill/>
          </a:ln>
          <a:effectLst>
            <a:outerShdw blurRad="258663" algn="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lgn="ctr">
              <a:defRPr lang="en-US" sz="1800" dirty="0">
                <a:solidFill>
                  <a:schemeClr val="bg1"/>
                </a:solidFill>
                <a:latin typeface="+mj-lt"/>
              </a:defRPr>
            </a:lvl1pPr>
          </a:lstStyle>
          <a:p>
            <a:pPr lvl="0" algn="ctr"/>
            <a:r>
              <a:rPr lang="en-US"/>
              <a:t>No</a:t>
            </a:r>
            <a:endParaRPr lang="en-US" dirty="0"/>
          </a:p>
        </p:txBody>
      </p:sp>
      <p:sp>
        <p:nvSpPr>
          <p:cNvPr id="33" name="Text Placeholder 9"/>
          <p:cNvSpPr>
            <a:spLocks noGrp="1"/>
          </p:cNvSpPr>
          <p:nvPr>
            <p:ph type="body" sz="quarter" idx="32" hasCustomPrompt="1"/>
          </p:nvPr>
        </p:nvSpPr>
        <p:spPr>
          <a:xfrm>
            <a:off x="7814781" y="2641495"/>
            <a:ext cx="3444525" cy="559520"/>
          </a:xfrm>
        </p:spPr>
        <p:txBody>
          <a:bodyPr/>
          <a:lstStyle>
            <a:lvl1pPr>
              <a:defRPr>
                <a:solidFill>
                  <a:schemeClr val="tx1">
                    <a:lumMod val="65000"/>
                    <a:lumOff val="35000"/>
                  </a:schemeClr>
                </a:solidFill>
              </a:defRPr>
            </a:lvl1pPr>
          </a:lstStyle>
          <a:p>
            <a:pPr lvl="0"/>
            <a:r>
              <a:rPr lang="en-US"/>
              <a:t>Edit master text styles</a:t>
            </a:r>
          </a:p>
        </p:txBody>
      </p:sp>
      <p:sp>
        <p:nvSpPr>
          <p:cNvPr id="34" name="Text Placeholder 9"/>
          <p:cNvSpPr>
            <a:spLocks noGrp="1"/>
          </p:cNvSpPr>
          <p:nvPr>
            <p:ph type="body" sz="quarter" idx="33" hasCustomPrompt="1"/>
          </p:nvPr>
        </p:nvSpPr>
        <p:spPr>
          <a:xfrm>
            <a:off x="7814780" y="2362846"/>
            <a:ext cx="3444525" cy="209596"/>
          </a:xfrm>
        </p:spPr>
        <p:txBody>
          <a:bodyPr anchor="ctr"/>
          <a:lstStyle>
            <a:lvl1pPr>
              <a:defRPr lang="en-US" sz="1400" kern="1200" smtClean="0">
                <a:solidFill>
                  <a:schemeClr val="accent2"/>
                </a:solidFill>
                <a:latin typeface="+mj-lt"/>
                <a:ea typeface="+mn-ea"/>
                <a:cs typeface="Poppins SemiBold" panose="00000700000000000000" pitchFamily="2" charset="0"/>
              </a:defRPr>
            </a:lvl1pPr>
          </a:lstStyle>
          <a:p>
            <a:pPr lvl="0"/>
            <a:r>
              <a:rPr lang="en-US"/>
              <a:t>Edit Master Text Styles</a:t>
            </a:r>
          </a:p>
        </p:txBody>
      </p:sp>
      <p:sp>
        <p:nvSpPr>
          <p:cNvPr id="35" name="Text Placeholder 6">
            <a:extLst>
              <a:ext uri="{FF2B5EF4-FFF2-40B4-BE49-F238E27FC236}">
                <a16:creationId xmlns:a16="http://schemas.microsoft.com/office/drawing/2014/main" id="{5F560CAB-3B03-6A01-5176-4873228F5CB4}"/>
              </a:ext>
            </a:extLst>
          </p:cNvPr>
          <p:cNvSpPr>
            <a:spLocks noGrp="1"/>
          </p:cNvSpPr>
          <p:nvPr>
            <p:ph type="body" sz="quarter" idx="34" hasCustomPrompt="1"/>
          </p:nvPr>
        </p:nvSpPr>
        <p:spPr>
          <a:xfrm>
            <a:off x="6202718" y="3471833"/>
            <a:ext cx="740664" cy="740664"/>
          </a:xfrm>
          <a:prstGeom prst="ellipse">
            <a:avLst/>
          </a:prstGeom>
          <a:solidFill>
            <a:schemeClr val="accent1"/>
          </a:solidFill>
          <a:ln>
            <a:noFill/>
          </a:ln>
          <a:effectLst>
            <a:outerShdw blurRad="258663" algn="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lgn="ctr">
              <a:defRPr lang="en-US" sz="1800" dirty="0">
                <a:solidFill>
                  <a:schemeClr val="bg1"/>
                </a:solidFill>
                <a:latin typeface="+mj-lt"/>
              </a:defRPr>
            </a:lvl1pPr>
          </a:lstStyle>
          <a:p>
            <a:pPr lvl="0" algn="ctr"/>
            <a:r>
              <a:rPr lang="en-US"/>
              <a:t>No</a:t>
            </a:r>
            <a:endParaRPr lang="en-US" dirty="0"/>
          </a:p>
        </p:txBody>
      </p:sp>
      <p:sp>
        <p:nvSpPr>
          <p:cNvPr id="36" name="Text Placeholder 9"/>
          <p:cNvSpPr>
            <a:spLocks noGrp="1"/>
          </p:cNvSpPr>
          <p:nvPr>
            <p:ph type="body" sz="quarter" idx="35" hasCustomPrompt="1"/>
          </p:nvPr>
        </p:nvSpPr>
        <p:spPr>
          <a:xfrm>
            <a:off x="7280618" y="3783327"/>
            <a:ext cx="3444525" cy="559520"/>
          </a:xfrm>
        </p:spPr>
        <p:txBody>
          <a:bodyPr/>
          <a:lstStyle>
            <a:lvl1pPr>
              <a:defRPr>
                <a:solidFill>
                  <a:schemeClr val="tx1">
                    <a:lumMod val="65000"/>
                    <a:lumOff val="35000"/>
                  </a:schemeClr>
                </a:solidFill>
              </a:defRPr>
            </a:lvl1pPr>
          </a:lstStyle>
          <a:p>
            <a:pPr lvl="0"/>
            <a:r>
              <a:rPr lang="en-US"/>
              <a:t>Edit master text styles</a:t>
            </a:r>
          </a:p>
        </p:txBody>
      </p:sp>
      <p:sp>
        <p:nvSpPr>
          <p:cNvPr id="37" name="Text Placeholder 9"/>
          <p:cNvSpPr>
            <a:spLocks noGrp="1"/>
          </p:cNvSpPr>
          <p:nvPr>
            <p:ph type="body" sz="quarter" idx="36" hasCustomPrompt="1"/>
          </p:nvPr>
        </p:nvSpPr>
        <p:spPr>
          <a:xfrm>
            <a:off x="7280617" y="3504678"/>
            <a:ext cx="3444525" cy="209596"/>
          </a:xfrm>
        </p:spPr>
        <p:txBody>
          <a:bodyPr anchor="ctr"/>
          <a:lstStyle>
            <a:lvl1pPr>
              <a:defRPr lang="en-US" sz="1400" kern="1200" smtClean="0">
                <a:solidFill>
                  <a:schemeClr val="accent2"/>
                </a:solidFill>
                <a:latin typeface="+mj-lt"/>
                <a:ea typeface="+mn-ea"/>
                <a:cs typeface="Poppins SemiBold" panose="00000700000000000000" pitchFamily="2" charset="0"/>
              </a:defRPr>
            </a:lvl1pPr>
          </a:lstStyle>
          <a:p>
            <a:pPr lvl="0"/>
            <a:r>
              <a:rPr lang="en-US"/>
              <a:t>Edit Master Text Styles</a:t>
            </a:r>
          </a:p>
        </p:txBody>
      </p:sp>
      <p:sp>
        <p:nvSpPr>
          <p:cNvPr id="38" name="Text Placeholder 6">
            <a:extLst>
              <a:ext uri="{FF2B5EF4-FFF2-40B4-BE49-F238E27FC236}">
                <a16:creationId xmlns:a16="http://schemas.microsoft.com/office/drawing/2014/main" id="{5F560CAB-3B03-6A01-5176-4873228F5CB4}"/>
              </a:ext>
            </a:extLst>
          </p:cNvPr>
          <p:cNvSpPr>
            <a:spLocks noGrp="1"/>
          </p:cNvSpPr>
          <p:nvPr>
            <p:ph type="body" sz="quarter" idx="37" hasCustomPrompt="1"/>
          </p:nvPr>
        </p:nvSpPr>
        <p:spPr>
          <a:xfrm>
            <a:off x="5668555" y="4613665"/>
            <a:ext cx="740664" cy="740664"/>
          </a:xfrm>
          <a:prstGeom prst="ellipse">
            <a:avLst/>
          </a:prstGeom>
          <a:solidFill>
            <a:schemeClr val="accent1"/>
          </a:solidFill>
          <a:ln>
            <a:noFill/>
          </a:ln>
          <a:effectLst>
            <a:outerShdw blurRad="258663" algn="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lgn="ctr">
              <a:defRPr lang="en-US" sz="1800" dirty="0">
                <a:solidFill>
                  <a:schemeClr val="bg1"/>
                </a:solidFill>
                <a:latin typeface="+mj-lt"/>
              </a:defRPr>
            </a:lvl1pPr>
          </a:lstStyle>
          <a:p>
            <a:pPr lvl="0" algn="ctr"/>
            <a:r>
              <a:rPr lang="en-US"/>
              <a:t>No</a:t>
            </a:r>
            <a:endParaRPr lang="en-US" dirty="0"/>
          </a:p>
        </p:txBody>
      </p:sp>
      <p:sp>
        <p:nvSpPr>
          <p:cNvPr id="39" name="Text Placeholder 9"/>
          <p:cNvSpPr>
            <a:spLocks noGrp="1"/>
          </p:cNvSpPr>
          <p:nvPr>
            <p:ph type="body" sz="quarter" idx="38" hasCustomPrompt="1"/>
          </p:nvPr>
        </p:nvSpPr>
        <p:spPr>
          <a:xfrm>
            <a:off x="6746455" y="4925159"/>
            <a:ext cx="3444525" cy="559520"/>
          </a:xfrm>
        </p:spPr>
        <p:txBody>
          <a:bodyPr/>
          <a:lstStyle>
            <a:lvl1pPr>
              <a:defRPr>
                <a:solidFill>
                  <a:schemeClr val="tx1">
                    <a:lumMod val="65000"/>
                    <a:lumOff val="35000"/>
                  </a:schemeClr>
                </a:solidFill>
              </a:defRPr>
            </a:lvl1pPr>
          </a:lstStyle>
          <a:p>
            <a:pPr lvl="0"/>
            <a:r>
              <a:rPr lang="en-US"/>
              <a:t>Edit master text styles</a:t>
            </a:r>
          </a:p>
        </p:txBody>
      </p:sp>
      <p:sp>
        <p:nvSpPr>
          <p:cNvPr id="40" name="Text Placeholder 9"/>
          <p:cNvSpPr>
            <a:spLocks noGrp="1"/>
          </p:cNvSpPr>
          <p:nvPr>
            <p:ph type="body" sz="quarter" idx="39" hasCustomPrompt="1"/>
          </p:nvPr>
        </p:nvSpPr>
        <p:spPr>
          <a:xfrm>
            <a:off x="6746454" y="4646510"/>
            <a:ext cx="3444525" cy="209596"/>
          </a:xfrm>
        </p:spPr>
        <p:txBody>
          <a:bodyPr anchor="ctr"/>
          <a:lstStyle>
            <a:lvl1pPr>
              <a:defRPr lang="en-US" sz="1400" kern="1200" smtClean="0">
                <a:solidFill>
                  <a:schemeClr val="accent2"/>
                </a:solidFill>
                <a:latin typeface="+mj-lt"/>
                <a:ea typeface="+mn-ea"/>
                <a:cs typeface="Poppins SemiBold" panose="00000700000000000000" pitchFamily="2" charset="0"/>
              </a:defRPr>
            </a:lvl1pPr>
          </a:lstStyle>
          <a:p>
            <a:pPr lvl="0"/>
            <a:r>
              <a:rPr lang="en-US"/>
              <a:t>Edit Master Text Styles</a:t>
            </a:r>
          </a:p>
        </p:txBody>
      </p:sp>
    </p:spTree>
    <p:extLst>
      <p:ext uri="{BB962C8B-B14F-4D97-AF65-F5344CB8AC3E}">
        <p14:creationId xmlns:p14="http://schemas.microsoft.com/office/powerpoint/2010/main" val="8530341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 Layout 3">
    <p:spTree>
      <p:nvGrpSpPr>
        <p:cNvPr id="1" name=""/>
        <p:cNvGrpSpPr/>
        <p:nvPr/>
      </p:nvGrpSpPr>
      <p:grpSpPr>
        <a:xfrm>
          <a:off x="0" y="0"/>
          <a:ext cx="0" cy="0"/>
          <a:chOff x="0" y="0"/>
          <a:chExt cx="0" cy="0"/>
        </a:xfrm>
      </p:grpSpPr>
      <p:sp>
        <p:nvSpPr>
          <p:cNvPr id="5" name="Freeform 4"/>
          <p:cNvSpPr/>
          <p:nvPr userDrawn="1"/>
        </p:nvSpPr>
        <p:spPr>
          <a:xfrm>
            <a:off x="0" y="3800473"/>
            <a:ext cx="6343618" cy="2286001"/>
          </a:xfrm>
          <a:custGeom>
            <a:avLst/>
            <a:gdLst>
              <a:gd name="connsiteX0" fmla="*/ 0 w 3383853"/>
              <a:gd name="connsiteY0" fmla="*/ 0 h 2286001"/>
              <a:gd name="connsiteX1" fmla="*/ 3383853 w 3383853"/>
              <a:gd name="connsiteY1" fmla="*/ 0 h 2286001"/>
              <a:gd name="connsiteX2" fmla="*/ 2812353 w 3383853"/>
              <a:gd name="connsiteY2" fmla="*/ 2286001 h 2286001"/>
              <a:gd name="connsiteX3" fmla="*/ 0 w 3383853"/>
              <a:gd name="connsiteY3" fmla="*/ 2286001 h 2286001"/>
            </a:gdLst>
            <a:ahLst/>
            <a:cxnLst>
              <a:cxn ang="0">
                <a:pos x="connsiteX0" y="connsiteY0"/>
              </a:cxn>
              <a:cxn ang="0">
                <a:pos x="connsiteX1" y="connsiteY1"/>
              </a:cxn>
              <a:cxn ang="0">
                <a:pos x="connsiteX2" y="connsiteY2"/>
              </a:cxn>
              <a:cxn ang="0">
                <a:pos x="connsiteX3" y="connsiteY3"/>
              </a:cxn>
            </a:cxnLst>
            <a:rect l="l" t="t" r="r" b="b"/>
            <a:pathLst>
              <a:path w="3383853" h="2286001">
                <a:moveTo>
                  <a:pt x="0" y="0"/>
                </a:moveTo>
                <a:lnTo>
                  <a:pt x="3383853" y="0"/>
                </a:lnTo>
                <a:lnTo>
                  <a:pt x="2812353" y="2286001"/>
                </a:lnTo>
                <a:lnTo>
                  <a:pt x="0" y="2286001"/>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6343618" y="925635"/>
            <a:ext cx="5529295" cy="557161"/>
          </a:xfrm>
        </p:spPr>
        <p:txBody>
          <a:bodyPr/>
          <a:lstStyle/>
          <a:p>
            <a:r>
              <a:rPr lang="en-US"/>
              <a:t>CLICK TO EDIT TITLE STYLE</a:t>
            </a:r>
          </a:p>
        </p:txBody>
      </p:sp>
      <p:sp>
        <p:nvSpPr>
          <p:cNvPr id="4" name="Freeform 3"/>
          <p:cNvSpPr/>
          <p:nvPr userDrawn="1"/>
        </p:nvSpPr>
        <p:spPr>
          <a:xfrm>
            <a:off x="5669926" y="972650"/>
            <a:ext cx="419725" cy="510146"/>
          </a:xfrm>
          <a:custGeom>
            <a:avLst/>
            <a:gdLst>
              <a:gd name="connsiteX0" fmla="*/ 0 w 5240804"/>
              <a:gd name="connsiteY0" fmla="*/ 0 h 1371602"/>
              <a:gd name="connsiteX1" fmla="*/ 5240804 w 5240804"/>
              <a:gd name="connsiteY1" fmla="*/ 0 h 1371602"/>
              <a:gd name="connsiteX2" fmla="*/ 4897904 w 5240804"/>
              <a:gd name="connsiteY2" fmla="*/ 1371602 h 1371602"/>
              <a:gd name="connsiteX3" fmla="*/ 0 w 5240804"/>
              <a:gd name="connsiteY3" fmla="*/ 1371602 h 1371602"/>
              <a:gd name="connsiteX0" fmla="*/ 0 w 5240804"/>
              <a:gd name="connsiteY0" fmla="*/ 0 h 1371602"/>
              <a:gd name="connsiteX1" fmla="*/ 5240804 w 5240804"/>
              <a:gd name="connsiteY1" fmla="*/ 0 h 1371602"/>
              <a:gd name="connsiteX2" fmla="*/ 4070266 w 5240804"/>
              <a:gd name="connsiteY2" fmla="*/ 1371602 h 1371602"/>
              <a:gd name="connsiteX3" fmla="*/ 0 w 5240804"/>
              <a:gd name="connsiteY3" fmla="*/ 1371602 h 1371602"/>
              <a:gd name="connsiteX4" fmla="*/ 0 w 5240804"/>
              <a:gd name="connsiteY4" fmla="*/ 0 h 1371602"/>
              <a:gd name="connsiteX0" fmla="*/ 0 w 5240804"/>
              <a:gd name="connsiteY0" fmla="*/ 0 h 1371602"/>
              <a:gd name="connsiteX1" fmla="*/ 5240804 w 5240804"/>
              <a:gd name="connsiteY1" fmla="*/ 0 h 1371602"/>
              <a:gd name="connsiteX2" fmla="*/ 3311726 w 5240804"/>
              <a:gd name="connsiteY2" fmla="*/ 1345993 h 1371602"/>
              <a:gd name="connsiteX3" fmla="*/ 0 w 5240804"/>
              <a:gd name="connsiteY3" fmla="*/ 1371602 h 1371602"/>
              <a:gd name="connsiteX4" fmla="*/ 0 w 5240804"/>
              <a:gd name="connsiteY4" fmla="*/ 0 h 1371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40804" h="1371602">
                <a:moveTo>
                  <a:pt x="0" y="0"/>
                </a:moveTo>
                <a:lnTo>
                  <a:pt x="5240804" y="0"/>
                </a:lnTo>
                <a:lnTo>
                  <a:pt x="3311726" y="1345993"/>
                </a:lnTo>
                <a:lnTo>
                  <a:pt x="0" y="1371602"/>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Picture Placeholder 5"/>
          <p:cNvSpPr>
            <a:spLocks noGrp="1"/>
          </p:cNvSpPr>
          <p:nvPr>
            <p:ph type="pic" sz="quarter" idx="10"/>
          </p:nvPr>
        </p:nvSpPr>
        <p:spPr>
          <a:xfrm>
            <a:off x="1263589" y="0"/>
            <a:ext cx="4889562" cy="3676650"/>
          </a:xfrm>
          <a:custGeom>
            <a:avLst/>
            <a:gdLst>
              <a:gd name="connsiteX0" fmla="*/ 1222391 w 4889562"/>
              <a:gd name="connsiteY0" fmla="*/ 0 h 4943474"/>
              <a:gd name="connsiteX1" fmla="*/ 4889562 w 4889562"/>
              <a:gd name="connsiteY1" fmla="*/ 0 h 4943474"/>
              <a:gd name="connsiteX2" fmla="*/ 3667172 w 4889562"/>
              <a:gd name="connsiteY2" fmla="*/ 4943474 h 4943474"/>
              <a:gd name="connsiteX3" fmla="*/ 0 w 4889562"/>
              <a:gd name="connsiteY3" fmla="*/ 4943474 h 4943474"/>
            </a:gdLst>
            <a:ahLst/>
            <a:cxnLst>
              <a:cxn ang="0">
                <a:pos x="connsiteX0" y="connsiteY0"/>
              </a:cxn>
              <a:cxn ang="0">
                <a:pos x="connsiteX1" y="connsiteY1"/>
              </a:cxn>
              <a:cxn ang="0">
                <a:pos x="connsiteX2" y="connsiteY2"/>
              </a:cxn>
              <a:cxn ang="0">
                <a:pos x="connsiteX3" y="connsiteY3"/>
              </a:cxn>
            </a:cxnLst>
            <a:rect l="l" t="t" r="r" b="b"/>
            <a:pathLst>
              <a:path w="4889562" h="4943474">
                <a:moveTo>
                  <a:pt x="1222391" y="0"/>
                </a:moveTo>
                <a:lnTo>
                  <a:pt x="4889562" y="0"/>
                </a:lnTo>
                <a:lnTo>
                  <a:pt x="3667172" y="4943474"/>
                </a:lnTo>
                <a:lnTo>
                  <a:pt x="0" y="4943474"/>
                </a:lnTo>
                <a:close/>
              </a:path>
            </a:pathLst>
          </a:custGeom>
          <a:pattFill prst="pct20">
            <a:fgClr>
              <a:schemeClr val="accent1"/>
            </a:fgClr>
            <a:bgClr>
              <a:schemeClr val="bg1"/>
            </a:bgClr>
          </a:pattFill>
        </p:spPr>
        <p:txBody>
          <a:bodyPr wrap="square">
            <a:noAutofit/>
          </a:bodyPr>
          <a:lstStyle/>
          <a:p>
            <a:r>
              <a:rPr lang="en-US"/>
              <a:t>Click icon to add picture</a:t>
            </a:r>
          </a:p>
        </p:txBody>
      </p:sp>
      <p:sp>
        <p:nvSpPr>
          <p:cNvPr id="3" name="Rectangle 2"/>
          <p:cNvSpPr/>
          <p:nvPr userDrawn="1"/>
        </p:nvSpPr>
        <p:spPr>
          <a:xfrm>
            <a:off x="0" y="0"/>
            <a:ext cx="825910" cy="12377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9"/>
          <p:cNvSpPr>
            <a:spLocks noGrp="1"/>
          </p:cNvSpPr>
          <p:nvPr>
            <p:ph type="body" sz="quarter" idx="13" hasCustomPrompt="1"/>
          </p:nvPr>
        </p:nvSpPr>
        <p:spPr>
          <a:xfrm>
            <a:off x="6420812" y="1533998"/>
            <a:ext cx="5028238" cy="3956128"/>
          </a:xfrm>
        </p:spPr>
        <p:txBody>
          <a:bodyPr/>
          <a:lstStyle>
            <a:lvl1pPr>
              <a:defRPr>
                <a:solidFill>
                  <a:schemeClr val="tx1">
                    <a:lumMod val="65000"/>
                    <a:lumOff val="35000"/>
                  </a:schemeClr>
                </a:solidFill>
              </a:defRPr>
            </a:lvl1pPr>
          </a:lstStyle>
          <a:p>
            <a:pPr lvl="0"/>
            <a:r>
              <a:rPr lang="en-US"/>
              <a:t>Edit master text styles</a:t>
            </a:r>
          </a:p>
        </p:txBody>
      </p:sp>
      <p:sp>
        <p:nvSpPr>
          <p:cNvPr id="11" name="Text Placeholder 9"/>
          <p:cNvSpPr>
            <a:spLocks noGrp="1"/>
          </p:cNvSpPr>
          <p:nvPr>
            <p:ph type="body" sz="quarter" idx="14" hasCustomPrompt="1"/>
          </p:nvPr>
        </p:nvSpPr>
        <p:spPr>
          <a:xfrm>
            <a:off x="681341" y="5154147"/>
            <a:ext cx="941795" cy="552447"/>
          </a:xfrm>
        </p:spPr>
        <p:txBody>
          <a:bodyPr anchor="t"/>
          <a:lstStyle>
            <a:lvl1pPr algn="ctr">
              <a:lnSpc>
                <a:spcPct val="100000"/>
              </a:lnSpc>
              <a:defRPr sz="1400">
                <a:solidFill>
                  <a:schemeClr val="accent1"/>
                </a:solidFill>
              </a:defRPr>
            </a:lvl1pPr>
          </a:lstStyle>
          <a:p>
            <a:pPr lvl="0"/>
            <a:r>
              <a:rPr lang="en-US"/>
              <a:t>Text Styles</a:t>
            </a:r>
          </a:p>
        </p:txBody>
      </p:sp>
      <p:sp>
        <p:nvSpPr>
          <p:cNvPr id="12" name="Text Placeholder 9"/>
          <p:cNvSpPr>
            <a:spLocks noGrp="1"/>
          </p:cNvSpPr>
          <p:nvPr>
            <p:ph type="body" sz="quarter" idx="15" hasCustomPrompt="1"/>
          </p:nvPr>
        </p:nvSpPr>
        <p:spPr>
          <a:xfrm>
            <a:off x="2230014" y="5154147"/>
            <a:ext cx="941795" cy="552447"/>
          </a:xfrm>
        </p:spPr>
        <p:txBody>
          <a:bodyPr anchor="t"/>
          <a:lstStyle>
            <a:lvl1pPr algn="ctr">
              <a:lnSpc>
                <a:spcPct val="100000"/>
              </a:lnSpc>
              <a:defRPr sz="1400">
                <a:solidFill>
                  <a:schemeClr val="accent1"/>
                </a:solidFill>
              </a:defRPr>
            </a:lvl1pPr>
          </a:lstStyle>
          <a:p>
            <a:pPr lvl="0"/>
            <a:r>
              <a:rPr lang="en-US"/>
              <a:t>Text Styles</a:t>
            </a:r>
          </a:p>
        </p:txBody>
      </p:sp>
      <p:sp>
        <p:nvSpPr>
          <p:cNvPr id="13" name="Text Placeholder 9"/>
          <p:cNvSpPr>
            <a:spLocks noGrp="1"/>
          </p:cNvSpPr>
          <p:nvPr>
            <p:ph type="body" sz="quarter" idx="16" hasCustomPrompt="1"/>
          </p:nvPr>
        </p:nvSpPr>
        <p:spPr>
          <a:xfrm>
            <a:off x="3778687" y="5154147"/>
            <a:ext cx="941795" cy="552447"/>
          </a:xfrm>
        </p:spPr>
        <p:txBody>
          <a:bodyPr anchor="t"/>
          <a:lstStyle>
            <a:lvl1pPr algn="ctr">
              <a:lnSpc>
                <a:spcPct val="100000"/>
              </a:lnSpc>
              <a:defRPr sz="1400">
                <a:solidFill>
                  <a:schemeClr val="accent1"/>
                </a:solidFill>
              </a:defRPr>
            </a:lvl1pPr>
          </a:lstStyle>
          <a:p>
            <a:pPr lvl="0"/>
            <a:r>
              <a:rPr lang="en-US"/>
              <a:t>Text Styles</a:t>
            </a:r>
          </a:p>
        </p:txBody>
      </p:sp>
      <p:sp>
        <p:nvSpPr>
          <p:cNvPr id="18" name="Footer Placeholder 17"/>
          <p:cNvSpPr>
            <a:spLocks noGrp="1"/>
          </p:cNvSpPr>
          <p:nvPr>
            <p:ph type="ftr" sz="quarter" idx="17"/>
          </p:nvPr>
        </p:nvSpPr>
        <p:spPr/>
        <p:txBody>
          <a:bodyPr/>
          <a:lstStyle/>
          <a:p>
            <a:r>
              <a:rPr lang="en-US"/>
              <a:t>2024 All copyright</a:t>
            </a:r>
          </a:p>
        </p:txBody>
      </p:sp>
      <p:sp>
        <p:nvSpPr>
          <p:cNvPr id="19" name="Slide Number Placeholder 18"/>
          <p:cNvSpPr>
            <a:spLocks noGrp="1"/>
          </p:cNvSpPr>
          <p:nvPr>
            <p:ph type="sldNum" sz="quarter" idx="18"/>
          </p:nvPr>
        </p:nvSpPr>
        <p:spPr/>
        <p:txBody>
          <a:bodyPr/>
          <a:lstStyle/>
          <a:p>
            <a:fld id="{16B1AA92-C1D1-48D9-91AA-E32C484270C7}" type="slidenum">
              <a:rPr lang="en-US" smtClean="0"/>
              <a:pPr/>
              <a:t>‹#›</a:t>
            </a:fld>
            <a:endParaRPr lang="en-US"/>
          </a:p>
        </p:txBody>
      </p:sp>
    </p:spTree>
    <p:extLst>
      <p:ext uri="{BB962C8B-B14F-4D97-AF65-F5344CB8AC3E}">
        <p14:creationId xmlns:p14="http://schemas.microsoft.com/office/powerpoint/2010/main" val="32558586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6" name="Freeform 21"/>
          <p:cNvSpPr/>
          <p:nvPr/>
        </p:nvSpPr>
        <p:spPr>
          <a:xfrm flipH="1">
            <a:off x="8514986" y="6364644"/>
            <a:ext cx="1656038" cy="371787"/>
          </a:xfrm>
          <a:custGeom>
            <a:avLst/>
            <a:gdLst/>
            <a:ahLst/>
            <a:cxnLst/>
            <a:rect l="l" t="t" r="r" b="b"/>
            <a:pathLst>
              <a:path w="960401" h="215614">
                <a:moveTo>
                  <a:pt x="757201" y="0"/>
                </a:moveTo>
                <a:lnTo>
                  <a:pt x="0" y="0"/>
                </a:lnTo>
                <a:lnTo>
                  <a:pt x="203200" y="215614"/>
                </a:lnTo>
                <a:lnTo>
                  <a:pt x="960401" y="215614"/>
                </a:lnTo>
                <a:lnTo>
                  <a:pt x="757201" y="0"/>
                </a:lnTo>
                <a:close/>
              </a:path>
            </a:pathLst>
          </a:custGeom>
          <a:solidFill>
            <a:schemeClr val="accent1"/>
          </a:solidFill>
        </p:spPr>
      </p:sp>
      <p:sp>
        <p:nvSpPr>
          <p:cNvPr id="27" name="TextBox 22"/>
          <p:cNvSpPr txBox="1"/>
          <p:nvPr/>
        </p:nvSpPr>
        <p:spPr>
          <a:xfrm flipH="1">
            <a:off x="8690177" y="6298948"/>
            <a:ext cx="1305656" cy="437483"/>
          </a:xfrm>
          <a:prstGeom prst="rect">
            <a:avLst/>
          </a:prstGeom>
        </p:spPr>
        <p:txBody>
          <a:bodyPr lIns="50800" tIns="50800" rIns="50800" bIns="50800" rtlCol="0" anchor="ctr"/>
          <a:lstStyle/>
          <a:p>
            <a:pPr algn="ctr">
              <a:lnSpc>
                <a:spcPts val="2063"/>
              </a:lnSpc>
            </a:pPr>
            <a:endParaRPr/>
          </a:p>
        </p:txBody>
      </p:sp>
      <p:sp>
        <p:nvSpPr>
          <p:cNvPr id="22" name="Freeform 27"/>
          <p:cNvSpPr/>
          <p:nvPr/>
        </p:nvSpPr>
        <p:spPr>
          <a:xfrm flipH="1">
            <a:off x="7230037" y="6364644"/>
            <a:ext cx="1656038" cy="371787"/>
          </a:xfrm>
          <a:custGeom>
            <a:avLst/>
            <a:gdLst/>
            <a:ahLst/>
            <a:cxnLst/>
            <a:rect l="l" t="t" r="r" b="b"/>
            <a:pathLst>
              <a:path w="960401" h="215614">
                <a:moveTo>
                  <a:pt x="757201" y="0"/>
                </a:moveTo>
                <a:lnTo>
                  <a:pt x="0" y="0"/>
                </a:lnTo>
                <a:lnTo>
                  <a:pt x="203200" y="215614"/>
                </a:lnTo>
                <a:lnTo>
                  <a:pt x="960401" y="215614"/>
                </a:lnTo>
                <a:lnTo>
                  <a:pt x="757201" y="0"/>
                </a:lnTo>
                <a:close/>
              </a:path>
            </a:pathLst>
          </a:custGeom>
          <a:solidFill>
            <a:schemeClr val="accent1">
              <a:alpha val="91000"/>
            </a:schemeClr>
          </a:solidFill>
        </p:spPr>
      </p:sp>
      <p:sp>
        <p:nvSpPr>
          <p:cNvPr id="5" name="Footer Placeholder 4"/>
          <p:cNvSpPr>
            <a:spLocks noGrp="1"/>
          </p:cNvSpPr>
          <p:nvPr>
            <p:ph type="ftr" sz="quarter" idx="3"/>
          </p:nvPr>
        </p:nvSpPr>
        <p:spPr>
          <a:xfrm>
            <a:off x="5861554" y="6368302"/>
            <a:ext cx="4114800" cy="365125"/>
          </a:xfrm>
          <a:prstGeom prst="rect">
            <a:avLst/>
          </a:prstGeom>
        </p:spPr>
        <p:txBody>
          <a:bodyPr vert="horz" lIns="91440" tIns="45720" rIns="91440" bIns="45720" rtlCol="0" anchor="ctr"/>
          <a:lstStyle>
            <a:lvl1pPr algn="r">
              <a:defRPr sz="1200">
                <a:solidFill>
                  <a:schemeClr val="bg1"/>
                </a:solidFill>
              </a:defRPr>
            </a:lvl1pPr>
          </a:lstStyle>
          <a:p>
            <a:r>
              <a:rPr lang="en-US" dirty="0"/>
              <a:t>© TTL, 2024</a:t>
            </a:r>
          </a:p>
        </p:txBody>
      </p:sp>
      <p:sp>
        <p:nvSpPr>
          <p:cNvPr id="2" name="Title Placeholder 1"/>
          <p:cNvSpPr>
            <a:spLocks noGrp="1"/>
          </p:cNvSpPr>
          <p:nvPr>
            <p:ph type="title"/>
          </p:nvPr>
        </p:nvSpPr>
        <p:spPr>
          <a:xfrm>
            <a:off x="539646" y="365126"/>
            <a:ext cx="11122702" cy="624226"/>
          </a:xfrm>
          <a:prstGeom prst="rect">
            <a:avLst/>
          </a:prstGeom>
        </p:spPr>
        <p:txBody>
          <a:bodyPr vert="horz" lIns="0" tIns="0" rIns="0" bIns="0" rtlCol="0" anchor="ctr">
            <a:noAutofit/>
          </a:bodyPr>
          <a:lstStyle/>
          <a:p>
            <a:r>
              <a:rPr lang="en-US"/>
              <a:t>Click to edit Master title style</a:t>
            </a:r>
          </a:p>
        </p:txBody>
      </p:sp>
      <p:sp>
        <p:nvSpPr>
          <p:cNvPr id="3" name="Text Placeholder 2"/>
          <p:cNvSpPr>
            <a:spLocks noGrp="1"/>
          </p:cNvSpPr>
          <p:nvPr>
            <p:ph type="body" idx="1"/>
          </p:nvPr>
        </p:nvSpPr>
        <p:spPr>
          <a:xfrm>
            <a:off x="539646" y="1136077"/>
            <a:ext cx="11122702" cy="5220273"/>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reeform 18"/>
          <p:cNvSpPr/>
          <p:nvPr/>
        </p:nvSpPr>
        <p:spPr>
          <a:xfrm>
            <a:off x="-376" y="6772710"/>
            <a:ext cx="10683980" cy="106660"/>
          </a:xfrm>
          <a:custGeom>
            <a:avLst/>
            <a:gdLst/>
            <a:ahLst/>
            <a:cxnLst/>
            <a:rect l="l" t="t" r="r" b="b"/>
            <a:pathLst>
              <a:path w="2068229" h="30566">
                <a:moveTo>
                  <a:pt x="0" y="0"/>
                </a:moveTo>
                <a:lnTo>
                  <a:pt x="2068229" y="0"/>
                </a:lnTo>
                <a:lnTo>
                  <a:pt x="2068229" y="30566"/>
                </a:lnTo>
                <a:lnTo>
                  <a:pt x="0" y="30566"/>
                </a:lnTo>
                <a:close/>
              </a:path>
            </a:pathLst>
          </a:custGeom>
          <a:solidFill>
            <a:schemeClr val="accent2"/>
          </a:solidFill>
        </p:spPr>
      </p:sp>
      <p:sp>
        <p:nvSpPr>
          <p:cNvPr id="11" name="TextBox 19"/>
          <p:cNvSpPr txBox="1"/>
          <p:nvPr/>
        </p:nvSpPr>
        <p:spPr>
          <a:xfrm>
            <a:off x="-177800" y="6689083"/>
            <a:ext cx="10471540" cy="150717"/>
          </a:xfrm>
          <a:prstGeom prst="rect">
            <a:avLst/>
          </a:prstGeom>
        </p:spPr>
        <p:txBody>
          <a:bodyPr lIns="50800" tIns="50800" rIns="50800" bIns="50800" rtlCol="0" anchor="ctr"/>
          <a:lstStyle/>
          <a:p>
            <a:pPr algn="ctr">
              <a:lnSpc>
                <a:spcPts val="2063"/>
              </a:lnSpc>
            </a:pPr>
            <a:endParaRPr/>
          </a:p>
        </p:txBody>
      </p:sp>
      <p:sp>
        <p:nvSpPr>
          <p:cNvPr id="30" name="Freeform 12"/>
          <p:cNvSpPr/>
          <p:nvPr/>
        </p:nvSpPr>
        <p:spPr>
          <a:xfrm rot="376462" flipH="1">
            <a:off x="9925683" y="6366411"/>
            <a:ext cx="683060" cy="471186"/>
          </a:xfrm>
          <a:custGeom>
            <a:avLst/>
            <a:gdLst/>
            <a:ahLst/>
            <a:cxnLst/>
            <a:rect l="l" t="t" r="r" b="b"/>
            <a:pathLst>
              <a:path w="761664" h="525409">
                <a:moveTo>
                  <a:pt x="380832" y="0"/>
                </a:moveTo>
                <a:lnTo>
                  <a:pt x="761664" y="525409"/>
                </a:lnTo>
                <a:lnTo>
                  <a:pt x="0" y="525409"/>
                </a:lnTo>
                <a:lnTo>
                  <a:pt x="380832" y="0"/>
                </a:lnTo>
                <a:close/>
              </a:path>
            </a:pathLst>
          </a:custGeom>
          <a:solidFill>
            <a:schemeClr val="accent2"/>
          </a:solidFill>
        </p:spPr>
      </p:sp>
      <p:sp>
        <p:nvSpPr>
          <p:cNvPr id="31" name="TextBox 13"/>
          <p:cNvSpPr txBox="1"/>
          <p:nvPr/>
        </p:nvSpPr>
        <p:spPr>
          <a:xfrm rot="376462" flipH="1">
            <a:off x="10024163" y="6550556"/>
            <a:ext cx="469604" cy="252933"/>
          </a:xfrm>
          <a:prstGeom prst="rect">
            <a:avLst/>
          </a:prstGeom>
        </p:spPr>
        <p:txBody>
          <a:bodyPr lIns="50800" tIns="50800" rIns="50800" bIns="50800" rtlCol="0" anchor="ctr"/>
          <a:lstStyle/>
          <a:p>
            <a:pPr algn="ctr">
              <a:lnSpc>
                <a:spcPts val="2063"/>
              </a:lnSpc>
            </a:pPr>
            <a:endParaRPr/>
          </a:p>
        </p:txBody>
      </p:sp>
      <p:sp>
        <p:nvSpPr>
          <p:cNvPr id="28" name="Freeform 15"/>
          <p:cNvSpPr/>
          <p:nvPr/>
        </p:nvSpPr>
        <p:spPr>
          <a:xfrm flipH="1">
            <a:off x="10293740" y="6367756"/>
            <a:ext cx="1898260" cy="505755"/>
          </a:xfrm>
          <a:custGeom>
            <a:avLst/>
            <a:gdLst/>
            <a:ahLst/>
            <a:cxnLst/>
            <a:rect l="l" t="t" r="r" b="b"/>
            <a:pathLst>
              <a:path w="692582" h="181251">
                <a:moveTo>
                  <a:pt x="0" y="0"/>
                </a:moveTo>
                <a:lnTo>
                  <a:pt x="692582" y="0"/>
                </a:lnTo>
                <a:lnTo>
                  <a:pt x="692582" y="181251"/>
                </a:lnTo>
                <a:lnTo>
                  <a:pt x="0" y="181251"/>
                </a:lnTo>
                <a:close/>
              </a:path>
            </a:pathLst>
          </a:custGeom>
          <a:solidFill>
            <a:schemeClr val="accent2"/>
          </a:solidFill>
        </p:spPr>
      </p:sp>
      <p:sp>
        <p:nvSpPr>
          <p:cNvPr id="24" name="Freeform 24"/>
          <p:cNvSpPr/>
          <p:nvPr/>
        </p:nvSpPr>
        <p:spPr>
          <a:xfrm flipH="1">
            <a:off x="5977652" y="6364644"/>
            <a:ext cx="1656038" cy="371787"/>
          </a:xfrm>
          <a:custGeom>
            <a:avLst/>
            <a:gdLst/>
            <a:ahLst/>
            <a:cxnLst/>
            <a:rect l="l" t="t" r="r" b="b"/>
            <a:pathLst>
              <a:path w="960401" h="215614">
                <a:moveTo>
                  <a:pt x="757201" y="0"/>
                </a:moveTo>
                <a:lnTo>
                  <a:pt x="0" y="0"/>
                </a:lnTo>
                <a:lnTo>
                  <a:pt x="203200" y="215614"/>
                </a:lnTo>
                <a:lnTo>
                  <a:pt x="960401" y="215614"/>
                </a:lnTo>
                <a:lnTo>
                  <a:pt x="757201" y="0"/>
                </a:lnTo>
                <a:close/>
              </a:path>
            </a:pathLst>
          </a:custGeom>
          <a:solidFill>
            <a:schemeClr val="accent1"/>
          </a:solidFill>
        </p:spPr>
      </p:sp>
      <p:sp>
        <p:nvSpPr>
          <p:cNvPr id="25" name="TextBox 25"/>
          <p:cNvSpPr txBox="1"/>
          <p:nvPr/>
        </p:nvSpPr>
        <p:spPr>
          <a:xfrm flipH="1">
            <a:off x="6152843" y="6298948"/>
            <a:ext cx="1305656" cy="437483"/>
          </a:xfrm>
          <a:prstGeom prst="rect">
            <a:avLst/>
          </a:prstGeom>
        </p:spPr>
        <p:txBody>
          <a:bodyPr lIns="50800" tIns="50800" rIns="50800" bIns="50800" rtlCol="0" anchor="ctr"/>
          <a:lstStyle/>
          <a:p>
            <a:pPr algn="ctr">
              <a:lnSpc>
                <a:spcPts val="2063"/>
              </a:lnSpc>
            </a:pPr>
            <a:endParaRPr/>
          </a:p>
        </p:txBody>
      </p:sp>
      <p:sp>
        <p:nvSpPr>
          <p:cNvPr id="23" name="TextBox 28"/>
          <p:cNvSpPr txBox="1"/>
          <p:nvPr/>
        </p:nvSpPr>
        <p:spPr>
          <a:xfrm flipH="1">
            <a:off x="7405228" y="6298948"/>
            <a:ext cx="1305656" cy="437483"/>
          </a:xfrm>
          <a:prstGeom prst="rect">
            <a:avLst/>
          </a:prstGeom>
        </p:spPr>
        <p:txBody>
          <a:bodyPr lIns="50800" tIns="50800" rIns="50800" bIns="50800" rtlCol="0" anchor="ctr"/>
          <a:lstStyle/>
          <a:p>
            <a:pPr algn="ctr">
              <a:lnSpc>
                <a:spcPts val="2063"/>
              </a:lnSpc>
            </a:pPr>
            <a:endParaRPr/>
          </a:p>
        </p:txBody>
      </p:sp>
      <p:grpSp>
        <p:nvGrpSpPr>
          <p:cNvPr id="18" name="Group 29"/>
          <p:cNvGrpSpPr/>
          <p:nvPr/>
        </p:nvGrpSpPr>
        <p:grpSpPr>
          <a:xfrm flipH="1">
            <a:off x="-1" y="6582496"/>
            <a:ext cx="6134815" cy="153936"/>
            <a:chOff x="0" y="-38100"/>
            <a:chExt cx="2262299" cy="55168"/>
          </a:xfrm>
        </p:grpSpPr>
        <p:sp>
          <p:nvSpPr>
            <p:cNvPr id="20" name="Freeform 30"/>
            <p:cNvSpPr/>
            <p:nvPr/>
          </p:nvSpPr>
          <p:spPr>
            <a:xfrm>
              <a:off x="0" y="0"/>
              <a:ext cx="2262299" cy="16385"/>
            </a:xfrm>
            <a:custGeom>
              <a:avLst/>
              <a:gdLst/>
              <a:ahLst/>
              <a:cxnLst/>
              <a:rect l="l" t="t" r="r" b="b"/>
              <a:pathLst>
                <a:path w="556695" h="17068">
                  <a:moveTo>
                    <a:pt x="0" y="0"/>
                  </a:moveTo>
                  <a:lnTo>
                    <a:pt x="556695" y="0"/>
                  </a:lnTo>
                  <a:lnTo>
                    <a:pt x="556695" y="17068"/>
                  </a:lnTo>
                  <a:lnTo>
                    <a:pt x="0" y="17068"/>
                  </a:lnTo>
                  <a:close/>
                </a:path>
              </a:pathLst>
            </a:custGeom>
            <a:solidFill>
              <a:schemeClr val="accent1"/>
            </a:solidFill>
          </p:spPr>
        </p:sp>
        <p:sp>
          <p:nvSpPr>
            <p:cNvPr id="21" name="TextBox 31"/>
            <p:cNvSpPr txBox="1"/>
            <p:nvPr/>
          </p:nvSpPr>
          <p:spPr>
            <a:xfrm>
              <a:off x="0" y="-38100"/>
              <a:ext cx="556695" cy="55168"/>
            </a:xfrm>
            <a:prstGeom prst="rect">
              <a:avLst/>
            </a:prstGeom>
          </p:spPr>
          <p:txBody>
            <a:bodyPr lIns="50800" tIns="50800" rIns="50800" bIns="50800" rtlCol="0" anchor="ctr"/>
            <a:lstStyle/>
            <a:p>
              <a:pPr algn="ctr">
                <a:lnSpc>
                  <a:spcPts val="2063"/>
                </a:lnSpc>
              </a:pPr>
              <a:endParaRPr/>
            </a:p>
          </p:txBody>
        </p:sp>
      </p:grpSp>
      <p:sp>
        <p:nvSpPr>
          <p:cNvPr id="29" name="TextBox 16"/>
          <p:cNvSpPr txBox="1"/>
          <p:nvPr/>
        </p:nvSpPr>
        <p:spPr>
          <a:xfrm flipH="1">
            <a:off x="10293740" y="6261443"/>
            <a:ext cx="1898260" cy="612068"/>
          </a:xfrm>
          <a:prstGeom prst="rect">
            <a:avLst/>
          </a:prstGeom>
        </p:spPr>
        <p:txBody>
          <a:bodyPr lIns="50800" tIns="50800" rIns="50800" bIns="50800" rtlCol="0" anchor="ctr"/>
          <a:lstStyle/>
          <a:p>
            <a:pPr algn="ctr">
              <a:lnSpc>
                <a:spcPts val="2063"/>
              </a:lnSpc>
            </a:pPr>
            <a:endParaRPr>
              <a:solidFill>
                <a:schemeClr val="bg1"/>
              </a:solidFill>
            </a:endParaRPr>
          </a:p>
        </p:txBody>
      </p:sp>
      <p:sp>
        <p:nvSpPr>
          <p:cNvPr id="6" name="Slide Number Placeholder 5"/>
          <p:cNvSpPr>
            <a:spLocks noGrp="1"/>
          </p:cNvSpPr>
          <p:nvPr>
            <p:ph type="sldNum" sz="quarter" idx="4"/>
          </p:nvPr>
        </p:nvSpPr>
        <p:spPr>
          <a:xfrm>
            <a:off x="11225664" y="6425403"/>
            <a:ext cx="501033" cy="365125"/>
          </a:xfrm>
          <a:prstGeom prst="rect">
            <a:avLst/>
          </a:prstGeom>
        </p:spPr>
        <p:txBody>
          <a:bodyPr vert="horz" lIns="91440" tIns="45720" rIns="91440" bIns="45720" rtlCol="0" anchor="ctr"/>
          <a:lstStyle>
            <a:lvl1pPr algn="r">
              <a:defRPr sz="1200">
                <a:solidFill>
                  <a:schemeClr val="bg1"/>
                </a:solidFill>
              </a:defRPr>
            </a:lvl1pPr>
          </a:lstStyle>
          <a:p>
            <a:fld id="{16B1AA92-C1D1-48D9-91AA-E32C484270C7}" type="slidenum">
              <a:rPr lang="en-US" smtClean="0"/>
              <a:pPr/>
              <a:t>‹#›</a:t>
            </a:fld>
            <a:endParaRPr lang="en-US" dirty="0"/>
          </a:p>
        </p:txBody>
      </p:sp>
      <p:sp>
        <p:nvSpPr>
          <p:cNvPr id="32" name="Freeform 31"/>
          <p:cNvSpPr/>
          <p:nvPr userDrawn="1"/>
        </p:nvSpPr>
        <p:spPr>
          <a:xfrm>
            <a:off x="0" y="422166"/>
            <a:ext cx="419725" cy="510146"/>
          </a:xfrm>
          <a:custGeom>
            <a:avLst/>
            <a:gdLst>
              <a:gd name="connsiteX0" fmla="*/ 0 w 5240804"/>
              <a:gd name="connsiteY0" fmla="*/ 0 h 1371602"/>
              <a:gd name="connsiteX1" fmla="*/ 5240804 w 5240804"/>
              <a:gd name="connsiteY1" fmla="*/ 0 h 1371602"/>
              <a:gd name="connsiteX2" fmla="*/ 4897904 w 5240804"/>
              <a:gd name="connsiteY2" fmla="*/ 1371602 h 1371602"/>
              <a:gd name="connsiteX3" fmla="*/ 0 w 5240804"/>
              <a:gd name="connsiteY3" fmla="*/ 1371602 h 1371602"/>
              <a:gd name="connsiteX0" fmla="*/ 0 w 5240804"/>
              <a:gd name="connsiteY0" fmla="*/ 0 h 1371602"/>
              <a:gd name="connsiteX1" fmla="*/ 5240804 w 5240804"/>
              <a:gd name="connsiteY1" fmla="*/ 0 h 1371602"/>
              <a:gd name="connsiteX2" fmla="*/ 4070266 w 5240804"/>
              <a:gd name="connsiteY2" fmla="*/ 1371602 h 1371602"/>
              <a:gd name="connsiteX3" fmla="*/ 0 w 5240804"/>
              <a:gd name="connsiteY3" fmla="*/ 1371602 h 1371602"/>
              <a:gd name="connsiteX4" fmla="*/ 0 w 5240804"/>
              <a:gd name="connsiteY4" fmla="*/ 0 h 1371602"/>
              <a:gd name="connsiteX0" fmla="*/ 0 w 5240804"/>
              <a:gd name="connsiteY0" fmla="*/ 0 h 1371602"/>
              <a:gd name="connsiteX1" fmla="*/ 5240804 w 5240804"/>
              <a:gd name="connsiteY1" fmla="*/ 0 h 1371602"/>
              <a:gd name="connsiteX2" fmla="*/ 3311726 w 5240804"/>
              <a:gd name="connsiteY2" fmla="*/ 1345993 h 1371602"/>
              <a:gd name="connsiteX3" fmla="*/ 0 w 5240804"/>
              <a:gd name="connsiteY3" fmla="*/ 1371602 h 1371602"/>
              <a:gd name="connsiteX4" fmla="*/ 0 w 5240804"/>
              <a:gd name="connsiteY4" fmla="*/ 0 h 1371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40804" h="1371602">
                <a:moveTo>
                  <a:pt x="0" y="0"/>
                </a:moveTo>
                <a:lnTo>
                  <a:pt x="5240804" y="0"/>
                </a:lnTo>
                <a:lnTo>
                  <a:pt x="3311726" y="1345993"/>
                </a:lnTo>
                <a:lnTo>
                  <a:pt x="0" y="1371602"/>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37" name="Picture 36"/>
          <p:cNvPicPr>
            <a:picLocks noChangeAspect="1"/>
          </p:cNvPicPr>
          <p:nvPr userDrawn="1"/>
        </p:nvPicPr>
        <p:blipFill>
          <a:blip r:embed="rId23" cstate="print">
            <a:extLst>
              <a:ext uri="{28A0092B-C50C-407E-A947-70E740481C1C}">
                <a14:useLocalDpi xmlns:a14="http://schemas.microsoft.com/office/drawing/2010/main" val="0"/>
              </a:ext>
            </a:extLst>
          </a:blip>
          <a:stretch>
            <a:fillRect/>
          </a:stretch>
        </p:blipFill>
        <p:spPr>
          <a:xfrm>
            <a:off x="328383" y="6169914"/>
            <a:ext cx="1446458" cy="507108"/>
          </a:xfrm>
          <a:prstGeom prst="rect">
            <a:avLst/>
          </a:prstGeom>
        </p:spPr>
      </p:pic>
      <p:sp>
        <p:nvSpPr>
          <p:cNvPr id="13" name="Freeform 5"/>
          <p:cNvSpPr>
            <a:spLocks noEditPoints="1"/>
          </p:cNvSpPr>
          <p:nvPr userDrawn="1"/>
        </p:nvSpPr>
        <p:spPr bwMode="auto">
          <a:xfrm>
            <a:off x="7555383" y="4819650"/>
            <a:ext cx="4554092" cy="1295832"/>
          </a:xfrm>
          <a:custGeom>
            <a:avLst/>
            <a:gdLst>
              <a:gd name="T0" fmla="*/ 3610 w 11431"/>
              <a:gd name="T1" fmla="*/ 1252 h 3253"/>
              <a:gd name="T2" fmla="*/ 3282 w 11431"/>
              <a:gd name="T3" fmla="*/ 421 h 3253"/>
              <a:gd name="T4" fmla="*/ 5988 w 11431"/>
              <a:gd name="T5" fmla="*/ 1243 h 3253"/>
              <a:gd name="T6" fmla="*/ 4707 w 11431"/>
              <a:gd name="T7" fmla="*/ 3235 h 3253"/>
              <a:gd name="T8" fmla="*/ 6017 w 11431"/>
              <a:gd name="T9" fmla="*/ 1824 h 3253"/>
              <a:gd name="T10" fmla="*/ 7237 w 11431"/>
              <a:gd name="T11" fmla="*/ 462 h 3253"/>
              <a:gd name="T12" fmla="*/ 8698 w 11431"/>
              <a:gd name="T13" fmla="*/ 2434 h 3253"/>
              <a:gd name="T14" fmla="*/ 6844 w 11431"/>
              <a:gd name="T15" fmla="*/ 3252 h 3253"/>
              <a:gd name="T16" fmla="*/ 917 w 11431"/>
              <a:gd name="T17" fmla="*/ 1978 h 3253"/>
              <a:gd name="T18" fmla="*/ 482 w 11431"/>
              <a:gd name="T19" fmla="*/ 1246 h 3253"/>
              <a:gd name="T20" fmla="*/ 3152 w 11431"/>
              <a:gd name="T21" fmla="*/ 415 h 3253"/>
              <a:gd name="T22" fmla="*/ 2516 w 11431"/>
              <a:gd name="T23" fmla="*/ 1255 h 3253"/>
              <a:gd name="T24" fmla="*/ 1653 w 11431"/>
              <a:gd name="T25" fmla="*/ 3224 h 3253"/>
              <a:gd name="T26" fmla="*/ 8780 w 11431"/>
              <a:gd name="T27" fmla="*/ 2990 h 3253"/>
              <a:gd name="T28" fmla="*/ 8908 w 11431"/>
              <a:gd name="T29" fmla="*/ 2812 h 3253"/>
              <a:gd name="T30" fmla="*/ 8013 w 11431"/>
              <a:gd name="T31" fmla="*/ 2315 h 3253"/>
              <a:gd name="T32" fmla="*/ 7466 w 11431"/>
              <a:gd name="T33" fmla="*/ 20 h 3253"/>
              <a:gd name="T34" fmla="*/ 9288 w 11431"/>
              <a:gd name="T35" fmla="*/ 790 h 3253"/>
              <a:gd name="T36" fmla="*/ 10055 w 11431"/>
              <a:gd name="T37" fmla="*/ 1184 h 3253"/>
              <a:gd name="T38" fmla="*/ 11389 w 11431"/>
              <a:gd name="T39" fmla="*/ 2151 h 3253"/>
              <a:gd name="T40" fmla="*/ 11264 w 11431"/>
              <a:gd name="T41" fmla="*/ 3118 h 3253"/>
              <a:gd name="T42" fmla="*/ 10838 w 11431"/>
              <a:gd name="T43" fmla="*/ 2837 h 3253"/>
              <a:gd name="T44" fmla="*/ 9590 w 11431"/>
              <a:gd name="T45" fmla="*/ 2703 h 3253"/>
              <a:gd name="T46" fmla="*/ 9550 w 11431"/>
              <a:gd name="T47" fmla="*/ 2756 h 3253"/>
              <a:gd name="T48" fmla="*/ 9091 w 11431"/>
              <a:gd name="T49" fmla="*/ 3067 h 3253"/>
              <a:gd name="T50" fmla="*/ 9397 w 11431"/>
              <a:gd name="T51" fmla="*/ 3240 h 3253"/>
              <a:gd name="T52" fmla="*/ 11341 w 11431"/>
              <a:gd name="T53" fmla="*/ 2553 h 3253"/>
              <a:gd name="T54" fmla="*/ 11016 w 11431"/>
              <a:gd name="T55" fmla="*/ 2601 h 3253"/>
              <a:gd name="T56" fmla="*/ 9937 w 11431"/>
              <a:gd name="T57" fmla="*/ 2040 h 3253"/>
              <a:gd name="T58" fmla="*/ 11188 w 11431"/>
              <a:gd name="T59" fmla="*/ 2274 h 3253"/>
              <a:gd name="T60" fmla="*/ 9592 w 11431"/>
              <a:gd name="T61" fmla="*/ 2160 h 3253"/>
              <a:gd name="T62" fmla="*/ 8510 w 11431"/>
              <a:gd name="T63" fmla="*/ 1608 h 3253"/>
              <a:gd name="T64" fmla="*/ 7944 w 11431"/>
              <a:gd name="T65" fmla="*/ 2199 h 3253"/>
              <a:gd name="T66" fmla="*/ 9557 w 11431"/>
              <a:gd name="T67" fmla="*/ 2051 h 3253"/>
              <a:gd name="T68" fmla="*/ 9557 w 11431"/>
              <a:gd name="T69" fmla="*/ 2051 h 3253"/>
              <a:gd name="T70" fmla="*/ 8521 w 11431"/>
              <a:gd name="T71" fmla="*/ 1550 h 3253"/>
              <a:gd name="T72" fmla="*/ 9842 w 11431"/>
              <a:gd name="T73" fmla="*/ 1234 h 3253"/>
              <a:gd name="T74" fmla="*/ 10090 w 11431"/>
              <a:gd name="T75" fmla="*/ 1415 h 3253"/>
              <a:gd name="T76" fmla="*/ 8928 w 11431"/>
              <a:gd name="T77" fmla="*/ 952 h 3253"/>
              <a:gd name="T78" fmla="*/ 9350 w 11431"/>
              <a:gd name="T79" fmla="*/ 1324 h 3253"/>
              <a:gd name="T80" fmla="*/ 9675 w 11431"/>
              <a:gd name="T81" fmla="*/ 1224 h 3253"/>
              <a:gd name="T82" fmla="*/ 7615 w 11431"/>
              <a:gd name="T83" fmla="*/ 490 h 3253"/>
              <a:gd name="T84" fmla="*/ 8423 w 11431"/>
              <a:gd name="T85" fmla="*/ 652 h 3253"/>
              <a:gd name="T86" fmla="*/ 10466 w 11431"/>
              <a:gd name="T87" fmla="*/ 2502 h 3253"/>
              <a:gd name="T88" fmla="*/ 10631 w 11431"/>
              <a:gd name="T89" fmla="*/ 3240 h 3253"/>
              <a:gd name="T90" fmla="*/ 10530 w 11431"/>
              <a:gd name="T91" fmla="*/ 2852 h 3253"/>
              <a:gd name="T92" fmla="*/ 10206 w 11431"/>
              <a:gd name="T93" fmla="*/ 2760 h 3253"/>
              <a:gd name="T94" fmla="*/ 10001 w 11431"/>
              <a:gd name="T95" fmla="*/ 3240 h 3253"/>
              <a:gd name="T96" fmla="*/ 8479 w 11431"/>
              <a:gd name="T97" fmla="*/ 2892 h 3253"/>
              <a:gd name="T98" fmla="*/ 9193 w 11431"/>
              <a:gd name="T99" fmla="*/ 2911 h 3253"/>
              <a:gd name="T100" fmla="*/ 2784 w 11431"/>
              <a:gd name="T101" fmla="*/ 330 h 3253"/>
              <a:gd name="T102" fmla="*/ 60 w 11431"/>
              <a:gd name="T103" fmla="*/ 227 h 3253"/>
              <a:gd name="T104" fmla="*/ 7262 w 11431"/>
              <a:gd name="T105" fmla="*/ 340 h 3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431" h="3253">
                <a:moveTo>
                  <a:pt x="3726" y="3230"/>
                </a:moveTo>
                <a:cubicBezTo>
                  <a:pt x="3726" y="3218"/>
                  <a:pt x="3804" y="2768"/>
                  <a:pt x="3898" y="2230"/>
                </a:cubicBezTo>
                <a:lnTo>
                  <a:pt x="4070" y="1252"/>
                </a:lnTo>
                <a:lnTo>
                  <a:pt x="3610" y="1252"/>
                </a:lnTo>
                <a:lnTo>
                  <a:pt x="3150" y="1252"/>
                </a:lnTo>
                <a:lnTo>
                  <a:pt x="3151" y="1224"/>
                </a:lnTo>
                <a:cubicBezTo>
                  <a:pt x="3151" y="1209"/>
                  <a:pt x="3181" y="1022"/>
                  <a:pt x="3217" y="809"/>
                </a:cubicBezTo>
                <a:lnTo>
                  <a:pt x="3282" y="421"/>
                </a:lnTo>
                <a:lnTo>
                  <a:pt x="4704" y="418"/>
                </a:lnTo>
                <a:cubicBezTo>
                  <a:pt x="5485" y="416"/>
                  <a:pt x="6125" y="419"/>
                  <a:pt x="6125" y="424"/>
                </a:cubicBezTo>
                <a:cubicBezTo>
                  <a:pt x="6125" y="429"/>
                  <a:pt x="6094" y="614"/>
                  <a:pt x="6056" y="834"/>
                </a:cubicBezTo>
                <a:cubicBezTo>
                  <a:pt x="6018" y="1054"/>
                  <a:pt x="5988" y="1238"/>
                  <a:pt x="5988" y="1243"/>
                </a:cubicBezTo>
                <a:cubicBezTo>
                  <a:pt x="5988" y="1248"/>
                  <a:pt x="5778" y="1253"/>
                  <a:pt x="5522" y="1255"/>
                </a:cubicBezTo>
                <a:lnTo>
                  <a:pt x="5057" y="1259"/>
                </a:lnTo>
                <a:lnTo>
                  <a:pt x="4886" y="2238"/>
                </a:lnTo>
                <a:cubicBezTo>
                  <a:pt x="4791" y="2777"/>
                  <a:pt x="4711" y="3226"/>
                  <a:pt x="4707" y="3235"/>
                </a:cubicBezTo>
                <a:cubicBezTo>
                  <a:pt x="4702" y="3249"/>
                  <a:pt x="4616" y="3252"/>
                  <a:pt x="4213" y="3252"/>
                </a:cubicBezTo>
                <a:cubicBezTo>
                  <a:pt x="3756" y="3252"/>
                  <a:pt x="3725" y="3251"/>
                  <a:pt x="3726" y="3230"/>
                </a:cubicBezTo>
                <a:close/>
                <a:moveTo>
                  <a:pt x="5771" y="3243"/>
                </a:moveTo>
                <a:cubicBezTo>
                  <a:pt x="5768" y="3238"/>
                  <a:pt x="5879" y="2599"/>
                  <a:pt x="6017" y="1824"/>
                </a:cubicBezTo>
                <a:lnTo>
                  <a:pt x="6268" y="415"/>
                </a:lnTo>
                <a:lnTo>
                  <a:pt x="6733" y="415"/>
                </a:lnTo>
                <a:cubicBezTo>
                  <a:pt x="6989" y="415"/>
                  <a:pt x="7207" y="418"/>
                  <a:pt x="7218" y="422"/>
                </a:cubicBezTo>
                <a:cubicBezTo>
                  <a:pt x="7229" y="427"/>
                  <a:pt x="7237" y="444"/>
                  <a:pt x="7237" y="462"/>
                </a:cubicBezTo>
                <a:cubicBezTo>
                  <a:pt x="7237" y="480"/>
                  <a:pt x="7162" y="920"/>
                  <a:pt x="7069" y="1441"/>
                </a:cubicBezTo>
                <a:cubicBezTo>
                  <a:pt x="6976" y="1961"/>
                  <a:pt x="6900" y="2396"/>
                  <a:pt x="6900" y="2407"/>
                </a:cubicBezTo>
                <a:cubicBezTo>
                  <a:pt x="6900" y="2425"/>
                  <a:pt x="6985" y="2427"/>
                  <a:pt x="7799" y="2430"/>
                </a:cubicBezTo>
                <a:lnTo>
                  <a:pt x="8698" y="2434"/>
                </a:lnTo>
                <a:lnTo>
                  <a:pt x="8460" y="2684"/>
                </a:lnTo>
                <a:cubicBezTo>
                  <a:pt x="8328" y="2821"/>
                  <a:pt x="8151" y="3005"/>
                  <a:pt x="8066" y="3093"/>
                </a:cubicBezTo>
                <a:lnTo>
                  <a:pt x="7911" y="3252"/>
                </a:lnTo>
                <a:lnTo>
                  <a:pt x="6844" y="3252"/>
                </a:lnTo>
                <a:cubicBezTo>
                  <a:pt x="6257" y="3252"/>
                  <a:pt x="5774" y="3248"/>
                  <a:pt x="5771" y="3243"/>
                </a:cubicBezTo>
                <a:close/>
                <a:moveTo>
                  <a:pt x="1653" y="3224"/>
                </a:moveTo>
                <a:cubicBezTo>
                  <a:pt x="1641" y="3209"/>
                  <a:pt x="1025" y="2168"/>
                  <a:pt x="954" y="2043"/>
                </a:cubicBezTo>
                <a:lnTo>
                  <a:pt x="917" y="1978"/>
                </a:lnTo>
                <a:lnTo>
                  <a:pt x="977" y="1637"/>
                </a:lnTo>
                <a:cubicBezTo>
                  <a:pt x="1010" y="1450"/>
                  <a:pt x="1037" y="1286"/>
                  <a:pt x="1037" y="1274"/>
                </a:cubicBezTo>
                <a:cubicBezTo>
                  <a:pt x="1037" y="1255"/>
                  <a:pt x="1014" y="1252"/>
                  <a:pt x="760" y="1249"/>
                </a:cubicBezTo>
                <a:lnTo>
                  <a:pt x="482" y="1246"/>
                </a:lnTo>
                <a:lnTo>
                  <a:pt x="241" y="840"/>
                </a:lnTo>
                <a:cubicBezTo>
                  <a:pt x="109" y="616"/>
                  <a:pt x="0" y="429"/>
                  <a:pt x="0" y="424"/>
                </a:cubicBezTo>
                <a:cubicBezTo>
                  <a:pt x="0" y="419"/>
                  <a:pt x="709" y="415"/>
                  <a:pt x="1576" y="415"/>
                </a:cubicBezTo>
                <a:lnTo>
                  <a:pt x="3152" y="415"/>
                </a:lnTo>
                <a:lnTo>
                  <a:pt x="3145" y="449"/>
                </a:lnTo>
                <a:cubicBezTo>
                  <a:pt x="3141" y="468"/>
                  <a:pt x="3109" y="649"/>
                  <a:pt x="3075" y="852"/>
                </a:cubicBezTo>
                <a:cubicBezTo>
                  <a:pt x="3041" y="1055"/>
                  <a:pt x="3010" y="1228"/>
                  <a:pt x="3007" y="1237"/>
                </a:cubicBezTo>
                <a:cubicBezTo>
                  <a:pt x="3002" y="1248"/>
                  <a:pt x="2888" y="1253"/>
                  <a:pt x="2516" y="1255"/>
                </a:cubicBezTo>
                <a:lnTo>
                  <a:pt x="2031" y="1259"/>
                </a:lnTo>
                <a:lnTo>
                  <a:pt x="1873" y="2165"/>
                </a:lnTo>
                <a:cubicBezTo>
                  <a:pt x="1785" y="2663"/>
                  <a:pt x="1707" y="3109"/>
                  <a:pt x="1700" y="3155"/>
                </a:cubicBezTo>
                <a:cubicBezTo>
                  <a:pt x="1685" y="3240"/>
                  <a:pt x="1676" y="3253"/>
                  <a:pt x="1653" y="3224"/>
                </a:cubicBezTo>
                <a:close/>
                <a:moveTo>
                  <a:pt x="8183" y="3224"/>
                </a:moveTo>
                <a:cubicBezTo>
                  <a:pt x="8188" y="3216"/>
                  <a:pt x="8237" y="3159"/>
                  <a:pt x="8292" y="3099"/>
                </a:cubicBezTo>
                <a:lnTo>
                  <a:pt x="8391" y="2990"/>
                </a:lnTo>
                <a:lnTo>
                  <a:pt x="8780" y="2990"/>
                </a:lnTo>
                <a:lnTo>
                  <a:pt x="9170" y="2990"/>
                </a:lnTo>
                <a:lnTo>
                  <a:pt x="9216" y="2909"/>
                </a:lnTo>
                <a:cubicBezTo>
                  <a:pt x="9242" y="2865"/>
                  <a:pt x="9262" y="2825"/>
                  <a:pt x="9262" y="2822"/>
                </a:cubicBezTo>
                <a:cubicBezTo>
                  <a:pt x="9262" y="2818"/>
                  <a:pt x="9103" y="2814"/>
                  <a:pt x="8908" y="2812"/>
                </a:cubicBezTo>
                <a:lnTo>
                  <a:pt x="8553" y="2809"/>
                </a:lnTo>
                <a:lnTo>
                  <a:pt x="8777" y="2562"/>
                </a:lnTo>
                <a:lnTo>
                  <a:pt x="9002" y="2315"/>
                </a:lnTo>
                <a:lnTo>
                  <a:pt x="8013" y="2315"/>
                </a:lnTo>
                <a:lnTo>
                  <a:pt x="7025" y="2315"/>
                </a:lnTo>
                <a:lnTo>
                  <a:pt x="7031" y="2287"/>
                </a:lnTo>
                <a:cubicBezTo>
                  <a:pt x="7035" y="2271"/>
                  <a:pt x="7133" y="1757"/>
                  <a:pt x="7248" y="1143"/>
                </a:cubicBezTo>
                <a:cubicBezTo>
                  <a:pt x="7363" y="530"/>
                  <a:pt x="7461" y="24"/>
                  <a:pt x="7466" y="20"/>
                </a:cubicBezTo>
                <a:cubicBezTo>
                  <a:pt x="7482" y="3"/>
                  <a:pt x="7803" y="0"/>
                  <a:pt x="8006" y="14"/>
                </a:cubicBezTo>
                <a:cubicBezTo>
                  <a:pt x="8649" y="59"/>
                  <a:pt x="9133" y="221"/>
                  <a:pt x="9471" y="504"/>
                </a:cubicBezTo>
                <a:cubicBezTo>
                  <a:pt x="9555" y="574"/>
                  <a:pt x="9690" y="726"/>
                  <a:pt x="9697" y="757"/>
                </a:cubicBezTo>
                <a:cubicBezTo>
                  <a:pt x="9700" y="770"/>
                  <a:pt x="9614" y="777"/>
                  <a:pt x="9288" y="790"/>
                </a:cubicBezTo>
                <a:cubicBezTo>
                  <a:pt x="9061" y="799"/>
                  <a:pt x="8877" y="808"/>
                  <a:pt x="8878" y="809"/>
                </a:cubicBezTo>
                <a:cubicBezTo>
                  <a:pt x="8880" y="811"/>
                  <a:pt x="9070" y="818"/>
                  <a:pt x="9300" y="827"/>
                </a:cubicBezTo>
                <a:cubicBezTo>
                  <a:pt x="9590" y="837"/>
                  <a:pt x="9739" y="847"/>
                  <a:pt x="9784" y="859"/>
                </a:cubicBezTo>
                <a:cubicBezTo>
                  <a:pt x="9886" y="888"/>
                  <a:pt x="9930" y="941"/>
                  <a:pt x="10055" y="1184"/>
                </a:cubicBezTo>
                <a:cubicBezTo>
                  <a:pt x="10116" y="1300"/>
                  <a:pt x="10170" y="1401"/>
                  <a:pt x="10175" y="1407"/>
                </a:cubicBezTo>
                <a:cubicBezTo>
                  <a:pt x="10181" y="1413"/>
                  <a:pt x="10282" y="1442"/>
                  <a:pt x="10400" y="1472"/>
                </a:cubicBezTo>
                <a:cubicBezTo>
                  <a:pt x="10952" y="1613"/>
                  <a:pt x="11261" y="1758"/>
                  <a:pt x="11358" y="1922"/>
                </a:cubicBezTo>
                <a:cubicBezTo>
                  <a:pt x="11391" y="1979"/>
                  <a:pt x="11392" y="1986"/>
                  <a:pt x="11389" y="2151"/>
                </a:cubicBezTo>
                <a:cubicBezTo>
                  <a:pt x="11388" y="2244"/>
                  <a:pt x="11384" y="2338"/>
                  <a:pt x="11380" y="2359"/>
                </a:cubicBezTo>
                <a:cubicBezTo>
                  <a:pt x="11375" y="2386"/>
                  <a:pt x="11381" y="2406"/>
                  <a:pt x="11399" y="2430"/>
                </a:cubicBezTo>
                <a:cubicBezTo>
                  <a:pt x="11431" y="2470"/>
                  <a:pt x="11431" y="2494"/>
                  <a:pt x="11400" y="2751"/>
                </a:cubicBezTo>
                <a:cubicBezTo>
                  <a:pt x="11372" y="2986"/>
                  <a:pt x="11354" y="3034"/>
                  <a:pt x="11264" y="3118"/>
                </a:cubicBezTo>
                <a:cubicBezTo>
                  <a:pt x="11185" y="3192"/>
                  <a:pt x="11087" y="3229"/>
                  <a:pt x="10947" y="3237"/>
                </a:cubicBezTo>
                <a:lnTo>
                  <a:pt x="10838" y="3243"/>
                </a:lnTo>
                <a:lnTo>
                  <a:pt x="10850" y="3201"/>
                </a:lnTo>
                <a:cubicBezTo>
                  <a:pt x="10872" y="3126"/>
                  <a:pt x="10865" y="2925"/>
                  <a:pt x="10838" y="2837"/>
                </a:cubicBezTo>
                <a:cubicBezTo>
                  <a:pt x="10775" y="2635"/>
                  <a:pt x="10609" y="2474"/>
                  <a:pt x="10406" y="2421"/>
                </a:cubicBezTo>
                <a:cubicBezTo>
                  <a:pt x="10312" y="2397"/>
                  <a:pt x="10142" y="2397"/>
                  <a:pt x="10039" y="2421"/>
                </a:cubicBezTo>
                <a:cubicBezTo>
                  <a:pt x="9921" y="2449"/>
                  <a:pt x="9770" y="2533"/>
                  <a:pt x="9673" y="2624"/>
                </a:cubicBezTo>
                <a:lnTo>
                  <a:pt x="9590" y="2703"/>
                </a:lnTo>
                <a:lnTo>
                  <a:pt x="9279" y="2711"/>
                </a:lnTo>
                <a:cubicBezTo>
                  <a:pt x="8941" y="2721"/>
                  <a:pt x="8930" y="2738"/>
                  <a:pt x="9263" y="2739"/>
                </a:cubicBezTo>
                <a:cubicBezTo>
                  <a:pt x="9369" y="2740"/>
                  <a:pt x="9477" y="2744"/>
                  <a:pt x="9503" y="2748"/>
                </a:cubicBezTo>
                <a:lnTo>
                  <a:pt x="9550" y="2756"/>
                </a:lnTo>
                <a:lnTo>
                  <a:pt x="9511" y="2824"/>
                </a:lnTo>
                <a:cubicBezTo>
                  <a:pt x="9489" y="2862"/>
                  <a:pt x="9459" y="2930"/>
                  <a:pt x="9444" y="2976"/>
                </a:cubicBezTo>
                <a:lnTo>
                  <a:pt x="9416" y="3059"/>
                </a:lnTo>
                <a:lnTo>
                  <a:pt x="9091" y="3067"/>
                </a:lnTo>
                <a:cubicBezTo>
                  <a:pt x="8547" y="3082"/>
                  <a:pt x="8543" y="3083"/>
                  <a:pt x="8975" y="3094"/>
                </a:cubicBezTo>
                <a:cubicBezTo>
                  <a:pt x="9205" y="3099"/>
                  <a:pt x="9398" y="3108"/>
                  <a:pt x="9402" y="3113"/>
                </a:cubicBezTo>
                <a:cubicBezTo>
                  <a:pt x="9407" y="3117"/>
                  <a:pt x="9407" y="3148"/>
                  <a:pt x="9404" y="3180"/>
                </a:cubicBezTo>
                <a:lnTo>
                  <a:pt x="9397" y="3240"/>
                </a:lnTo>
                <a:lnTo>
                  <a:pt x="8785" y="3240"/>
                </a:lnTo>
                <a:cubicBezTo>
                  <a:pt x="8299" y="3240"/>
                  <a:pt x="8175" y="3237"/>
                  <a:pt x="8183" y="3224"/>
                </a:cubicBezTo>
                <a:close/>
                <a:moveTo>
                  <a:pt x="11320" y="2618"/>
                </a:moveTo>
                <a:cubicBezTo>
                  <a:pt x="11328" y="2613"/>
                  <a:pt x="11337" y="2584"/>
                  <a:pt x="11341" y="2553"/>
                </a:cubicBezTo>
                <a:cubicBezTo>
                  <a:pt x="11357" y="2434"/>
                  <a:pt x="11266" y="2383"/>
                  <a:pt x="11019" y="2369"/>
                </a:cubicBezTo>
                <a:lnTo>
                  <a:pt x="10861" y="2361"/>
                </a:lnTo>
                <a:lnTo>
                  <a:pt x="10870" y="2397"/>
                </a:lnTo>
                <a:cubicBezTo>
                  <a:pt x="10892" y="2490"/>
                  <a:pt x="10947" y="2567"/>
                  <a:pt x="11016" y="2601"/>
                </a:cubicBezTo>
                <a:cubicBezTo>
                  <a:pt x="11058" y="2622"/>
                  <a:pt x="11092" y="2627"/>
                  <a:pt x="11187" y="2627"/>
                </a:cubicBezTo>
                <a:cubicBezTo>
                  <a:pt x="11253" y="2627"/>
                  <a:pt x="11312" y="2623"/>
                  <a:pt x="11320" y="2618"/>
                </a:cubicBezTo>
                <a:close/>
                <a:moveTo>
                  <a:pt x="9480" y="2324"/>
                </a:moveTo>
                <a:cubicBezTo>
                  <a:pt x="9588" y="2163"/>
                  <a:pt x="9748" y="2063"/>
                  <a:pt x="9937" y="2040"/>
                </a:cubicBezTo>
                <a:cubicBezTo>
                  <a:pt x="10088" y="2022"/>
                  <a:pt x="10357" y="2024"/>
                  <a:pt x="10465" y="2045"/>
                </a:cubicBezTo>
                <a:cubicBezTo>
                  <a:pt x="10574" y="2066"/>
                  <a:pt x="10755" y="2129"/>
                  <a:pt x="10850" y="2178"/>
                </a:cubicBezTo>
                <a:cubicBezTo>
                  <a:pt x="10891" y="2199"/>
                  <a:pt x="10962" y="2221"/>
                  <a:pt x="11029" y="2232"/>
                </a:cubicBezTo>
                <a:cubicBezTo>
                  <a:pt x="11089" y="2242"/>
                  <a:pt x="11161" y="2261"/>
                  <a:pt x="11188" y="2274"/>
                </a:cubicBezTo>
                <a:cubicBezTo>
                  <a:pt x="11233" y="2297"/>
                  <a:pt x="11235" y="2297"/>
                  <a:pt x="11225" y="2277"/>
                </a:cubicBezTo>
                <a:cubicBezTo>
                  <a:pt x="11184" y="2201"/>
                  <a:pt x="10986" y="2086"/>
                  <a:pt x="10804" y="2033"/>
                </a:cubicBezTo>
                <a:cubicBezTo>
                  <a:pt x="10596" y="1973"/>
                  <a:pt x="10425" y="1949"/>
                  <a:pt x="10187" y="1948"/>
                </a:cubicBezTo>
                <a:cubicBezTo>
                  <a:pt x="9867" y="1946"/>
                  <a:pt x="9778" y="1978"/>
                  <a:pt x="9592" y="2160"/>
                </a:cubicBezTo>
                <a:cubicBezTo>
                  <a:pt x="9517" y="2235"/>
                  <a:pt x="9412" y="2378"/>
                  <a:pt x="9412" y="2407"/>
                </a:cubicBezTo>
                <a:cubicBezTo>
                  <a:pt x="9412" y="2423"/>
                  <a:pt x="9420" y="2414"/>
                  <a:pt x="9480" y="2324"/>
                </a:cubicBezTo>
                <a:close/>
                <a:moveTo>
                  <a:pt x="8466" y="1907"/>
                </a:moveTo>
                <a:cubicBezTo>
                  <a:pt x="8493" y="1745"/>
                  <a:pt x="8512" y="1610"/>
                  <a:pt x="8510" y="1608"/>
                </a:cubicBezTo>
                <a:cubicBezTo>
                  <a:pt x="8507" y="1605"/>
                  <a:pt x="8481" y="1728"/>
                  <a:pt x="8451" y="1881"/>
                </a:cubicBezTo>
                <a:cubicBezTo>
                  <a:pt x="8421" y="2034"/>
                  <a:pt x="8393" y="2163"/>
                  <a:pt x="8389" y="2167"/>
                </a:cubicBezTo>
                <a:cubicBezTo>
                  <a:pt x="8384" y="2172"/>
                  <a:pt x="8283" y="2181"/>
                  <a:pt x="8162" y="2187"/>
                </a:cubicBezTo>
                <a:lnTo>
                  <a:pt x="7944" y="2199"/>
                </a:lnTo>
                <a:lnTo>
                  <a:pt x="8181" y="2200"/>
                </a:lnTo>
                <a:lnTo>
                  <a:pt x="8419" y="2202"/>
                </a:lnTo>
                <a:lnTo>
                  <a:pt x="8466" y="1907"/>
                </a:lnTo>
                <a:close/>
                <a:moveTo>
                  <a:pt x="9557" y="2051"/>
                </a:moveTo>
                <a:cubicBezTo>
                  <a:pt x="9575" y="2022"/>
                  <a:pt x="9610" y="1734"/>
                  <a:pt x="9597" y="1718"/>
                </a:cubicBezTo>
                <a:cubicBezTo>
                  <a:pt x="9581" y="1698"/>
                  <a:pt x="9405" y="1696"/>
                  <a:pt x="9393" y="1716"/>
                </a:cubicBezTo>
                <a:cubicBezTo>
                  <a:pt x="9375" y="1745"/>
                  <a:pt x="9340" y="2034"/>
                  <a:pt x="9353" y="2049"/>
                </a:cubicBezTo>
                <a:cubicBezTo>
                  <a:pt x="9369" y="2069"/>
                  <a:pt x="9545" y="2071"/>
                  <a:pt x="9557" y="2051"/>
                </a:cubicBezTo>
                <a:close/>
                <a:moveTo>
                  <a:pt x="8521" y="1550"/>
                </a:moveTo>
                <a:cubicBezTo>
                  <a:pt x="8517" y="1540"/>
                  <a:pt x="8514" y="1543"/>
                  <a:pt x="8513" y="1557"/>
                </a:cubicBezTo>
                <a:cubicBezTo>
                  <a:pt x="8513" y="1571"/>
                  <a:pt x="8516" y="1578"/>
                  <a:pt x="8520" y="1574"/>
                </a:cubicBezTo>
                <a:cubicBezTo>
                  <a:pt x="8524" y="1570"/>
                  <a:pt x="8525" y="1559"/>
                  <a:pt x="8521" y="1550"/>
                </a:cubicBezTo>
                <a:close/>
                <a:moveTo>
                  <a:pt x="9984" y="1212"/>
                </a:moveTo>
                <a:cubicBezTo>
                  <a:pt x="9885" y="1019"/>
                  <a:pt x="9877" y="1008"/>
                  <a:pt x="9840" y="1005"/>
                </a:cubicBezTo>
                <a:cubicBezTo>
                  <a:pt x="9803" y="1001"/>
                  <a:pt x="9801" y="1003"/>
                  <a:pt x="9807" y="1036"/>
                </a:cubicBezTo>
                <a:cubicBezTo>
                  <a:pt x="9811" y="1055"/>
                  <a:pt x="9827" y="1144"/>
                  <a:pt x="9842" y="1234"/>
                </a:cubicBezTo>
                <a:lnTo>
                  <a:pt x="9870" y="1396"/>
                </a:lnTo>
                <a:lnTo>
                  <a:pt x="9932" y="1403"/>
                </a:lnTo>
                <a:cubicBezTo>
                  <a:pt x="9966" y="1408"/>
                  <a:pt x="10015" y="1412"/>
                  <a:pt x="10042" y="1413"/>
                </a:cubicBezTo>
                <a:lnTo>
                  <a:pt x="10090" y="1415"/>
                </a:lnTo>
                <a:lnTo>
                  <a:pt x="9984" y="1212"/>
                </a:lnTo>
                <a:close/>
                <a:moveTo>
                  <a:pt x="9675" y="1224"/>
                </a:moveTo>
                <a:cubicBezTo>
                  <a:pt x="9675" y="948"/>
                  <a:pt x="9682" y="952"/>
                  <a:pt x="9240" y="952"/>
                </a:cubicBezTo>
                <a:lnTo>
                  <a:pt x="8928" y="952"/>
                </a:lnTo>
                <a:lnTo>
                  <a:pt x="8919" y="1068"/>
                </a:lnTo>
                <a:cubicBezTo>
                  <a:pt x="8915" y="1131"/>
                  <a:pt x="8908" y="1196"/>
                  <a:pt x="8904" y="1212"/>
                </a:cubicBezTo>
                <a:cubicBezTo>
                  <a:pt x="8897" y="1240"/>
                  <a:pt x="8898" y="1240"/>
                  <a:pt x="9043" y="1240"/>
                </a:cubicBezTo>
                <a:cubicBezTo>
                  <a:pt x="9239" y="1240"/>
                  <a:pt x="9288" y="1253"/>
                  <a:pt x="9350" y="1324"/>
                </a:cubicBezTo>
                <a:cubicBezTo>
                  <a:pt x="9378" y="1355"/>
                  <a:pt x="9400" y="1386"/>
                  <a:pt x="9400" y="1392"/>
                </a:cubicBezTo>
                <a:cubicBezTo>
                  <a:pt x="9400" y="1397"/>
                  <a:pt x="9462" y="1402"/>
                  <a:pt x="9537" y="1402"/>
                </a:cubicBezTo>
                <a:lnTo>
                  <a:pt x="9675" y="1402"/>
                </a:lnTo>
                <a:lnTo>
                  <a:pt x="9675" y="1224"/>
                </a:lnTo>
                <a:close/>
                <a:moveTo>
                  <a:pt x="8445" y="587"/>
                </a:moveTo>
                <a:cubicBezTo>
                  <a:pt x="8456" y="551"/>
                  <a:pt x="8469" y="514"/>
                  <a:pt x="8472" y="505"/>
                </a:cubicBezTo>
                <a:cubicBezTo>
                  <a:pt x="8476" y="493"/>
                  <a:pt x="8386" y="490"/>
                  <a:pt x="8046" y="490"/>
                </a:cubicBezTo>
                <a:lnTo>
                  <a:pt x="7615" y="490"/>
                </a:lnTo>
                <a:lnTo>
                  <a:pt x="7593" y="555"/>
                </a:lnTo>
                <a:cubicBezTo>
                  <a:pt x="7581" y="591"/>
                  <a:pt x="7569" y="628"/>
                  <a:pt x="7566" y="637"/>
                </a:cubicBezTo>
                <a:cubicBezTo>
                  <a:pt x="7561" y="649"/>
                  <a:pt x="7651" y="652"/>
                  <a:pt x="7991" y="652"/>
                </a:cubicBezTo>
                <a:lnTo>
                  <a:pt x="8423" y="652"/>
                </a:lnTo>
                <a:lnTo>
                  <a:pt x="8445" y="587"/>
                </a:lnTo>
                <a:close/>
                <a:moveTo>
                  <a:pt x="9562" y="3155"/>
                </a:moveTo>
                <a:cubicBezTo>
                  <a:pt x="9562" y="2842"/>
                  <a:pt x="9806" y="2540"/>
                  <a:pt x="10109" y="2477"/>
                </a:cubicBezTo>
                <a:cubicBezTo>
                  <a:pt x="10210" y="2456"/>
                  <a:pt x="10378" y="2467"/>
                  <a:pt x="10466" y="2502"/>
                </a:cubicBezTo>
                <a:cubicBezTo>
                  <a:pt x="10567" y="2540"/>
                  <a:pt x="10688" y="2655"/>
                  <a:pt x="10737" y="2758"/>
                </a:cubicBezTo>
                <a:cubicBezTo>
                  <a:pt x="10799" y="2888"/>
                  <a:pt x="10809" y="3056"/>
                  <a:pt x="10762" y="3196"/>
                </a:cubicBezTo>
                <a:lnTo>
                  <a:pt x="10748" y="3240"/>
                </a:lnTo>
                <a:lnTo>
                  <a:pt x="10631" y="3240"/>
                </a:lnTo>
                <a:lnTo>
                  <a:pt x="10514" y="3240"/>
                </a:lnTo>
                <a:lnTo>
                  <a:pt x="10541" y="3180"/>
                </a:lnTo>
                <a:cubicBezTo>
                  <a:pt x="10562" y="3135"/>
                  <a:pt x="10568" y="3097"/>
                  <a:pt x="10569" y="3021"/>
                </a:cubicBezTo>
                <a:cubicBezTo>
                  <a:pt x="10569" y="2932"/>
                  <a:pt x="10564" y="2913"/>
                  <a:pt x="10530" y="2852"/>
                </a:cubicBezTo>
                <a:cubicBezTo>
                  <a:pt x="10464" y="2734"/>
                  <a:pt x="10337" y="2668"/>
                  <a:pt x="10199" y="2681"/>
                </a:cubicBezTo>
                <a:cubicBezTo>
                  <a:pt x="10061" y="2693"/>
                  <a:pt x="9931" y="2782"/>
                  <a:pt x="9869" y="2906"/>
                </a:cubicBezTo>
                <a:cubicBezTo>
                  <a:pt x="9827" y="2992"/>
                  <a:pt x="9829" y="3021"/>
                  <a:pt x="9873" y="2952"/>
                </a:cubicBezTo>
                <a:cubicBezTo>
                  <a:pt x="9952" y="2827"/>
                  <a:pt x="10067" y="2760"/>
                  <a:pt x="10206" y="2760"/>
                </a:cubicBezTo>
                <a:cubicBezTo>
                  <a:pt x="10314" y="2759"/>
                  <a:pt x="10383" y="2791"/>
                  <a:pt x="10438" y="2867"/>
                </a:cubicBezTo>
                <a:cubicBezTo>
                  <a:pt x="10506" y="2962"/>
                  <a:pt x="10514" y="3067"/>
                  <a:pt x="10462" y="3187"/>
                </a:cubicBezTo>
                <a:lnTo>
                  <a:pt x="10439" y="3240"/>
                </a:lnTo>
                <a:lnTo>
                  <a:pt x="10001" y="3240"/>
                </a:lnTo>
                <a:lnTo>
                  <a:pt x="9562" y="3240"/>
                </a:lnTo>
                <a:lnTo>
                  <a:pt x="9562" y="3155"/>
                </a:lnTo>
                <a:close/>
                <a:moveTo>
                  <a:pt x="8425" y="2955"/>
                </a:moveTo>
                <a:cubicBezTo>
                  <a:pt x="8425" y="2949"/>
                  <a:pt x="8449" y="2921"/>
                  <a:pt x="8479" y="2892"/>
                </a:cubicBezTo>
                <a:lnTo>
                  <a:pt x="8532" y="2840"/>
                </a:lnTo>
                <a:lnTo>
                  <a:pt x="8879" y="2840"/>
                </a:lnTo>
                <a:cubicBezTo>
                  <a:pt x="9069" y="2840"/>
                  <a:pt x="9225" y="2844"/>
                  <a:pt x="9225" y="2848"/>
                </a:cubicBezTo>
                <a:cubicBezTo>
                  <a:pt x="9225" y="2853"/>
                  <a:pt x="9211" y="2881"/>
                  <a:pt x="9193" y="2911"/>
                </a:cubicBezTo>
                <a:lnTo>
                  <a:pt x="9161" y="2965"/>
                </a:lnTo>
                <a:lnTo>
                  <a:pt x="8793" y="2965"/>
                </a:lnTo>
                <a:cubicBezTo>
                  <a:pt x="8591" y="2965"/>
                  <a:pt x="8425" y="2960"/>
                  <a:pt x="8425" y="2955"/>
                </a:cubicBezTo>
                <a:close/>
                <a:moveTo>
                  <a:pt x="2784" y="330"/>
                </a:moveTo>
                <a:lnTo>
                  <a:pt x="0" y="327"/>
                </a:lnTo>
                <a:lnTo>
                  <a:pt x="0" y="277"/>
                </a:lnTo>
                <a:lnTo>
                  <a:pt x="0" y="227"/>
                </a:lnTo>
                <a:lnTo>
                  <a:pt x="60" y="227"/>
                </a:lnTo>
                <a:cubicBezTo>
                  <a:pt x="93" y="227"/>
                  <a:pt x="1734" y="179"/>
                  <a:pt x="3707" y="121"/>
                </a:cubicBezTo>
                <a:cubicBezTo>
                  <a:pt x="6691" y="33"/>
                  <a:pt x="7296" y="17"/>
                  <a:pt x="7309" y="31"/>
                </a:cubicBezTo>
                <a:cubicBezTo>
                  <a:pt x="7326" y="48"/>
                  <a:pt x="7320" y="84"/>
                  <a:pt x="7268" y="312"/>
                </a:cubicBezTo>
                <a:lnTo>
                  <a:pt x="7262" y="340"/>
                </a:lnTo>
                <a:lnTo>
                  <a:pt x="6415" y="337"/>
                </a:lnTo>
                <a:cubicBezTo>
                  <a:pt x="5950" y="335"/>
                  <a:pt x="4316" y="332"/>
                  <a:pt x="2784" y="330"/>
                </a:cubicBezTo>
                <a:close/>
              </a:path>
            </a:pathLst>
          </a:custGeom>
          <a:solidFill>
            <a:schemeClr val="bg1">
              <a:lumMod val="95000"/>
              <a:alpha val="61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965106938"/>
      </p:ext>
    </p:extLst>
  </p:cSld>
  <p:clrMap bg1="lt1" tx1="dk1" bg2="lt2" tx2="dk2" accent1="accent1" accent2="accent2" accent3="accent3" accent4="accent4" accent5="accent5" accent6="accent6" hlink="hlink" folHlink="folHlink"/>
  <p:sldLayoutIdLst>
    <p:sldLayoutId id="2147483678" r:id="rId1"/>
    <p:sldLayoutId id="2147483713" r:id="rId2"/>
    <p:sldLayoutId id="2147483714" r:id="rId3"/>
    <p:sldLayoutId id="2147483715" r:id="rId4"/>
    <p:sldLayoutId id="2147483716" r:id="rId5"/>
    <p:sldLayoutId id="2147483717" r:id="rId6"/>
    <p:sldLayoutId id="2147483702" r:id="rId7"/>
    <p:sldLayoutId id="2147483654" r:id="rId8"/>
    <p:sldLayoutId id="2147483660" r:id="rId9"/>
    <p:sldLayoutId id="2147483718" r:id="rId10"/>
    <p:sldLayoutId id="2147483700" r:id="rId11"/>
    <p:sldLayoutId id="2147483682" r:id="rId12"/>
    <p:sldLayoutId id="2147483686" r:id="rId13"/>
    <p:sldLayoutId id="2147483707" r:id="rId14"/>
    <p:sldLayoutId id="2147483668" r:id="rId15"/>
    <p:sldLayoutId id="2147483719" r:id="rId16"/>
    <p:sldLayoutId id="2147483720" r:id="rId17"/>
    <p:sldLayoutId id="2147483655" r:id="rId18"/>
    <p:sldLayoutId id="2147483721" r:id="rId19"/>
    <p:sldLayoutId id="2147483650" r:id="rId20"/>
    <p:sldLayoutId id="2147483663" r:id="rId21"/>
  </p:sldLayoutIdLst>
  <p:hf hdr="0" dt="0"/>
  <p:txStyles>
    <p:titleStyle>
      <a:lvl1pPr algn="l" defTabSz="914400" rtl="0" eaLnBrk="1" latinLnBrk="0" hangingPunct="1">
        <a:lnSpc>
          <a:spcPct val="90000"/>
        </a:lnSpc>
        <a:spcBef>
          <a:spcPct val="0"/>
        </a:spcBef>
        <a:buNone/>
        <a:defRPr sz="2800" kern="1200">
          <a:solidFill>
            <a:schemeClr val="accent2"/>
          </a:solidFill>
          <a:latin typeface="+mj-lt"/>
          <a:ea typeface="+mj-ea"/>
          <a:cs typeface="+mj-cs"/>
        </a:defRPr>
      </a:lvl1pPr>
    </p:titleStyle>
    <p:bodyStyle>
      <a:lvl1pPr marL="0" indent="0" algn="l" defTabSz="914400" rtl="0" eaLnBrk="1" latinLnBrk="0" hangingPunct="1">
        <a:lnSpc>
          <a:spcPct val="130000"/>
        </a:lnSpc>
        <a:spcBef>
          <a:spcPts val="1000"/>
        </a:spcBef>
        <a:buFont typeface="Arial" panose="020B0604020202020204" pitchFamily="34" charset="0"/>
        <a:buNone/>
        <a:defRPr sz="1200" kern="1200">
          <a:solidFill>
            <a:schemeClr val="tx1">
              <a:lumMod val="65000"/>
              <a:lumOff val="35000"/>
            </a:schemeClr>
          </a:solidFill>
          <a:latin typeface="+mn-lt"/>
          <a:ea typeface="+mn-ea"/>
          <a:cs typeface="+mn-cs"/>
        </a:defRPr>
      </a:lvl1pPr>
      <a:lvl2pPr marL="457200" indent="0" algn="l" defTabSz="914400" rtl="0" eaLnBrk="1" latinLnBrk="0" hangingPunct="1">
        <a:lnSpc>
          <a:spcPct val="130000"/>
        </a:lnSpc>
        <a:spcBef>
          <a:spcPts val="1000"/>
        </a:spcBef>
        <a:buFont typeface="Arial" panose="020B0604020202020204" pitchFamily="34" charset="0"/>
        <a:buNone/>
        <a:defRPr sz="1100" kern="1200">
          <a:solidFill>
            <a:schemeClr val="tx1">
              <a:lumMod val="65000"/>
              <a:lumOff val="35000"/>
            </a:schemeClr>
          </a:solidFill>
          <a:latin typeface="+mn-lt"/>
          <a:ea typeface="+mn-ea"/>
          <a:cs typeface="+mn-cs"/>
        </a:defRPr>
      </a:lvl2pPr>
      <a:lvl3pPr marL="914400" indent="0" algn="l" defTabSz="914400" rtl="0" eaLnBrk="1" latinLnBrk="0" hangingPunct="1">
        <a:lnSpc>
          <a:spcPct val="130000"/>
        </a:lnSpc>
        <a:spcBef>
          <a:spcPts val="1000"/>
        </a:spcBef>
        <a:buFont typeface="Arial" panose="020B0604020202020204" pitchFamily="34" charset="0"/>
        <a:buNone/>
        <a:defRPr sz="1050" kern="1200">
          <a:solidFill>
            <a:schemeClr val="tx1">
              <a:lumMod val="65000"/>
              <a:lumOff val="35000"/>
            </a:schemeClr>
          </a:solidFill>
          <a:latin typeface="+mn-lt"/>
          <a:ea typeface="+mn-ea"/>
          <a:cs typeface="+mn-cs"/>
        </a:defRPr>
      </a:lvl3pPr>
      <a:lvl4pPr marL="1371600" indent="0" algn="l" defTabSz="914400" rtl="0" eaLnBrk="1" latinLnBrk="0" hangingPunct="1">
        <a:lnSpc>
          <a:spcPct val="130000"/>
        </a:lnSpc>
        <a:spcBef>
          <a:spcPts val="1000"/>
        </a:spcBef>
        <a:buFont typeface="Arial" panose="020B0604020202020204" pitchFamily="34" charset="0"/>
        <a:buNone/>
        <a:defRPr sz="1000" kern="1200">
          <a:solidFill>
            <a:schemeClr val="tx1">
              <a:lumMod val="65000"/>
              <a:lumOff val="35000"/>
            </a:schemeClr>
          </a:solidFill>
          <a:latin typeface="+mn-lt"/>
          <a:ea typeface="+mn-ea"/>
          <a:cs typeface="+mn-cs"/>
        </a:defRPr>
      </a:lvl4pPr>
      <a:lvl5pPr marL="1828800" indent="0" algn="l" defTabSz="914400" rtl="0" eaLnBrk="1" latinLnBrk="0" hangingPunct="1">
        <a:lnSpc>
          <a:spcPct val="130000"/>
        </a:lnSpc>
        <a:spcBef>
          <a:spcPts val="1000"/>
        </a:spcBef>
        <a:buFont typeface="Arial" panose="020B0604020202020204" pitchFamily="34" charset="0"/>
        <a:buNone/>
        <a:defRPr sz="10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hyperlink" Target="https://youtu.be/YWoO8pG1zVo" TargetMode="External"/><Relationship Id="rId2" Type="http://schemas.openxmlformats.org/officeDocument/2006/relationships/hyperlink" Target="https://www.youtube.com/@TubularTransport" TargetMode="External"/><Relationship Id="rId1" Type="http://schemas.openxmlformats.org/officeDocument/2006/relationships/slideLayout" Target="../slideLayouts/slideLayout11.xml"/><Relationship Id="rId6" Type="http://schemas.openxmlformats.org/officeDocument/2006/relationships/image" Target="../media/image10.png"/><Relationship Id="rId5" Type="http://schemas.openxmlformats.org/officeDocument/2006/relationships/image" Target="../media/image21.emf"/><Relationship Id="rId4" Type="http://schemas.openxmlformats.org/officeDocument/2006/relationships/hyperlink" Target="https://youtu.be/Ud0yQRXmEyQ"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www.tublartransport.com/" TargetMode="External"/><Relationship Id="rId2" Type="http://schemas.openxmlformats.org/officeDocument/2006/relationships/image" Target="../media/image22.jpeg"/><Relationship Id="rId1" Type="http://schemas.openxmlformats.org/officeDocument/2006/relationships/slideLayout" Target="../slideLayouts/slideLayout21.xml"/><Relationship Id="rId4" Type="http://schemas.openxmlformats.org/officeDocument/2006/relationships/hyperlink" Target="mailto:contactus@tubulartransport.co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emf"/><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3.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xml"/><Relationship Id="rId1" Type="http://schemas.openxmlformats.org/officeDocument/2006/relationships/slideLayout" Target="../slideLayouts/slideLayout15.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428206" y="2358008"/>
            <a:ext cx="9788434" cy="1352780"/>
          </a:xfrm>
        </p:spPr>
        <p:txBody>
          <a:bodyPr/>
          <a:lstStyle/>
          <a:p>
            <a:r>
              <a:rPr lang="en-US" dirty="0"/>
              <a:t>Logistics Redefined: Tailored Solutions for Your Business Needs</a:t>
            </a:r>
          </a:p>
        </p:txBody>
      </p:sp>
      <p:sp>
        <p:nvSpPr>
          <p:cNvPr id="3" name="Text Placeholder 2"/>
          <p:cNvSpPr>
            <a:spLocks noGrp="1"/>
          </p:cNvSpPr>
          <p:nvPr>
            <p:ph type="body" sz="quarter" idx="10"/>
          </p:nvPr>
        </p:nvSpPr>
        <p:spPr/>
        <p:txBody>
          <a:bodyPr/>
          <a:lstStyle/>
          <a:p>
            <a:r>
              <a:rPr lang="en-US"/>
              <a:t>© TTL, 2024</a:t>
            </a:r>
            <a:endParaRPr lang="en-US" dirty="0"/>
          </a:p>
        </p:txBody>
      </p:sp>
    </p:spTree>
    <p:extLst>
      <p:ext uri="{BB962C8B-B14F-4D97-AF65-F5344CB8AC3E}">
        <p14:creationId xmlns:p14="http://schemas.microsoft.com/office/powerpoint/2010/main" val="34126945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65F07B-6CEB-55EE-B3FD-6F347F982DBB}"/>
              </a:ext>
            </a:extLst>
          </p:cNvPr>
          <p:cNvSpPr>
            <a:spLocks noGrp="1"/>
          </p:cNvSpPr>
          <p:nvPr>
            <p:ph type="body" sz="quarter" idx="16"/>
          </p:nvPr>
        </p:nvSpPr>
        <p:spPr>
          <a:xfrm>
            <a:off x="4319454" y="2811028"/>
            <a:ext cx="2469295" cy="3093386"/>
          </a:xfrm>
        </p:spPr>
        <p:txBody>
          <a:bodyPr>
            <a:normAutofit/>
          </a:bodyPr>
          <a:lstStyle/>
          <a:p>
            <a:pPr marL="0" indent="0">
              <a:buNone/>
            </a:pPr>
            <a:r>
              <a:rPr lang="en-US" dirty="0">
                <a:solidFill>
                  <a:schemeClr val="bg2"/>
                </a:solidFill>
              </a:rPr>
              <a:t>Ready to elevate your logistics experience?</a:t>
            </a:r>
          </a:p>
          <a:p>
            <a:pPr marL="0" indent="0">
              <a:buNone/>
            </a:pPr>
            <a:r>
              <a:rPr lang="en-US" dirty="0">
                <a:solidFill>
                  <a:schemeClr val="bg2"/>
                </a:solidFill>
              </a:rPr>
              <a:t>Join countless satisfied clients who trust us with their logistics needs.</a:t>
            </a:r>
          </a:p>
          <a:p>
            <a:pPr marL="0" indent="0">
              <a:buNone/>
            </a:pPr>
            <a:r>
              <a:rPr lang="en-US" dirty="0">
                <a:solidFill>
                  <a:schemeClr val="bg2"/>
                </a:solidFill>
              </a:rPr>
              <a:t>Let us provide a consultation to show how we can optimize your supply chain for maximum efficiency and cost savings!</a:t>
            </a:r>
          </a:p>
        </p:txBody>
      </p:sp>
      <p:sp>
        <p:nvSpPr>
          <p:cNvPr id="21" name="Slide Number Placeholder 20">
            <a:extLst>
              <a:ext uri="{FF2B5EF4-FFF2-40B4-BE49-F238E27FC236}">
                <a16:creationId xmlns:a16="http://schemas.microsoft.com/office/drawing/2014/main" id="{C551CFBE-C8BC-3D59-56D1-06292C4D1CFF}"/>
              </a:ext>
            </a:extLst>
          </p:cNvPr>
          <p:cNvSpPr>
            <a:spLocks noGrp="1"/>
          </p:cNvSpPr>
          <p:nvPr>
            <p:ph type="sldNum" sz="quarter" idx="13"/>
          </p:nvPr>
        </p:nvSpPr>
        <p:spPr/>
        <p:txBody>
          <a:bodyPr/>
          <a:lstStyle/>
          <a:p>
            <a:fld id="{5BCF76A5-B677-4635-9317-32972EB52FE2}" type="slidenum">
              <a:rPr lang="en-US" smtClean="0"/>
              <a:pPr/>
              <a:t>10</a:t>
            </a:fld>
            <a:endParaRPr lang="en-US"/>
          </a:p>
        </p:txBody>
      </p:sp>
      <p:sp>
        <p:nvSpPr>
          <p:cNvPr id="6" name="Text Placeholder 5">
            <a:extLst>
              <a:ext uri="{FF2B5EF4-FFF2-40B4-BE49-F238E27FC236}">
                <a16:creationId xmlns:a16="http://schemas.microsoft.com/office/drawing/2014/main" id="{73C8D66B-BB20-B0F9-80A7-BEA6F0BE087E}"/>
              </a:ext>
            </a:extLst>
          </p:cNvPr>
          <p:cNvSpPr>
            <a:spLocks noGrp="1"/>
          </p:cNvSpPr>
          <p:nvPr>
            <p:ph type="body" sz="quarter" idx="20"/>
          </p:nvPr>
        </p:nvSpPr>
        <p:spPr>
          <a:xfrm>
            <a:off x="7361468" y="1615259"/>
            <a:ext cx="4660643" cy="4490299"/>
          </a:xfrm>
        </p:spPr>
        <p:txBody>
          <a:bodyPr>
            <a:noAutofit/>
          </a:bodyPr>
          <a:lstStyle/>
          <a:p>
            <a:pPr marL="0" indent="0">
              <a:buNone/>
            </a:pPr>
            <a:r>
              <a:rPr lang="en-US" sz="2400" b="1" dirty="0"/>
              <a:t>The TTL Difference</a:t>
            </a:r>
            <a:endParaRPr lang="en-US" sz="2400" b="1" dirty="0">
              <a:solidFill>
                <a:schemeClr val="tx1">
                  <a:lumMod val="65000"/>
                  <a:lumOff val="35000"/>
                </a:schemeClr>
              </a:solidFill>
            </a:endParaRPr>
          </a:p>
          <a:p>
            <a:pPr>
              <a:buBlip>
                <a:blip r:embed="rId2"/>
              </a:buBlip>
            </a:pPr>
            <a:r>
              <a:rPr lang="en-US" sz="1050" b="1" dirty="0">
                <a:solidFill>
                  <a:schemeClr val="tx1">
                    <a:lumMod val="65000"/>
                    <a:lumOff val="35000"/>
                  </a:schemeClr>
                </a:solidFill>
              </a:rPr>
              <a:t>Integrity – we operate with honesty and transparency, building trust through every interaction. We hold ourselves accountable to our clients, partners, and each other.</a:t>
            </a:r>
          </a:p>
          <a:p>
            <a:pPr>
              <a:buBlip>
                <a:blip r:embed="rId2"/>
              </a:buBlip>
            </a:pPr>
            <a:r>
              <a:rPr lang="en-US" sz="1050" b="1" dirty="0">
                <a:solidFill>
                  <a:schemeClr val="tx1">
                    <a:lumMod val="65000"/>
                    <a:lumOff val="35000"/>
                  </a:schemeClr>
                </a:solidFill>
              </a:rPr>
              <a:t>Safety – safety isn’t just a priority; it’s embedded in everything we do. From planning to delivery, we adhere to strict safety protocols to ensure th</a:t>
            </a:r>
            <a:r>
              <a:rPr lang="en-US" sz="1050" b="1" dirty="0"/>
              <a:t>e protection of people, assets and the environment.</a:t>
            </a:r>
            <a:endParaRPr lang="en-US" sz="1050" b="1" dirty="0">
              <a:solidFill>
                <a:schemeClr val="tx1">
                  <a:lumMod val="65000"/>
                  <a:lumOff val="35000"/>
                </a:schemeClr>
              </a:solidFill>
            </a:endParaRPr>
          </a:p>
          <a:p>
            <a:pPr>
              <a:buBlip>
                <a:blip r:embed="rId2"/>
              </a:buBlip>
            </a:pPr>
            <a:r>
              <a:rPr lang="en-US" sz="1050" b="1" dirty="0"/>
              <a:t>Customer Focus – our clients are at the heart of our operations. We customize solutions to fit their unique needs, and our team is always ready to go the extra mile to exceed expectations.</a:t>
            </a:r>
            <a:endParaRPr lang="en-US" sz="1050" b="1" dirty="0">
              <a:solidFill>
                <a:schemeClr val="tx1">
                  <a:lumMod val="65000"/>
                  <a:lumOff val="35000"/>
                </a:schemeClr>
              </a:solidFill>
            </a:endParaRPr>
          </a:p>
          <a:p>
            <a:pPr>
              <a:buBlip>
                <a:blip r:embed="rId2"/>
              </a:buBlip>
            </a:pPr>
            <a:r>
              <a:rPr lang="en-US" sz="1050" b="1" dirty="0">
                <a:solidFill>
                  <a:schemeClr val="tx1">
                    <a:lumMod val="65000"/>
                    <a:lumOff val="35000"/>
                  </a:schemeClr>
                </a:solidFill>
              </a:rPr>
              <a:t>Reliability – consistency is key. Our commitment to delivering safe, timely, and accurate logistics solutions means you can depend on us, day in and day out.</a:t>
            </a:r>
          </a:p>
          <a:p>
            <a:pPr>
              <a:buBlip>
                <a:blip r:embed="rId2"/>
              </a:buBlip>
            </a:pPr>
            <a:r>
              <a:rPr lang="en-US" sz="1050" b="1" dirty="0">
                <a:solidFill>
                  <a:schemeClr val="tx1">
                    <a:lumMod val="65000"/>
                    <a:lumOff val="35000"/>
                  </a:schemeClr>
                </a:solidFill>
              </a:rPr>
              <a:t>Innovation – in a fast-paced industry, we stay ahead by embracing technology and innovative solutions. We’re always looking for better, smarter ways to serve our clients.</a:t>
            </a:r>
          </a:p>
        </p:txBody>
      </p:sp>
      <p:sp>
        <p:nvSpPr>
          <p:cNvPr id="20" name="Footer Placeholder 19">
            <a:extLst>
              <a:ext uri="{FF2B5EF4-FFF2-40B4-BE49-F238E27FC236}">
                <a16:creationId xmlns:a16="http://schemas.microsoft.com/office/drawing/2014/main" id="{F7D89584-0DA6-A3D2-8172-10C0D884CA3E}"/>
              </a:ext>
            </a:extLst>
          </p:cNvPr>
          <p:cNvSpPr>
            <a:spLocks noGrp="1"/>
          </p:cNvSpPr>
          <p:nvPr>
            <p:ph type="ftr" sz="quarter" idx="22"/>
          </p:nvPr>
        </p:nvSpPr>
        <p:spPr/>
        <p:txBody>
          <a:bodyPr/>
          <a:lstStyle/>
          <a:p>
            <a:r>
              <a:rPr lang="en-US" dirty="0"/>
              <a:t>© TTL, 2024</a:t>
            </a:r>
          </a:p>
        </p:txBody>
      </p:sp>
      <p:sp>
        <p:nvSpPr>
          <p:cNvPr id="12" name="Oval 51">
            <a:extLst>
              <a:ext uri="{FF2B5EF4-FFF2-40B4-BE49-F238E27FC236}">
                <a16:creationId xmlns:a16="http://schemas.microsoft.com/office/drawing/2014/main" id="{8AF45ABF-4C93-0C7C-664A-A332F87EB3E1}"/>
              </a:ext>
            </a:extLst>
          </p:cNvPr>
          <p:cNvSpPr/>
          <p:nvPr/>
        </p:nvSpPr>
        <p:spPr>
          <a:xfrm flipV="1">
            <a:off x="4598420" y="1816779"/>
            <a:ext cx="834373" cy="834373"/>
          </a:xfrm>
          <a:prstGeom prst="ellipse">
            <a:avLst/>
          </a:prstGeom>
          <a:solidFill>
            <a:schemeClr val="bg1"/>
          </a:solidFill>
          <a:ln w="12700">
            <a:miter lim="400000"/>
          </a:ln>
          <a:effectLst>
            <a:outerShdw blurRad="152400" dist="90035" dir="2315233" rotWithShape="0">
              <a:srgbClr val="000000">
                <a:alpha val="38297"/>
              </a:srgbClr>
            </a:outerShdw>
          </a:effectLst>
        </p:spPr>
        <p:txBody>
          <a:bodyPr lIns="45719" rIns="45719" anchor="ctr"/>
          <a:lstStyle/>
          <a:p>
            <a:pPr marL="0" marR="0" lvl="0" indent="0" algn="ctr" defTabSz="914400" rtl="0" eaLnBrk="1" fontAlgn="auto" latinLnBrk="0" hangingPunct="1">
              <a:lnSpc>
                <a:spcPct val="100000"/>
              </a:lnSpc>
              <a:spcBef>
                <a:spcPts val="0"/>
              </a:spcBef>
              <a:spcAft>
                <a:spcPts val="0"/>
              </a:spcAft>
              <a:buClrTx/>
              <a:buSzTx/>
              <a:buFontTx/>
              <a:buNone/>
              <a:tabLst/>
              <a:defRPr>
                <a:solidFill>
                  <a:srgbClr val="FFFFFF"/>
                </a:solidFill>
              </a:defRPr>
            </a:pPr>
            <a:endParaRPr kumimoji="0" sz="1800" b="0" i="0" u="none" strike="noStrike" kern="1200" cap="none" spc="0" normalizeH="0" baseline="0" noProof="0" dirty="0">
              <a:ln>
                <a:noFill/>
              </a:ln>
              <a:solidFill>
                <a:schemeClr val="accent1"/>
              </a:solidFill>
              <a:effectLst/>
              <a:uLnTx/>
              <a:uFillTx/>
              <a:latin typeface="Helvetica"/>
              <a:cs typeface="Helvetica"/>
            </a:endParaRPr>
          </a:p>
        </p:txBody>
      </p:sp>
      <p:sp>
        <p:nvSpPr>
          <p:cNvPr id="13" name="TextBox 12">
            <a:extLst>
              <a:ext uri="{FF2B5EF4-FFF2-40B4-BE49-F238E27FC236}">
                <a16:creationId xmlns:a16="http://schemas.microsoft.com/office/drawing/2014/main" id="{2FC5A714-EBCB-433B-1893-6C71FC9F92B1}"/>
              </a:ext>
            </a:extLst>
          </p:cNvPr>
          <p:cNvSpPr txBox="1"/>
          <p:nvPr/>
        </p:nvSpPr>
        <p:spPr>
          <a:xfrm>
            <a:off x="4753515" y="1735282"/>
            <a:ext cx="524181" cy="157992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2438338" rtl="0" fontAlgn="auto" latinLnBrk="0" hangingPunct="0">
              <a:lnSpc>
                <a:spcPct val="100000"/>
              </a:lnSpc>
              <a:spcBef>
                <a:spcPts val="0"/>
              </a:spcBef>
              <a:spcAft>
                <a:spcPts val="0"/>
              </a:spcAft>
              <a:buClrTx/>
              <a:buSzTx/>
              <a:buFontTx/>
              <a:buNone/>
              <a:tabLst/>
            </a:pPr>
            <a:r>
              <a:rPr kumimoji="0" lang="en-US" sz="9600" b="1" i="0" u="none" strike="noStrike" cap="none" spc="0" normalizeH="0" baseline="0" dirty="0">
                <a:ln>
                  <a:noFill/>
                </a:ln>
                <a:solidFill>
                  <a:schemeClr val="accent2"/>
                </a:solidFill>
                <a:effectLst/>
                <a:uFillTx/>
                <a:latin typeface="+mn-lt"/>
                <a:ea typeface="+mn-ea"/>
                <a:cs typeface="+mn-cs"/>
                <a:sym typeface="Helvetica Neue"/>
              </a:rPr>
              <a:t>“</a:t>
            </a:r>
          </a:p>
        </p:txBody>
      </p:sp>
      <p:sp>
        <p:nvSpPr>
          <p:cNvPr id="3" name="Title 2"/>
          <p:cNvSpPr>
            <a:spLocks noGrp="1"/>
          </p:cNvSpPr>
          <p:nvPr>
            <p:ph type="title"/>
          </p:nvPr>
        </p:nvSpPr>
        <p:spPr/>
        <p:txBody>
          <a:bodyPr/>
          <a:lstStyle/>
          <a:p>
            <a:r>
              <a:rPr lang="en-US" dirty="0"/>
              <a:t>LET’S WORK TOGETHER</a:t>
            </a:r>
          </a:p>
        </p:txBody>
      </p:sp>
      <p:pic>
        <p:nvPicPr>
          <p:cNvPr id="7" name="Picture Placeholder 6"/>
          <p:cNvPicPr>
            <a:picLocks noGrp="1" noChangeAspect="1"/>
          </p:cNvPicPr>
          <p:nvPr>
            <p:ph type="pic" sz="quarter" idx="23"/>
          </p:nvPr>
        </p:nvPicPr>
        <p:blipFill>
          <a:blip r:embed="rId3" cstate="print">
            <a:extLst>
              <a:ext uri="{28A0092B-C50C-407E-A947-70E740481C1C}">
                <a14:useLocalDpi xmlns:a14="http://schemas.microsoft.com/office/drawing/2010/main" val="0"/>
              </a:ext>
            </a:extLst>
          </a:blip>
          <a:srcRect l="27083" r="27083"/>
          <a:stretch>
            <a:fillRect/>
          </a:stretch>
        </p:blipFill>
        <p:spPr/>
      </p:pic>
    </p:spTree>
    <p:extLst>
      <p:ext uri="{BB962C8B-B14F-4D97-AF65-F5344CB8AC3E}">
        <p14:creationId xmlns:p14="http://schemas.microsoft.com/office/powerpoint/2010/main" val="1739162642"/>
      </p:ext>
    </p:extLst>
  </p:cSld>
  <p:clrMapOvr>
    <a:masterClrMapping/>
  </p:clrMapOvr>
  <mc:AlternateContent xmlns:mc="http://schemas.openxmlformats.org/markup-compatibility/2006" xmlns:p14="http://schemas.microsoft.com/office/powerpoint/2010/main">
    <mc:Choice Requires="p14">
      <p:transition p14:dur="10" advTm="1000"/>
    </mc:Choice>
    <mc:Fallback xmlns="">
      <p:transition advTm="1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FF7D906D-A76C-42B7-8E1A-F327258BCCA2}"/>
              </a:ext>
            </a:extLst>
          </p:cNvPr>
          <p:cNvGrpSpPr/>
          <p:nvPr/>
        </p:nvGrpSpPr>
        <p:grpSpPr>
          <a:xfrm>
            <a:off x="555376" y="2309682"/>
            <a:ext cx="684214" cy="684211"/>
            <a:chOff x="1066698" y="3228605"/>
            <a:chExt cx="468652" cy="468650"/>
          </a:xfrm>
        </p:grpSpPr>
        <p:sp>
          <p:nvSpPr>
            <p:cNvPr id="397" name="Oval 396">
              <a:extLst>
                <a:ext uri="{FF2B5EF4-FFF2-40B4-BE49-F238E27FC236}">
                  <a16:creationId xmlns:a16="http://schemas.microsoft.com/office/drawing/2014/main" id="{A7EBAF00-CEF9-449F-8D45-874B73C5C6CD}"/>
                </a:ext>
              </a:extLst>
            </p:cNvPr>
            <p:cNvSpPr/>
            <p:nvPr/>
          </p:nvSpPr>
          <p:spPr>
            <a:xfrm>
              <a:off x="1066698" y="3228605"/>
              <a:ext cx="468652" cy="468650"/>
            </a:xfrm>
            <a:prstGeom prst="ellipse">
              <a:avLst/>
            </a:prstGeom>
            <a:solidFill>
              <a:schemeClr val="accent1"/>
            </a:solidFill>
            <a:ln>
              <a:noFill/>
            </a:ln>
            <a:effectLst>
              <a:outerShdw blurRad="838200" dist="381000" dir="5400000" sx="95000" sy="95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dirty="0">
                <a:latin typeface="Arial" panose="020B0604020202020204" pitchFamily="34" charset="0"/>
              </a:endParaRPr>
            </a:p>
          </p:txBody>
        </p:sp>
        <p:grpSp>
          <p:nvGrpSpPr>
            <p:cNvPr id="399" name="Graphic 40">
              <a:extLst>
                <a:ext uri="{FF2B5EF4-FFF2-40B4-BE49-F238E27FC236}">
                  <a16:creationId xmlns:a16="http://schemas.microsoft.com/office/drawing/2014/main" id="{DBD0D995-CBE6-410D-A9A6-9E3B9B3033EC}"/>
                </a:ext>
              </a:extLst>
            </p:cNvPr>
            <p:cNvGrpSpPr/>
            <p:nvPr/>
          </p:nvGrpSpPr>
          <p:grpSpPr>
            <a:xfrm>
              <a:off x="1173401" y="3338236"/>
              <a:ext cx="255247" cy="249389"/>
              <a:chOff x="1078072" y="1812118"/>
              <a:chExt cx="582005" cy="568647"/>
            </a:xfrm>
            <a:solidFill>
              <a:schemeClr val="bg1"/>
            </a:solidFill>
          </p:grpSpPr>
          <p:sp>
            <p:nvSpPr>
              <p:cNvPr id="404" name="Freeform: Shape 403">
                <a:extLst>
                  <a:ext uri="{FF2B5EF4-FFF2-40B4-BE49-F238E27FC236}">
                    <a16:creationId xmlns:a16="http://schemas.microsoft.com/office/drawing/2014/main" id="{57BB1CC8-2113-4930-9822-76EECCE8DEC8}"/>
                  </a:ext>
                </a:extLst>
              </p:cNvPr>
              <p:cNvSpPr/>
              <p:nvPr/>
            </p:nvSpPr>
            <p:spPr>
              <a:xfrm>
                <a:off x="1371885" y="2262770"/>
                <a:ext cx="78582" cy="78606"/>
              </a:xfrm>
              <a:custGeom>
                <a:avLst/>
                <a:gdLst>
                  <a:gd name="connsiteX0" fmla="*/ 49469 w 78582"/>
                  <a:gd name="connsiteY0" fmla="*/ 1348 h 78606"/>
                  <a:gd name="connsiteX1" fmla="*/ 1348 w 78582"/>
                  <a:gd name="connsiteY1" fmla="*/ 29136 h 78606"/>
                  <a:gd name="connsiteX2" fmla="*/ 29136 w 78582"/>
                  <a:gd name="connsiteY2" fmla="*/ 77257 h 78606"/>
                  <a:gd name="connsiteX3" fmla="*/ 58938 w 78582"/>
                  <a:gd name="connsiteY3" fmla="*/ 73328 h 78606"/>
                  <a:gd name="connsiteX4" fmla="*/ 73308 w 78582"/>
                  <a:gd name="connsiteY4" fmla="*/ 19653 h 78606"/>
                  <a:gd name="connsiteX5" fmla="*/ 49469 w 78582"/>
                  <a:gd name="connsiteY5" fmla="*/ 1358 h 78606"/>
                  <a:gd name="connsiteX6" fmla="*/ 58309 w 78582"/>
                  <a:gd name="connsiteY6" fmla="*/ 44391 h 78606"/>
                  <a:gd name="connsiteX7" fmla="*/ 34246 w 78582"/>
                  <a:gd name="connsiteY7" fmla="*/ 58415 h 78606"/>
                  <a:gd name="connsiteX8" fmla="*/ 20221 w 78582"/>
                  <a:gd name="connsiteY8" fmla="*/ 34352 h 78606"/>
                  <a:gd name="connsiteX9" fmla="*/ 44285 w 78582"/>
                  <a:gd name="connsiteY9" fmla="*/ 20327 h 78606"/>
                  <a:gd name="connsiteX10" fmla="*/ 56296 w 78582"/>
                  <a:gd name="connsiteY10" fmla="*/ 29480 h 78606"/>
                  <a:gd name="connsiteX11" fmla="*/ 58280 w 78582"/>
                  <a:gd name="connsiteY11" fmla="*/ 44391 h 78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8582" h="78606">
                    <a:moveTo>
                      <a:pt x="49469" y="1348"/>
                    </a:moveTo>
                    <a:cubicBezTo>
                      <a:pt x="28507" y="-4267"/>
                      <a:pt x="6963" y="8174"/>
                      <a:pt x="1348" y="29136"/>
                    </a:cubicBezTo>
                    <a:cubicBezTo>
                      <a:pt x="-4267" y="50098"/>
                      <a:pt x="8174" y="71642"/>
                      <a:pt x="29136" y="77257"/>
                    </a:cubicBezTo>
                    <a:cubicBezTo>
                      <a:pt x="39197" y="79971"/>
                      <a:pt x="49924" y="78556"/>
                      <a:pt x="58938" y="73328"/>
                    </a:cubicBezTo>
                    <a:cubicBezTo>
                      <a:pt x="77728" y="62474"/>
                      <a:pt x="84162" y="38443"/>
                      <a:pt x="73308" y="19653"/>
                    </a:cubicBezTo>
                    <a:cubicBezTo>
                      <a:pt x="68100" y="10637"/>
                      <a:pt x="59526" y="4056"/>
                      <a:pt x="49469" y="1358"/>
                    </a:cubicBezTo>
                    <a:close/>
                    <a:moveTo>
                      <a:pt x="58309" y="44391"/>
                    </a:moveTo>
                    <a:cubicBezTo>
                      <a:pt x="55537" y="54908"/>
                      <a:pt x="44763" y="61187"/>
                      <a:pt x="34246" y="58415"/>
                    </a:cubicBezTo>
                    <a:cubicBezTo>
                      <a:pt x="23728" y="55643"/>
                      <a:pt x="17449" y="44869"/>
                      <a:pt x="20221" y="34352"/>
                    </a:cubicBezTo>
                    <a:cubicBezTo>
                      <a:pt x="22993" y="23834"/>
                      <a:pt x="33767" y="17555"/>
                      <a:pt x="44285" y="20327"/>
                    </a:cubicBezTo>
                    <a:cubicBezTo>
                      <a:pt x="49346" y="21661"/>
                      <a:pt x="53667" y="24954"/>
                      <a:pt x="56296" y="29480"/>
                    </a:cubicBezTo>
                    <a:cubicBezTo>
                      <a:pt x="58925" y="33985"/>
                      <a:pt x="59639" y="39355"/>
                      <a:pt x="58280" y="44391"/>
                    </a:cubicBezTo>
                    <a:close/>
                  </a:path>
                </a:pathLst>
              </a:custGeom>
              <a:grpFill/>
              <a:ln w="9823" cap="flat">
                <a:noFill/>
                <a:prstDash val="solid"/>
                <a:miter/>
              </a:ln>
            </p:spPr>
            <p:txBody>
              <a:bodyPr rtlCol="0" anchor="ctr"/>
              <a:lstStyle/>
              <a:p>
                <a:endParaRPr lang="en-US" dirty="0">
                  <a:latin typeface="Inter" panose="020B0502030000000004" pitchFamily="34" charset="0"/>
                </a:endParaRPr>
              </a:p>
            </p:txBody>
          </p:sp>
          <p:sp>
            <p:nvSpPr>
              <p:cNvPr id="405" name="Freeform: Shape 404">
                <a:extLst>
                  <a:ext uri="{FF2B5EF4-FFF2-40B4-BE49-F238E27FC236}">
                    <a16:creationId xmlns:a16="http://schemas.microsoft.com/office/drawing/2014/main" id="{6AC77B4E-A582-4EC5-B719-6D557E7BA0AB}"/>
                  </a:ext>
                </a:extLst>
              </p:cNvPr>
              <p:cNvSpPr/>
              <p:nvPr/>
            </p:nvSpPr>
            <p:spPr>
              <a:xfrm>
                <a:off x="1078072" y="1812118"/>
                <a:ext cx="582005" cy="568647"/>
              </a:xfrm>
              <a:custGeom>
                <a:avLst/>
                <a:gdLst>
                  <a:gd name="connsiteX0" fmla="*/ 578083 w 582005"/>
                  <a:gd name="connsiteY0" fmla="*/ 35736 h 568647"/>
                  <a:gd name="connsiteX1" fmla="*/ 560196 w 582005"/>
                  <a:gd name="connsiteY1" fmla="*/ 21984 h 568647"/>
                  <a:gd name="connsiteX2" fmla="*/ 484297 w 582005"/>
                  <a:gd name="connsiteY2" fmla="*/ 1671 h 568647"/>
                  <a:gd name="connsiteX3" fmla="*/ 424143 w 582005"/>
                  <a:gd name="connsiteY3" fmla="*/ 36394 h 568647"/>
                  <a:gd name="connsiteX4" fmla="*/ 413966 w 582005"/>
                  <a:gd name="connsiteY4" fmla="*/ 74349 h 568647"/>
                  <a:gd name="connsiteX5" fmla="*/ 214724 w 582005"/>
                  <a:gd name="connsiteY5" fmla="*/ 20953 h 568647"/>
                  <a:gd name="connsiteX6" fmla="*/ 202701 w 582005"/>
                  <a:gd name="connsiteY6" fmla="*/ 27898 h 568647"/>
                  <a:gd name="connsiteX7" fmla="*/ 164559 w 582005"/>
                  <a:gd name="connsiteY7" fmla="*/ 170228 h 568647"/>
                  <a:gd name="connsiteX8" fmla="*/ 117126 w 582005"/>
                  <a:gd name="connsiteY8" fmla="*/ 157517 h 568647"/>
                  <a:gd name="connsiteX9" fmla="*/ 105094 w 582005"/>
                  <a:gd name="connsiteY9" fmla="*/ 164460 h 568647"/>
                  <a:gd name="connsiteX10" fmla="*/ 105093 w 582005"/>
                  <a:gd name="connsiteY10" fmla="*/ 164462 h 568647"/>
                  <a:gd name="connsiteX11" fmla="*/ 46619 w 582005"/>
                  <a:gd name="connsiteY11" fmla="*/ 382682 h 568647"/>
                  <a:gd name="connsiteX12" fmla="*/ 37130 w 582005"/>
                  <a:gd name="connsiteY12" fmla="*/ 380138 h 568647"/>
                  <a:gd name="connsiteX13" fmla="*/ 1012 w 582005"/>
                  <a:gd name="connsiteY13" fmla="*/ 400992 h 568647"/>
                  <a:gd name="connsiteX14" fmla="*/ 21866 w 582005"/>
                  <a:gd name="connsiteY14" fmla="*/ 437110 h 568647"/>
                  <a:gd name="connsiteX15" fmla="*/ 255173 w 582005"/>
                  <a:gd name="connsiteY15" fmla="*/ 499582 h 568647"/>
                  <a:gd name="connsiteX16" fmla="*/ 342698 w 582005"/>
                  <a:gd name="connsiteY16" fmla="*/ 568061 h 568647"/>
                  <a:gd name="connsiteX17" fmla="*/ 411177 w 582005"/>
                  <a:gd name="connsiteY17" fmla="*/ 480536 h 568647"/>
                  <a:gd name="connsiteX18" fmla="*/ 380422 w 582005"/>
                  <a:gd name="connsiteY18" fmla="*/ 427267 h 568647"/>
                  <a:gd name="connsiteX19" fmla="*/ 478491 w 582005"/>
                  <a:gd name="connsiteY19" fmla="*/ 61138 h 568647"/>
                  <a:gd name="connsiteX20" fmla="*/ 544902 w 582005"/>
                  <a:gd name="connsiteY20" fmla="*/ 78926 h 568647"/>
                  <a:gd name="connsiteX21" fmla="*/ 581000 w 582005"/>
                  <a:gd name="connsiteY21" fmla="*/ 58100 h 568647"/>
                  <a:gd name="connsiteX22" fmla="*/ 578044 w 582005"/>
                  <a:gd name="connsiteY22" fmla="*/ 35707 h 568647"/>
                  <a:gd name="connsiteX23" fmla="*/ 263837 w 582005"/>
                  <a:gd name="connsiteY23" fmla="*/ 217170 h 568647"/>
                  <a:gd name="connsiteX24" fmla="*/ 245694 w 582005"/>
                  <a:gd name="connsiteY24" fmla="*/ 284829 h 568647"/>
                  <a:gd name="connsiteX25" fmla="*/ 234428 w 582005"/>
                  <a:gd name="connsiteY25" fmla="*/ 272059 h 568647"/>
                  <a:gd name="connsiteX26" fmla="*/ 227051 w 582005"/>
                  <a:gd name="connsiteY26" fmla="*/ 268720 h 568647"/>
                  <a:gd name="connsiteX27" fmla="*/ 223908 w 582005"/>
                  <a:gd name="connsiteY27" fmla="*/ 269240 h 568647"/>
                  <a:gd name="connsiteX28" fmla="*/ 207730 w 582005"/>
                  <a:gd name="connsiteY28" fmla="*/ 274712 h 568647"/>
                  <a:gd name="connsiteX29" fmla="*/ 225872 w 582005"/>
                  <a:gd name="connsiteY29" fmla="*/ 207043 h 568647"/>
                  <a:gd name="connsiteX30" fmla="*/ 304522 w 582005"/>
                  <a:gd name="connsiteY30" fmla="*/ 65351 h 568647"/>
                  <a:gd name="connsiteX31" fmla="*/ 323500 w 582005"/>
                  <a:gd name="connsiteY31" fmla="*/ 70440 h 568647"/>
                  <a:gd name="connsiteX32" fmla="*/ 311840 w 582005"/>
                  <a:gd name="connsiteY32" fmla="*/ 113944 h 568647"/>
                  <a:gd name="connsiteX33" fmla="*/ 309807 w 582005"/>
                  <a:gd name="connsiteY33" fmla="*/ 110428 h 568647"/>
                  <a:gd name="connsiteX34" fmla="*/ 303845 w 582005"/>
                  <a:gd name="connsiteY34" fmla="*/ 105850 h 568647"/>
                  <a:gd name="connsiteX35" fmla="*/ 296389 w 582005"/>
                  <a:gd name="connsiteY35" fmla="*/ 106833 h 568647"/>
                  <a:gd name="connsiteX36" fmla="*/ 292853 w 582005"/>
                  <a:gd name="connsiteY36" fmla="*/ 108866 h 568647"/>
                  <a:gd name="connsiteX37" fmla="*/ 219173 w 582005"/>
                  <a:gd name="connsiteY37" fmla="*/ 42474 h 568647"/>
                  <a:gd name="connsiteX38" fmla="*/ 285584 w 582005"/>
                  <a:gd name="connsiteY38" fmla="*/ 60273 h 568647"/>
                  <a:gd name="connsiteX39" fmla="*/ 267786 w 582005"/>
                  <a:gd name="connsiteY39" fmla="*/ 126694 h 568647"/>
                  <a:gd name="connsiteX40" fmla="*/ 274728 w 582005"/>
                  <a:gd name="connsiteY40" fmla="*/ 138726 h 568647"/>
                  <a:gd name="connsiteX41" fmla="*/ 282186 w 582005"/>
                  <a:gd name="connsiteY41" fmla="*/ 137744 h 568647"/>
                  <a:gd name="connsiteX42" fmla="*/ 297745 w 582005"/>
                  <a:gd name="connsiteY42" fmla="*/ 128757 h 568647"/>
                  <a:gd name="connsiteX43" fmla="*/ 306723 w 582005"/>
                  <a:gd name="connsiteY43" fmla="*/ 144316 h 568647"/>
                  <a:gd name="connsiteX44" fmla="*/ 315229 w 582005"/>
                  <a:gd name="connsiteY44" fmla="*/ 149227 h 568647"/>
                  <a:gd name="connsiteX45" fmla="*/ 316516 w 582005"/>
                  <a:gd name="connsiteY45" fmla="*/ 149139 h 568647"/>
                  <a:gd name="connsiteX46" fmla="*/ 324718 w 582005"/>
                  <a:gd name="connsiteY46" fmla="*/ 141939 h 568647"/>
                  <a:gd name="connsiteX47" fmla="*/ 342507 w 582005"/>
                  <a:gd name="connsiteY47" fmla="*/ 75528 h 568647"/>
                  <a:gd name="connsiteX48" fmla="*/ 408927 w 582005"/>
                  <a:gd name="connsiteY48" fmla="*/ 93326 h 568647"/>
                  <a:gd name="connsiteX49" fmla="*/ 373291 w 582005"/>
                  <a:gd name="connsiteY49" fmla="*/ 226148 h 568647"/>
                  <a:gd name="connsiteX50" fmla="*/ 183527 w 582005"/>
                  <a:gd name="connsiteY50" fmla="*/ 175306 h 568647"/>
                  <a:gd name="connsiteX51" fmla="*/ 121566 w 582005"/>
                  <a:gd name="connsiteY51" fmla="*/ 179009 h 568647"/>
                  <a:gd name="connsiteX52" fmla="*/ 206954 w 582005"/>
                  <a:gd name="connsiteY52" fmla="*/ 201886 h 568647"/>
                  <a:gd name="connsiteX53" fmla="*/ 184067 w 582005"/>
                  <a:gd name="connsiteY53" fmla="*/ 287285 h 568647"/>
                  <a:gd name="connsiteX54" fmla="*/ 191016 w 582005"/>
                  <a:gd name="connsiteY54" fmla="*/ 299313 h 568647"/>
                  <a:gd name="connsiteX55" fmla="*/ 196699 w 582005"/>
                  <a:gd name="connsiteY55" fmla="*/ 299131 h 568647"/>
                  <a:gd name="connsiteX56" fmla="*/ 224055 w 582005"/>
                  <a:gd name="connsiteY56" fmla="*/ 289878 h 568647"/>
                  <a:gd name="connsiteX57" fmla="*/ 243111 w 582005"/>
                  <a:gd name="connsiteY57" fmla="*/ 311566 h 568647"/>
                  <a:gd name="connsiteX58" fmla="*/ 256973 w 582005"/>
                  <a:gd name="connsiteY58" fmla="*/ 312465 h 568647"/>
                  <a:gd name="connsiteX59" fmla="*/ 259977 w 582005"/>
                  <a:gd name="connsiteY59" fmla="*/ 307637 h 568647"/>
                  <a:gd name="connsiteX60" fmla="*/ 282854 w 582005"/>
                  <a:gd name="connsiteY60" fmla="*/ 222249 h 568647"/>
                  <a:gd name="connsiteX61" fmla="*/ 368252 w 582005"/>
                  <a:gd name="connsiteY61" fmla="*/ 245126 h 568647"/>
                  <a:gd name="connsiteX62" fmla="*/ 323490 w 582005"/>
                  <a:gd name="connsiteY62" fmla="*/ 412022 h 568647"/>
                  <a:gd name="connsiteX63" fmla="*/ 270448 w 582005"/>
                  <a:gd name="connsiteY63" fmla="*/ 442659 h 568647"/>
                  <a:gd name="connsiteX64" fmla="*/ 65596 w 582005"/>
                  <a:gd name="connsiteY64" fmla="*/ 387800 h 568647"/>
                  <a:gd name="connsiteX65" fmla="*/ 20009 w 582005"/>
                  <a:gd name="connsiteY65" fmla="*/ 406060 h 568647"/>
                  <a:gd name="connsiteX66" fmla="*/ 32038 w 582005"/>
                  <a:gd name="connsiteY66" fmla="*/ 399112 h 568647"/>
                  <a:gd name="connsiteX67" fmla="*/ 32052 w 582005"/>
                  <a:gd name="connsiteY67" fmla="*/ 399115 h 568647"/>
                  <a:gd name="connsiteX68" fmla="*/ 260428 w 582005"/>
                  <a:gd name="connsiteY68" fmla="*/ 460311 h 568647"/>
                  <a:gd name="connsiteX69" fmla="*/ 257216 w 582005"/>
                  <a:gd name="connsiteY69" fmla="*/ 469623 h 568647"/>
                  <a:gd name="connsiteX70" fmla="*/ 255340 w 582005"/>
                  <a:gd name="connsiteY70" fmla="*/ 479288 h 568647"/>
                  <a:gd name="connsiteX71" fmla="*/ 26964 w 582005"/>
                  <a:gd name="connsiteY71" fmla="*/ 418093 h 568647"/>
                  <a:gd name="connsiteX72" fmla="*/ 20007 w 582005"/>
                  <a:gd name="connsiteY72" fmla="*/ 406069 h 568647"/>
                  <a:gd name="connsiteX73" fmla="*/ 20009 w 582005"/>
                  <a:gd name="connsiteY73" fmla="*/ 406060 h 568647"/>
                  <a:gd name="connsiteX74" fmla="*/ 390087 w 582005"/>
                  <a:gd name="connsiteY74" fmla="*/ 505210 h 568647"/>
                  <a:gd name="connsiteX75" fmla="*/ 317883 w 582005"/>
                  <a:gd name="connsiteY75" fmla="*/ 546845 h 568647"/>
                  <a:gd name="connsiteX76" fmla="*/ 276249 w 582005"/>
                  <a:gd name="connsiteY76" fmla="*/ 474641 h 568647"/>
                  <a:gd name="connsiteX77" fmla="*/ 348371 w 582005"/>
                  <a:gd name="connsiteY77" fmla="*/ 432984 h 568647"/>
                  <a:gd name="connsiteX78" fmla="*/ 390088 w 582005"/>
                  <a:gd name="connsiteY78" fmla="*/ 505210 h 568647"/>
                  <a:gd name="connsiteX79" fmla="*/ 562063 w 582005"/>
                  <a:gd name="connsiteY79" fmla="*/ 53004 h 568647"/>
                  <a:gd name="connsiteX80" fmla="*/ 550039 w 582005"/>
                  <a:gd name="connsiteY80" fmla="*/ 59961 h 568647"/>
                  <a:gd name="connsiteX81" fmla="*/ 550030 w 582005"/>
                  <a:gd name="connsiteY81" fmla="*/ 59959 h 568647"/>
                  <a:gd name="connsiteX82" fmla="*/ 483609 w 582005"/>
                  <a:gd name="connsiteY82" fmla="*/ 42160 h 568647"/>
                  <a:gd name="connsiteX83" fmla="*/ 459553 w 582005"/>
                  <a:gd name="connsiteY83" fmla="*/ 56049 h 568647"/>
                  <a:gd name="connsiteX84" fmla="*/ 362771 w 582005"/>
                  <a:gd name="connsiteY84" fmla="*/ 417268 h 568647"/>
                  <a:gd name="connsiteX85" fmla="*/ 343784 w 582005"/>
                  <a:gd name="connsiteY85" fmla="*/ 412180 h 568647"/>
                  <a:gd name="connsiteX86" fmla="*/ 443130 w 582005"/>
                  <a:gd name="connsiteY86" fmla="*/ 41482 h 568647"/>
                  <a:gd name="connsiteX87" fmla="*/ 479215 w 582005"/>
                  <a:gd name="connsiteY87" fmla="*/ 20635 h 568647"/>
                  <a:gd name="connsiteX88" fmla="*/ 479228 w 582005"/>
                  <a:gd name="connsiteY88" fmla="*/ 20639 h 568647"/>
                  <a:gd name="connsiteX89" fmla="*/ 555108 w 582005"/>
                  <a:gd name="connsiteY89" fmla="*/ 40981 h 568647"/>
                  <a:gd name="connsiteX90" fmla="*/ 562053 w 582005"/>
                  <a:gd name="connsiteY90" fmla="*/ 53004 h 568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582005" h="568647">
                    <a:moveTo>
                      <a:pt x="578083" y="35736"/>
                    </a:moveTo>
                    <a:cubicBezTo>
                      <a:pt x="574201" y="28943"/>
                      <a:pt x="567759" y="23990"/>
                      <a:pt x="560196" y="21984"/>
                    </a:cubicBezTo>
                    <a:lnTo>
                      <a:pt x="484297" y="1671"/>
                    </a:lnTo>
                    <a:cubicBezTo>
                      <a:pt x="458102" y="-5311"/>
                      <a:pt x="431198" y="10220"/>
                      <a:pt x="424143" y="36394"/>
                    </a:cubicBezTo>
                    <a:lnTo>
                      <a:pt x="413966" y="74349"/>
                    </a:lnTo>
                    <a:lnTo>
                      <a:pt x="214724" y="20953"/>
                    </a:lnTo>
                    <a:cubicBezTo>
                      <a:pt x="209486" y="19554"/>
                      <a:pt x="204105" y="22662"/>
                      <a:pt x="202701" y="27898"/>
                    </a:cubicBezTo>
                    <a:lnTo>
                      <a:pt x="164559" y="170228"/>
                    </a:lnTo>
                    <a:lnTo>
                      <a:pt x="117126" y="157517"/>
                    </a:lnTo>
                    <a:cubicBezTo>
                      <a:pt x="111886" y="156112"/>
                      <a:pt x="106499" y="159220"/>
                      <a:pt x="105094" y="164460"/>
                    </a:cubicBezTo>
                    <a:cubicBezTo>
                      <a:pt x="105093" y="164461"/>
                      <a:pt x="105093" y="164461"/>
                      <a:pt x="105093" y="164462"/>
                    </a:cubicBezTo>
                    <a:lnTo>
                      <a:pt x="46619" y="382682"/>
                    </a:lnTo>
                    <a:lnTo>
                      <a:pt x="37130" y="380138"/>
                    </a:lnTo>
                    <a:cubicBezTo>
                      <a:pt x="21398" y="375923"/>
                      <a:pt x="5227" y="385259"/>
                      <a:pt x="1012" y="400992"/>
                    </a:cubicBezTo>
                    <a:cubicBezTo>
                      <a:pt x="-3203" y="416724"/>
                      <a:pt x="6133" y="432894"/>
                      <a:pt x="21866" y="437110"/>
                    </a:cubicBezTo>
                    <a:lnTo>
                      <a:pt x="255173" y="499582"/>
                    </a:lnTo>
                    <a:cubicBezTo>
                      <a:pt x="260433" y="542661"/>
                      <a:pt x="299619" y="573320"/>
                      <a:pt x="342698" y="568061"/>
                    </a:cubicBezTo>
                    <a:cubicBezTo>
                      <a:pt x="385778" y="562802"/>
                      <a:pt x="416437" y="523615"/>
                      <a:pt x="411177" y="480536"/>
                    </a:cubicBezTo>
                    <a:cubicBezTo>
                      <a:pt x="408590" y="459338"/>
                      <a:pt x="397486" y="440107"/>
                      <a:pt x="380422" y="427267"/>
                    </a:cubicBezTo>
                    <a:lnTo>
                      <a:pt x="478491" y="61138"/>
                    </a:lnTo>
                    <a:lnTo>
                      <a:pt x="544902" y="78926"/>
                    </a:lnTo>
                    <a:cubicBezTo>
                      <a:pt x="560621" y="83143"/>
                      <a:pt x="576782" y="73819"/>
                      <a:pt x="581000" y="58100"/>
                    </a:cubicBezTo>
                    <a:cubicBezTo>
                      <a:pt x="583028" y="50540"/>
                      <a:pt x="581965" y="42482"/>
                      <a:pt x="578044" y="35707"/>
                    </a:cubicBezTo>
                    <a:close/>
                    <a:moveTo>
                      <a:pt x="263837" y="217170"/>
                    </a:moveTo>
                    <a:lnTo>
                      <a:pt x="245694" y="284829"/>
                    </a:lnTo>
                    <a:lnTo>
                      <a:pt x="234428" y="272059"/>
                    </a:lnTo>
                    <a:cubicBezTo>
                      <a:pt x="232563" y="269937"/>
                      <a:pt x="229876" y="268720"/>
                      <a:pt x="227051" y="268720"/>
                    </a:cubicBezTo>
                    <a:cubicBezTo>
                      <a:pt x="225982" y="268718"/>
                      <a:pt x="224920" y="268894"/>
                      <a:pt x="223908" y="269240"/>
                    </a:cubicBezTo>
                    <a:lnTo>
                      <a:pt x="207730" y="274712"/>
                    </a:lnTo>
                    <a:lnTo>
                      <a:pt x="225872" y="207043"/>
                    </a:lnTo>
                    <a:close/>
                    <a:moveTo>
                      <a:pt x="304522" y="65351"/>
                    </a:moveTo>
                    <a:lnTo>
                      <a:pt x="323500" y="70440"/>
                    </a:lnTo>
                    <a:lnTo>
                      <a:pt x="311840" y="113944"/>
                    </a:lnTo>
                    <a:lnTo>
                      <a:pt x="309807" y="110428"/>
                    </a:lnTo>
                    <a:cubicBezTo>
                      <a:pt x="308505" y="108172"/>
                      <a:pt x="306360" y="106525"/>
                      <a:pt x="303845" y="105850"/>
                    </a:cubicBezTo>
                    <a:cubicBezTo>
                      <a:pt x="301328" y="105176"/>
                      <a:pt x="298646" y="105529"/>
                      <a:pt x="296389" y="106833"/>
                    </a:cubicBezTo>
                    <a:lnTo>
                      <a:pt x="292853" y="108866"/>
                    </a:lnTo>
                    <a:close/>
                    <a:moveTo>
                      <a:pt x="219173" y="42474"/>
                    </a:moveTo>
                    <a:lnTo>
                      <a:pt x="285584" y="60273"/>
                    </a:lnTo>
                    <a:lnTo>
                      <a:pt x="267786" y="126694"/>
                    </a:lnTo>
                    <a:cubicBezTo>
                      <a:pt x="266380" y="131934"/>
                      <a:pt x="269489" y="137321"/>
                      <a:pt x="274728" y="138726"/>
                    </a:cubicBezTo>
                    <a:cubicBezTo>
                      <a:pt x="277246" y="139401"/>
                      <a:pt x="279929" y="139048"/>
                      <a:pt x="282186" y="137744"/>
                    </a:cubicBezTo>
                    <a:lnTo>
                      <a:pt x="297745" y="128757"/>
                    </a:lnTo>
                    <a:lnTo>
                      <a:pt x="306723" y="144316"/>
                    </a:lnTo>
                    <a:cubicBezTo>
                      <a:pt x="308477" y="147355"/>
                      <a:pt x="311720" y="149227"/>
                      <a:pt x="315229" y="149227"/>
                    </a:cubicBezTo>
                    <a:cubicBezTo>
                      <a:pt x="315659" y="149227"/>
                      <a:pt x="316089" y="149197"/>
                      <a:pt x="316516" y="149139"/>
                    </a:cubicBezTo>
                    <a:cubicBezTo>
                      <a:pt x="320454" y="148618"/>
                      <a:pt x="323691" y="145776"/>
                      <a:pt x="324718" y="141939"/>
                    </a:cubicBezTo>
                    <a:lnTo>
                      <a:pt x="342507" y="75528"/>
                    </a:lnTo>
                    <a:lnTo>
                      <a:pt x="408927" y="93326"/>
                    </a:lnTo>
                    <a:lnTo>
                      <a:pt x="373291" y="226148"/>
                    </a:lnTo>
                    <a:lnTo>
                      <a:pt x="183527" y="175306"/>
                    </a:lnTo>
                    <a:close/>
                    <a:moveTo>
                      <a:pt x="121566" y="179009"/>
                    </a:moveTo>
                    <a:lnTo>
                      <a:pt x="206954" y="201886"/>
                    </a:lnTo>
                    <a:lnTo>
                      <a:pt x="184067" y="287285"/>
                    </a:lnTo>
                    <a:cubicBezTo>
                      <a:pt x="182664" y="292525"/>
                      <a:pt x="185775" y="297910"/>
                      <a:pt x="191016" y="299313"/>
                    </a:cubicBezTo>
                    <a:cubicBezTo>
                      <a:pt x="192887" y="299814"/>
                      <a:pt x="194864" y="299751"/>
                      <a:pt x="196699" y="299131"/>
                    </a:cubicBezTo>
                    <a:lnTo>
                      <a:pt x="224055" y="289878"/>
                    </a:lnTo>
                    <a:lnTo>
                      <a:pt x="243111" y="311566"/>
                    </a:lnTo>
                    <a:cubicBezTo>
                      <a:pt x="246691" y="315642"/>
                      <a:pt x="252897" y="316045"/>
                      <a:pt x="256973" y="312465"/>
                    </a:cubicBezTo>
                    <a:cubicBezTo>
                      <a:pt x="258428" y="311187"/>
                      <a:pt x="259473" y="309507"/>
                      <a:pt x="259977" y="307637"/>
                    </a:cubicBezTo>
                    <a:lnTo>
                      <a:pt x="282854" y="222249"/>
                    </a:lnTo>
                    <a:lnTo>
                      <a:pt x="368252" y="245126"/>
                    </a:lnTo>
                    <a:lnTo>
                      <a:pt x="323490" y="412022"/>
                    </a:lnTo>
                    <a:cubicBezTo>
                      <a:pt x="302408" y="414684"/>
                      <a:pt x="283287" y="425728"/>
                      <a:pt x="270448" y="442659"/>
                    </a:cubicBezTo>
                    <a:lnTo>
                      <a:pt x="65596" y="387800"/>
                    </a:lnTo>
                    <a:close/>
                    <a:moveTo>
                      <a:pt x="20009" y="406060"/>
                    </a:moveTo>
                    <a:cubicBezTo>
                      <a:pt x="21412" y="400820"/>
                      <a:pt x="26797" y="397709"/>
                      <a:pt x="32038" y="399112"/>
                    </a:cubicBezTo>
                    <a:cubicBezTo>
                      <a:pt x="32042" y="399113"/>
                      <a:pt x="32047" y="399114"/>
                      <a:pt x="32052" y="399115"/>
                    </a:cubicBezTo>
                    <a:lnTo>
                      <a:pt x="260428" y="460311"/>
                    </a:lnTo>
                    <a:cubicBezTo>
                      <a:pt x="259163" y="463344"/>
                      <a:pt x="258090" y="466454"/>
                      <a:pt x="257216" y="469623"/>
                    </a:cubicBezTo>
                    <a:cubicBezTo>
                      <a:pt x="256393" y="472803"/>
                      <a:pt x="255766" y="476031"/>
                      <a:pt x="255340" y="479288"/>
                    </a:cubicBezTo>
                    <a:lnTo>
                      <a:pt x="26964" y="418093"/>
                    </a:lnTo>
                    <a:cubicBezTo>
                      <a:pt x="21722" y="416694"/>
                      <a:pt x="18607" y="411310"/>
                      <a:pt x="20007" y="406069"/>
                    </a:cubicBezTo>
                    <a:cubicBezTo>
                      <a:pt x="20007" y="406066"/>
                      <a:pt x="20008" y="406063"/>
                      <a:pt x="20009" y="406060"/>
                    </a:cubicBezTo>
                    <a:close/>
                    <a:moveTo>
                      <a:pt x="390087" y="505210"/>
                    </a:moveTo>
                    <a:cubicBezTo>
                      <a:pt x="381646" y="536646"/>
                      <a:pt x="349319" y="555286"/>
                      <a:pt x="317883" y="546845"/>
                    </a:cubicBezTo>
                    <a:cubicBezTo>
                      <a:pt x="286448" y="538403"/>
                      <a:pt x="267807" y="506077"/>
                      <a:pt x="276249" y="474641"/>
                    </a:cubicBezTo>
                    <a:cubicBezTo>
                      <a:pt x="284681" y="443237"/>
                      <a:pt x="316955" y="424596"/>
                      <a:pt x="348371" y="432984"/>
                    </a:cubicBezTo>
                    <a:cubicBezTo>
                      <a:pt x="379829" y="441417"/>
                      <a:pt x="398503" y="473747"/>
                      <a:pt x="390088" y="505210"/>
                    </a:cubicBezTo>
                    <a:close/>
                    <a:moveTo>
                      <a:pt x="562063" y="53004"/>
                    </a:moveTo>
                    <a:cubicBezTo>
                      <a:pt x="560663" y="58246"/>
                      <a:pt x="555280" y="61360"/>
                      <a:pt x="550039" y="59961"/>
                    </a:cubicBezTo>
                    <a:cubicBezTo>
                      <a:pt x="550036" y="59960"/>
                      <a:pt x="550033" y="59960"/>
                      <a:pt x="550030" y="59959"/>
                    </a:cubicBezTo>
                    <a:lnTo>
                      <a:pt x="483609" y="42160"/>
                    </a:lnTo>
                    <a:cubicBezTo>
                      <a:pt x="473131" y="39355"/>
                      <a:pt x="462362" y="45573"/>
                      <a:pt x="459553" y="56049"/>
                    </a:cubicBezTo>
                    <a:lnTo>
                      <a:pt x="362771" y="417268"/>
                    </a:lnTo>
                    <a:cubicBezTo>
                      <a:pt x="356711" y="414692"/>
                      <a:pt x="350319" y="412979"/>
                      <a:pt x="343784" y="412180"/>
                    </a:cubicBezTo>
                    <a:lnTo>
                      <a:pt x="443130" y="41482"/>
                    </a:lnTo>
                    <a:cubicBezTo>
                      <a:pt x="447338" y="25761"/>
                      <a:pt x="463493" y="16427"/>
                      <a:pt x="479215" y="20635"/>
                    </a:cubicBezTo>
                    <a:cubicBezTo>
                      <a:pt x="479219" y="20636"/>
                      <a:pt x="479224" y="20638"/>
                      <a:pt x="479228" y="20639"/>
                    </a:cubicBezTo>
                    <a:lnTo>
                      <a:pt x="555108" y="40981"/>
                    </a:lnTo>
                    <a:cubicBezTo>
                      <a:pt x="560344" y="42386"/>
                      <a:pt x="563452" y="47767"/>
                      <a:pt x="562053" y="53004"/>
                    </a:cubicBezTo>
                    <a:close/>
                  </a:path>
                </a:pathLst>
              </a:custGeom>
              <a:grpFill/>
              <a:ln w="9823" cap="flat">
                <a:noFill/>
                <a:prstDash val="solid"/>
                <a:miter/>
              </a:ln>
            </p:spPr>
            <p:txBody>
              <a:bodyPr rtlCol="0" anchor="ctr"/>
              <a:lstStyle/>
              <a:p>
                <a:endParaRPr lang="en-US" dirty="0">
                  <a:latin typeface="Inter" panose="020B0502030000000004" pitchFamily="34" charset="0"/>
                </a:endParaRPr>
              </a:p>
            </p:txBody>
          </p:sp>
        </p:grpSp>
      </p:grpSp>
      <p:grpSp>
        <p:nvGrpSpPr>
          <p:cNvPr id="7" name="Group 6">
            <a:extLst>
              <a:ext uri="{FF2B5EF4-FFF2-40B4-BE49-F238E27FC236}">
                <a16:creationId xmlns:a16="http://schemas.microsoft.com/office/drawing/2014/main" id="{91E289C1-78E9-4586-B221-6F0E807EFA0E}"/>
              </a:ext>
            </a:extLst>
          </p:cNvPr>
          <p:cNvGrpSpPr/>
          <p:nvPr/>
        </p:nvGrpSpPr>
        <p:grpSpPr>
          <a:xfrm>
            <a:off x="555376" y="3693379"/>
            <a:ext cx="684214" cy="684211"/>
            <a:chOff x="1066698" y="4612302"/>
            <a:chExt cx="468652" cy="468650"/>
          </a:xfrm>
        </p:grpSpPr>
        <p:sp>
          <p:nvSpPr>
            <p:cNvPr id="398" name="Oval 397">
              <a:extLst>
                <a:ext uri="{FF2B5EF4-FFF2-40B4-BE49-F238E27FC236}">
                  <a16:creationId xmlns:a16="http://schemas.microsoft.com/office/drawing/2014/main" id="{98253E5E-B231-4AA5-BD52-CA89E6BA3B12}"/>
                </a:ext>
              </a:extLst>
            </p:cNvPr>
            <p:cNvSpPr/>
            <p:nvPr/>
          </p:nvSpPr>
          <p:spPr>
            <a:xfrm>
              <a:off x="1066698" y="4612302"/>
              <a:ext cx="468652" cy="468650"/>
            </a:xfrm>
            <a:prstGeom prst="ellipse">
              <a:avLst/>
            </a:prstGeom>
            <a:solidFill>
              <a:schemeClr val="accent2"/>
            </a:solidFill>
            <a:ln>
              <a:noFill/>
            </a:ln>
            <a:effectLst>
              <a:outerShdw blurRad="838200" dist="381000" dir="5400000" sx="95000" sy="95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latin typeface="Arial" panose="020B0604020202020204" pitchFamily="34" charset="0"/>
              </a:endParaRPr>
            </a:p>
          </p:txBody>
        </p:sp>
        <p:grpSp>
          <p:nvGrpSpPr>
            <p:cNvPr id="400" name="Graphic 50">
              <a:extLst>
                <a:ext uri="{FF2B5EF4-FFF2-40B4-BE49-F238E27FC236}">
                  <a16:creationId xmlns:a16="http://schemas.microsoft.com/office/drawing/2014/main" id="{3AC13A01-150D-4941-AF0A-855F8303CA2E}"/>
                </a:ext>
              </a:extLst>
            </p:cNvPr>
            <p:cNvGrpSpPr/>
            <p:nvPr/>
          </p:nvGrpSpPr>
          <p:grpSpPr>
            <a:xfrm>
              <a:off x="1200779" y="4732386"/>
              <a:ext cx="200490" cy="228482"/>
              <a:chOff x="1106685" y="1791295"/>
              <a:chExt cx="510778" cy="582092"/>
            </a:xfrm>
            <a:solidFill>
              <a:schemeClr val="bg1"/>
            </a:solidFill>
          </p:grpSpPr>
          <p:sp>
            <p:nvSpPr>
              <p:cNvPr id="401" name="Freeform: Shape 400">
                <a:extLst>
                  <a:ext uri="{FF2B5EF4-FFF2-40B4-BE49-F238E27FC236}">
                    <a16:creationId xmlns:a16="http://schemas.microsoft.com/office/drawing/2014/main" id="{09874222-AA5D-4338-8B4E-CBFE1F7B0EF7}"/>
                  </a:ext>
                </a:extLst>
              </p:cNvPr>
              <p:cNvSpPr/>
              <p:nvPr/>
            </p:nvSpPr>
            <p:spPr>
              <a:xfrm>
                <a:off x="1106685" y="1791295"/>
                <a:ext cx="510778" cy="582092"/>
              </a:xfrm>
              <a:custGeom>
                <a:avLst/>
                <a:gdLst>
                  <a:gd name="connsiteX0" fmla="*/ 509796 w 510778"/>
                  <a:gd name="connsiteY0" fmla="*/ 123304 h 582092"/>
                  <a:gd name="connsiteX1" fmla="*/ 450860 w 510778"/>
                  <a:gd name="connsiteY1" fmla="*/ 5432 h 582092"/>
                  <a:gd name="connsiteX2" fmla="*/ 442020 w 510778"/>
                  <a:gd name="connsiteY2" fmla="*/ 0 h 582092"/>
                  <a:gd name="connsiteX3" fmla="*/ 68759 w 510778"/>
                  <a:gd name="connsiteY3" fmla="*/ 0 h 582092"/>
                  <a:gd name="connsiteX4" fmla="*/ 59967 w 510778"/>
                  <a:gd name="connsiteY4" fmla="*/ 5432 h 582092"/>
                  <a:gd name="connsiteX5" fmla="*/ 1031 w 510778"/>
                  <a:gd name="connsiteY5" fmla="*/ 123304 h 582092"/>
                  <a:gd name="connsiteX6" fmla="*/ 0 w 510778"/>
                  <a:gd name="connsiteY6" fmla="*/ 127695 h 582092"/>
                  <a:gd name="connsiteX7" fmla="*/ 0 w 510778"/>
                  <a:gd name="connsiteY7" fmla="*/ 540246 h 582092"/>
                  <a:gd name="connsiteX8" fmla="*/ 9823 w 510778"/>
                  <a:gd name="connsiteY8" fmla="*/ 550069 h 582092"/>
                  <a:gd name="connsiteX9" fmla="*/ 366817 w 510778"/>
                  <a:gd name="connsiteY9" fmla="*/ 550069 h 582092"/>
                  <a:gd name="connsiteX10" fmla="*/ 387366 w 510778"/>
                  <a:gd name="connsiteY10" fmla="*/ 570618 h 582092"/>
                  <a:gd name="connsiteX11" fmla="*/ 442932 w 510778"/>
                  <a:gd name="connsiteY11" fmla="*/ 570551 h 582092"/>
                  <a:gd name="connsiteX12" fmla="*/ 453728 w 510778"/>
                  <a:gd name="connsiteY12" fmla="*/ 550069 h 582092"/>
                  <a:gd name="connsiteX13" fmla="*/ 500955 w 510778"/>
                  <a:gd name="connsiteY13" fmla="*/ 550069 h 582092"/>
                  <a:gd name="connsiteX14" fmla="*/ 510778 w 510778"/>
                  <a:gd name="connsiteY14" fmla="*/ 540246 h 582092"/>
                  <a:gd name="connsiteX15" fmla="*/ 510778 w 510778"/>
                  <a:gd name="connsiteY15" fmla="*/ 127695 h 582092"/>
                  <a:gd name="connsiteX16" fmla="*/ 509796 w 510778"/>
                  <a:gd name="connsiteY16" fmla="*/ 123304 h 582092"/>
                  <a:gd name="connsiteX17" fmla="*/ 485062 w 510778"/>
                  <a:gd name="connsiteY17" fmla="*/ 117872 h 582092"/>
                  <a:gd name="connsiteX18" fmla="*/ 322645 w 510778"/>
                  <a:gd name="connsiteY18" fmla="*/ 117872 h 582092"/>
                  <a:gd name="connsiteX19" fmla="*/ 306270 w 510778"/>
                  <a:gd name="connsiteY19" fmla="*/ 19645 h 582092"/>
                  <a:gd name="connsiteX20" fmla="*/ 435930 w 510778"/>
                  <a:gd name="connsiteY20" fmla="*/ 19645 h 582092"/>
                  <a:gd name="connsiteX21" fmla="*/ 206276 w 510778"/>
                  <a:gd name="connsiteY21" fmla="*/ 137517 h 582092"/>
                  <a:gd name="connsiteX22" fmla="*/ 304502 w 510778"/>
                  <a:gd name="connsiteY22" fmla="*/ 137517 h 582092"/>
                  <a:gd name="connsiteX23" fmla="*/ 304502 w 510778"/>
                  <a:gd name="connsiteY23" fmla="*/ 227149 h 582092"/>
                  <a:gd name="connsiteX24" fmla="*/ 261283 w 510778"/>
                  <a:gd name="connsiteY24" fmla="*/ 198113 h 582092"/>
                  <a:gd name="connsiteX25" fmla="*/ 250379 w 510778"/>
                  <a:gd name="connsiteY25" fmla="*/ 198113 h 582092"/>
                  <a:gd name="connsiteX26" fmla="*/ 206276 w 510778"/>
                  <a:gd name="connsiteY26" fmla="*/ 227277 h 582092"/>
                  <a:gd name="connsiteX27" fmla="*/ 286360 w 510778"/>
                  <a:gd name="connsiteY27" fmla="*/ 19645 h 582092"/>
                  <a:gd name="connsiteX28" fmla="*/ 302724 w 510778"/>
                  <a:gd name="connsiteY28" fmla="*/ 117872 h 582092"/>
                  <a:gd name="connsiteX29" fmla="*/ 208054 w 510778"/>
                  <a:gd name="connsiteY29" fmla="*/ 117872 h 582092"/>
                  <a:gd name="connsiteX30" fmla="*/ 224418 w 510778"/>
                  <a:gd name="connsiteY30" fmla="*/ 19645 h 582092"/>
                  <a:gd name="connsiteX31" fmla="*/ 74829 w 510778"/>
                  <a:gd name="connsiteY31" fmla="*/ 19645 h 582092"/>
                  <a:gd name="connsiteX32" fmla="*/ 204488 w 510778"/>
                  <a:gd name="connsiteY32" fmla="*/ 19645 h 582092"/>
                  <a:gd name="connsiteX33" fmla="*/ 188133 w 510778"/>
                  <a:gd name="connsiteY33" fmla="*/ 117872 h 582092"/>
                  <a:gd name="connsiteX34" fmla="*/ 25716 w 510778"/>
                  <a:gd name="connsiteY34" fmla="*/ 117872 h 582092"/>
                  <a:gd name="connsiteX35" fmla="*/ 429034 w 510778"/>
                  <a:gd name="connsiteY35" fmla="*/ 556729 h 582092"/>
                  <a:gd name="connsiteX36" fmla="*/ 401256 w 510778"/>
                  <a:gd name="connsiteY36" fmla="*/ 556729 h 582092"/>
                  <a:gd name="connsiteX37" fmla="*/ 345679 w 510778"/>
                  <a:gd name="connsiteY37" fmla="*/ 501162 h 582092"/>
                  <a:gd name="connsiteX38" fmla="*/ 373467 w 510778"/>
                  <a:gd name="connsiteY38" fmla="*/ 473374 h 582092"/>
                  <a:gd name="connsiteX39" fmla="*/ 429034 w 510778"/>
                  <a:gd name="connsiteY39" fmla="*/ 528940 h 582092"/>
                  <a:gd name="connsiteX40" fmla="*/ 429040 w 510778"/>
                  <a:gd name="connsiteY40" fmla="*/ 556723 h 582092"/>
                  <a:gd name="connsiteX41" fmla="*/ 429034 w 510778"/>
                  <a:gd name="connsiteY41" fmla="*/ 556729 h 582092"/>
                  <a:gd name="connsiteX42" fmla="*/ 255389 w 510778"/>
                  <a:gd name="connsiteY42" fmla="*/ 471488 h 582092"/>
                  <a:gd name="connsiteX43" fmla="*/ 166985 w 510778"/>
                  <a:gd name="connsiteY43" fmla="*/ 383084 h 582092"/>
                  <a:gd name="connsiteX44" fmla="*/ 255389 w 510778"/>
                  <a:gd name="connsiteY44" fmla="*/ 294680 h 582092"/>
                  <a:gd name="connsiteX45" fmla="*/ 343793 w 510778"/>
                  <a:gd name="connsiteY45" fmla="*/ 383084 h 582092"/>
                  <a:gd name="connsiteX46" fmla="*/ 255389 w 510778"/>
                  <a:gd name="connsiteY46" fmla="*/ 471488 h 582092"/>
                  <a:gd name="connsiteX47" fmla="*/ 338371 w 510778"/>
                  <a:gd name="connsiteY47" fmla="*/ 452176 h 582092"/>
                  <a:gd name="connsiteX48" fmla="*/ 352633 w 510778"/>
                  <a:gd name="connsiteY48" fmla="*/ 466429 h 582092"/>
                  <a:gd name="connsiteX49" fmla="*/ 338734 w 510778"/>
                  <a:gd name="connsiteY49" fmla="*/ 480328 h 582092"/>
                  <a:gd name="connsiteX50" fmla="*/ 324482 w 510778"/>
                  <a:gd name="connsiteY50" fmla="*/ 466075 h 582092"/>
                  <a:gd name="connsiteX51" fmla="*/ 338371 w 510778"/>
                  <a:gd name="connsiteY51" fmla="*/ 452176 h 582092"/>
                  <a:gd name="connsiteX52" fmla="*/ 452255 w 510778"/>
                  <a:gd name="connsiteY52" fmla="*/ 530424 h 582092"/>
                  <a:gd name="connsiteX53" fmla="*/ 442923 w 510778"/>
                  <a:gd name="connsiteY53" fmla="*/ 515051 h 582092"/>
                  <a:gd name="connsiteX54" fmla="*/ 380412 w 510778"/>
                  <a:gd name="connsiteY54" fmla="*/ 452540 h 582092"/>
                  <a:gd name="connsiteX55" fmla="*/ 366513 w 510778"/>
                  <a:gd name="connsiteY55" fmla="*/ 452540 h 582092"/>
                  <a:gd name="connsiteX56" fmla="*/ 349687 w 510778"/>
                  <a:gd name="connsiteY56" fmla="*/ 435704 h 582092"/>
                  <a:gd name="connsiteX57" fmla="*/ 308009 w 510778"/>
                  <a:gd name="connsiteY57" fmla="*/ 288404 h 582092"/>
                  <a:gd name="connsiteX58" fmla="*/ 160709 w 510778"/>
                  <a:gd name="connsiteY58" fmla="*/ 330081 h 582092"/>
                  <a:gd name="connsiteX59" fmla="*/ 202387 w 510778"/>
                  <a:gd name="connsiteY59" fmla="*/ 477381 h 582092"/>
                  <a:gd name="connsiteX60" fmla="*/ 308009 w 510778"/>
                  <a:gd name="connsiteY60" fmla="*/ 477381 h 582092"/>
                  <a:gd name="connsiteX61" fmla="*/ 324855 w 510778"/>
                  <a:gd name="connsiteY61" fmla="*/ 494227 h 582092"/>
                  <a:gd name="connsiteX62" fmla="*/ 324855 w 510778"/>
                  <a:gd name="connsiteY62" fmla="*/ 494227 h 582092"/>
                  <a:gd name="connsiteX63" fmla="*/ 324855 w 510778"/>
                  <a:gd name="connsiteY63" fmla="*/ 508116 h 582092"/>
                  <a:gd name="connsiteX64" fmla="*/ 347162 w 510778"/>
                  <a:gd name="connsiteY64" fmla="*/ 530424 h 582092"/>
                  <a:gd name="connsiteX65" fmla="*/ 19645 w 510778"/>
                  <a:gd name="connsiteY65" fmla="*/ 530424 h 582092"/>
                  <a:gd name="connsiteX66" fmla="*/ 19645 w 510778"/>
                  <a:gd name="connsiteY66" fmla="*/ 137517 h 582092"/>
                  <a:gd name="connsiteX67" fmla="*/ 186630 w 510778"/>
                  <a:gd name="connsiteY67" fmla="*/ 137517 h 582092"/>
                  <a:gd name="connsiteX68" fmla="*/ 186630 w 510778"/>
                  <a:gd name="connsiteY68" fmla="*/ 245567 h 582092"/>
                  <a:gd name="connsiteX69" fmla="*/ 196461 w 510778"/>
                  <a:gd name="connsiteY69" fmla="*/ 255381 h 582092"/>
                  <a:gd name="connsiteX70" fmla="*/ 201875 w 510778"/>
                  <a:gd name="connsiteY70" fmla="*/ 253749 h 582092"/>
                  <a:gd name="connsiteX71" fmla="*/ 255733 w 510778"/>
                  <a:gd name="connsiteY71" fmla="*/ 218063 h 582092"/>
                  <a:gd name="connsiteX72" fmla="*/ 308844 w 510778"/>
                  <a:gd name="connsiteY72" fmla="*/ 253710 h 582092"/>
                  <a:gd name="connsiteX73" fmla="*/ 322476 w 510778"/>
                  <a:gd name="connsiteY73" fmla="*/ 251039 h 582092"/>
                  <a:gd name="connsiteX74" fmla="*/ 324148 w 510778"/>
                  <a:gd name="connsiteY74" fmla="*/ 245567 h 582092"/>
                  <a:gd name="connsiteX75" fmla="*/ 324148 w 510778"/>
                  <a:gd name="connsiteY75" fmla="*/ 137517 h 582092"/>
                  <a:gd name="connsiteX76" fmla="*/ 491133 w 510778"/>
                  <a:gd name="connsiteY76" fmla="*/ 137517 h 582092"/>
                  <a:gd name="connsiteX77" fmla="*/ 491133 w 510778"/>
                  <a:gd name="connsiteY77" fmla="*/ 530424 h 582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510778" h="582092">
                    <a:moveTo>
                      <a:pt x="509796" y="123304"/>
                    </a:moveTo>
                    <a:lnTo>
                      <a:pt x="450860" y="5432"/>
                    </a:lnTo>
                    <a:cubicBezTo>
                      <a:pt x="449188" y="2086"/>
                      <a:pt x="445760" y="-20"/>
                      <a:pt x="442020" y="0"/>
                    </a:cubicBezTo>
                    <a:lnTo>
                      <a:pt x="68759" y="0"/>
                    </a:lnTo>
                    <a:cubicBezTo>
                      <a:pt x="65036" y="-2"/>
                      <a:pt x="61632" y="2102"/>
                      <a:pt x="59967" y="5432"/>
                    </a:cubicBezTo>
                    <a:lnTo>
                      <a:pt x="1031" y="123304"/>
                    </a:lnTo>
                    <a:cubicBezTo>
                      <a:pt x="352" y="124668"/>
                      <a:pt x="-1" y="126171"/>
                      <a:pt x="0" y="127695"/>
                    </a:cubicBezTo>
                    <a:lnTo>
                      <a:pt x="0" y="540246"/>
                    </a:lnTo>
                    <a:cubicBezTo>
                      <a:pt x="0" y="545671"/>
                      <a:pt x="4398" y="550069"/>
                      <a:pt x="9823" y="550069"/>
                    </a:cubicBezTo>
                    <a:lnTo>
                      <a:pt x="366817" y="550069"/>
                    </a:lnTo>
                    <a:lnTo>
                      <a:pt x="387366" y="570618"/>
                    </a:lnTo>
                    <a:cubicBezTo>
                      <a:pt x="402729" y="585943"/>
                      <a:pt x="427606" y="585913"/>
                      <a:pt x="442932" y="570551"/>
                    </a:cubicBezTo>
                    <a:cubicBezTo>
                      <a:pt x="448506" y="564963"/>
                      <a:pt x="452268" y="557826"/>
                      <a:pt x="453728" y="550069"/>
                    </a:cubicBezTo>
                    <a:lnTo>
                      <a:pt x="500955" y="550069"/>
                    </a:lnTo>
                    <a:cubicBezTo>
                      <a:pt x="506380" y="550069"/>
                      <a:pt x="510778" y="545671"/>
                      <a:pt x="510778" y="540246"/>
                    </a:cubicBezTo>
                    <a:lnTo>
                      <a:pt x="510778" y="127695"/>
                    </a:lnTo>
                    <a:cubicBezTo>
                      <a:pt x="510795" y="126175"/>
                      <a:pt x="510459" y="124672"/>
                      <a:pt x="509796" y="123304"/>
                    </a:cubicBezTo>
                    <a:close/>
                    <a:moveTo>
                      <a:pt x="485062" y="117872"/>
                    </a:moveTo>
                    <a:lnTo>
                      <a:pt x="322645" y="117872"/>
                    </a:lnTo>
                    <a:lnTo>
                      <a:pt x="306270" y="19645"/>
                    </a:lnTo>
                    <a:lnTo>
                      <a:pt x="435930" y="19645"/>
                    </a:lnTo>
                    <a:close/>
                    <a:moveTo>
                      <a:pt x="206276" y="137517"/>
                    </a:moveTo>
                    <a:lnTo>
                      <a:pt x="304502" y="137517"/>
                    </a:lnTo>
                    <a:lnTo>
                      <a:pt x="304502" y="227149"/>
                    </a:lnTo>
                    <a:lnTo>
                      <a:pt x="261283" y="198113"/>
                    </a:lnTo>
                    <a:cubicBezTo>
                      <a:pt x="257982" y="195911"/>
                      <a:pt x="253680" y="195911"/>
                      <a:pt x="250379" y="198113"/>
                    </a:cubicBezTo>
                    <a:lnTo>
                      <a:pt x="206276" y="227277"/>
                    </a:lnTo>
                    <a:close/>
                    <a:moveTo>
                      <a:pt x="286360" y="19645"/>
                    </a:moveTo>
                    <a:lnTo>
                      <a:pt x="302724" y="117872"/>
                    </a:lnTo>
                    <a:lnTo>
                      <a:pt x="208054" y="117872"/>
                    </a:lnTo>
                    <a:lnTo>
                      <a:pt x="224418" y="19645"/>
                    </a:lnTo>
                    <a:close/>
                    <a:moveTo>
                      <a:pt x="74829" y="19645"/>
                    </a:moveTo>
                    <a:lnTo>
                      <a:pt x="204488" y="19645"/>
                    </a:lnTo>
                    <a:lnTo>
                      <a:pt x="188133" y="117872"/>
                    </a:lnTo>
                    <a:lnTo>
                      <a:pt x="25716" y="117872"/>
                    </a:lnTo>
                    <a:close/>
                    <a:moveTo>
                      <a:pt x="429034" y="556729"/>
                    </a:moveTo>
                    <a:cubicBezTo>
                      <a:pt x="421259" y="564143"/>
                      <a:pt x="409031" y="564143"/>
                      <a:pt x="401256" y="556729"/>
                    </a:cubicBezTo>
                    <a:lnTo>
                      <a:pt x="345679" y="501162"/>
                    </a:lnTo>
                    <a:lnTo>
                      <a:pt x="373467" y="473374"/>
                    </a:lnTo>
                    <a:lnTo>
                      <a:pt x="429034" y="528940"/>
                    </a:lnTo>
                    <a:cubicBezTo>
                      <a:pt x="436708" y="536611"/>
                      <a:pt x="436710" y="549050"/>
                      <a:pt x="429040" y="556723"/>
                    </a:cubicBezTo>
                    <a:cubicBezTo>
                      <a:pt x="429038" y="556725"/>
                      <a:pt x="429036" y="556727"/>
                      <a:pt x="429034" y="556729"/>
                    </a:cubicBezTo>
                    <a:close/>
                    <a:moveTo>
                      <a:pt x="255389" y="471488"/>
                    </a:moveTo>
                    <a:cubicBezTo>
                      <a:pt x="206565" y="471488"/>
                      <a:pt x="166985" y="431908"/>
                      <a:pt x="166985" y="383084"/>
                    </a:cubicBezTo>
                    <a:cubicBezTo>
                      <a:pt x="166985" y="334260"/>
                      <a:pt x="206565" y="294680"/>
                      <a:pt x="255389" y="294680"/>
                    </a:cubicBezTo>
                    <a:cubicBezTo>
                      <a:pt x="304213" y="294680"/>
                      <a:pt x="343793" y="334260"/>
                      <a:pt x="343793" y="383084"/>
                    </a:cubicBezTo>
                    <a:cubicBezTo>
                      <a:pt x="343733" y="431883"/>
                      <a:pt x="304189" y="471428"/>
                      <a:pt x="255389" y="471488"/>
                    </a:cubicBezTo>
                    <a:close/>
                    <a:moveTo>
                      <a:pt x="338371" y="452176"/>
                    </a:moveTo>
                    <a:lnTo>
                      <a:pt x="352633" y="466429"/>
                    </a:lnTo>
                    <a:lnTo>
                      <a:pt x="338734" y="480328"/>
                    </a:lnTo>
                    <a:lnTo>
                      <a:pt x="324482" y="466075"/>
                    </a:lnTo>
                    <a:cubicBezTo>
                      <a:pt x="329520" y="461869"/>
                      <a:pt x="334168" y="457218"/>
                      <a:pt x="338371" y="452176"/>
                    </a:cubicBezTo>
                    <a:close/>
                    <a:moveTo>
                      <a:pt x="452255" y="530424"/>
                    </a:moveTo>
                    <a:cubicBezTo>
                      <a:pt x="450389" y="524640"/>
                      <a:pt x="447193" y="519375"/>
                      <a:pt x="442923" y="515051"/>
                    </a:cubicBezTo>
                    <a:lnTo>
                      <a:pt x="380412" y="452540"/>
                    </a:lnTo>
                    <a:cubicBezTo>
                      <a:pt x="376510" y="448859"/>
                      <a:pt x="370415" y="448859"/>
                      <a:pt x="366513" y="452540"/>
                    </a:cubicBezTo>
                    <a:lnTo>
                      <a:pt x="349687" y="435704"/>
                    </a:lnTo>
                    <a:cubicBezTo>
                      <a:pt x="378853" y="383519"/>
                      <a:pt x="360194" y="317571"/>
                      <a:pt x="308009" y="288404"/>
                    </a:cubicBezTo>
                    <a:cubicBezTo>
                      <a:pt x="255824" y="259237"/>
                      <a:pt x="189876" y="277897"/>
                      <a:pt x="160709" y="330081"/>
                    </a:cubicBezTo>
                    <a:cubicBezTo>
                      <a:pt x="131542" y="382266"/>
                      <a:pt x="150202" y="448214"/>
                      <a:pt x="202387" y="477381"/>
                    </a:cubicBezTo>
                    <a:cubicBezTo>
                      <a:pt x="235205" y="495724"/>
                      <a:pt x="275191" y="495724"/>
                      <a:pt x="308009" y="477381"/>
                    </a:cubicBezTo>
                    <a:lnTo>
                      <a:pt x="324855" y="494227"/>
                    </a:lnTo>
                    <a:lnTo>
                      <a:pt x="324855" y="494227"/>
                    </a:lnTo>
                    <a:cubicBezTo>
                      <a:pt x="321020" y="498063"/>
                      <a:pt x="321020" y="504281"/>
                      <a:pt x="324855" y="508116"/>
                    </a:cubicBezTo>
                    <a:lnTo>
                      <a:pt x="347162" y="530424"/>
                    </a:lnTo>
                    <a:lnTo>
                      <a:pt x="19645" y="530424"/>
                    </a:lnTo>
                    <a:lnTo>
                      <a:pt x="19645" y="137517"/>
                    </a:lnTo>
                    <a:lnTo>
                      <a:pt x="186630" y="137517"/>
                    </a:lnTo>
                    <a:lnTo>
                      <a:pt x="186630" y="245567"/>
                    </a:lnTo>
                    <a:cubicBezTo>
                      <a:pt x="186635" y="250991"/>
                      <a:pt x="191037" y="255386"/>
                      <a:pt x="196461" y="255381"/>
                    </a:cubicBezTo>
                    <a:cubicBezTo>
                      <a:pt x="198387" y="255379"/>
                      <a:pt x="200270" y="254812"/>
                      <a:pt x="201875" y="253749"/>
                    </a:cubicBezTo>
                    <a:lnTo>
                      <a:pt x="255733" y="218063"/>
                    </a:lnTo>
                    <a:lnTo>
                      <a:pt x="308844" y="253710"/>
                    </a:lnTo>
                    <a:cubicBezTo>
                      <a:pt x="313346" y="256737"/>
                      <a:pt x="319449" y="255541"/>
                      <a:pt x="322476" y="251039"/>
                    </a:cubicBezTo>
                    <a:cubicBezTo>
                      <a:pt x="323564" y="249421"/>
                      <a:pt x="324146" y="247516"/>
                      <a:pt x="324148" y="245567"/>
                    </a:cubicBezTo>
                    <a:lnTo>
                      <a:pt x="324148" y="137517"/>
                    </a:lnTo>
                    <a:lnTo>
                      <a:pt x="491133" y="137517"/>
                    </a:lnTo>
                    <a:lnTo>
                      <a:pt x="491133" y="530424"/>
                    </a:lnTo>
                    <a:close/>
                  </a:path>
                </a:pathLst>
              </a:custGeom>
              <a:grpFill/>
              <a:ln w="9823" cap="flat">
                <a:noFill/>
                <a:prstDash val="solid"/>
                <a:miter/>
              </a:ln>
            </p:spPr>
            <p:txBody>
              <a:bodyPr rtlCol="0" anchor="ctr"/>
              <a:lstStyle/>
              <a:p>
                <a:endParaRPr lang="en-US" dirty="0">
                  <a:latin typeface="Inter" panose="020B0502030000000004" pitchFamily="34" charset="0"/>
                </a:endParaRPr>
              </a:p>
            </p:txBody>
          </p:sp>
          <p:sp>
            <p:nvSpPr>
              <p:cNvPr id="402" name="Freeform: Shape 401">
                <a:extLst>
                  <a:ext uri="{FF2B5EF4-FFF2-40B4-BE49-F238E27FC236}">
                    <a16:creationId xmlns:a16="http://schemas.microsoft.com/office/drawing/2014/main" id="{647552E6-9651-4B6C-8B1B-A9CC7A004DB7}"/>
                  </a:ext>
                </a:extLst>
              </p:cNvPr>
              <p:cNvSpPr/>
              <p:nvPr/>
            </p:nvSpPr>
            <p:spPr>
              <a:xfrm>
                <a:off x="1283493" y="2095797"/>
                <a:ext cx="157162" cy="157162"/>
              </a:xfrm>
              <a:custGeom>
                <a:avLst/>
                <a:gdLst>
                  <a:gd name="connsiteX0" fmla="*/ 78581 w 157162"/>
                  <a:gd name="connsiteY0" fmla="*/ 0 h 157162"/>
                  <a:gd name="connsiteX1" fmla="*/ 0 w 157162"/>
                  <a:gd name="connsiteY1" fmla="*/ 78581 h 157162"/>
                  <a:gd name="connsiteX2" fmla="*/ 78581 w 157162"/>
                  <a:gd name="connsiteY2" fmla="*/ 157163 h 157162"/>
                  <a:gd name="connsiteX3" fmla="*/ 157163 w 157162"/>
                  <a:gd name="connsiteY3" fmla="*/ 78581 h 157162"/>
                  <a:gd name="connsiteX4" fmla="*/ 78581 w 157162"/>
                  <a:gd name="connsiteY4" fmla="*/ 0 h 157162"/>
                  <a:gd name="connsiteX5" fmla="*/ 78581 w 157162"/>
                  <a:gd name="connsiteY5" fmla="*/ 137517 h 157162"/>
                  <a:gd name="connsiteX6" fmla="*/ 19645 w 157162"/>
                  <a:gd name="connsiteY6" fmla="*/ 78581 h 157162"/>
                  <a:gd name="connsiteX7" fmla="*/ 78581 w 157162"/>
                  <a:gd name="connsiteY7" fmla="*/ 19645 h 157162"/>
                  <a:gd name="connsiteX8" fmla="*/ 137517 w 157162"/>
                  <a:gd name="connsiteY8" fmla="*/ 78581 h 157162"/>
                  <a:gd name="connsiteX9" fmla="*/ 78581 w 157162"/>
                  <a:gd name="connsiteY9" fmla="*/ 137517 h 157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7162" h="157162">
                    <a:moveTo>
                      <a:pt x="78581" y="0"/>
                    </a:moveTo>
                    <a:cubicBezTo>
                      <a:pt x="35182" y="0"/>
                      <a:pt x="0" y="35182"/>
                      <a:pt x="0" y="78581"/>
                    </a:cubicBezTo>
                    <a:cubicBezTo>
                      <a:pt x="0" y="121980"/>
                      <a:pt x="35182" y="157163"/>
                      <a:pt x="78581" y="157163"/>
                    </a:cubicBezTo>
                    <a:cubicBezTo>
                      <a:pt x="121980" y="157163"/>
                      <a:pt x="157163" y="121980"/>
                      <a:pt x="157163" y="78581"/>
                    </a:cubicBezTo>
                    <a:cubicBezTo>
                      <a:pt x="157114" y="35202"/>
                      <a:pt x="121960" y="49"/>
                      <a:pt x="78581" y="0"/>
                    </a:cubicBezTo>
                    <a:close/>
                    <a:moveTo>
                      <a:pt x="78581" y="137517"/>
                    </a:moveTo>
                    <a:cubicBezTo>
                      <a:pt x="46032" y="137517"/>
                      <a:pt x="19645" y="111131"/>
                      <a:pt x="19645" y="78581"/>
                    </a:cubicBezTo>
                    <a:cubicBezTo>
                      <a:pt x="19645" y="46032"/>
                      <a:pt x="46032" y="19645"/>
                      <a:pt x="78581" y="19645"/>
                    </a:cubicBezTo>
                    <a:cubicBezTo>
                      <a:pt x="111131" y="19645"/>
                      <a:pt x="137517" y="46032"/>
                      <a:pt x="137517" y="78581"/>
                    </a:cubicBezTo>
                    <a:cubicBezTo>
                      <a:pt x="137485" y="111117"/>
                      <a:pt x="111117" y="137485"/>
                      <a:pt x="78581" y="137517"/>
                    </a:cubicBezTo>
                    <a:close/>
                  </a:path>
                </a:pathLst>
              </a:custGeom>
              <a:grpFill/>
              <a:ln w="9823" cap="flat">
                <a:noFill/>
                <a:prstDash val="solid"/>
                <a:miter/>
              </a:ln>
            </p:spPr>
            <p:txBody>
              <a:bodyPr rtlCol="0" anchor="ctr"/>
              <a:lstStyle/>
              <a:p>
                <a:endParaRPr lang="en-US" dirty="0">
                  <a:latin typeface="Inter" panose="020B0502030000000004" pitchFamily="34" charset="0"/>
                </a:endParaRPr>
              </a:p>
            </p:txBody>
          </p:sp>
          <p:sp>
            <p:nvSpPr>
              <p:cNvPr id="403" name="Freeform: Shape 402">
                <a:extLst>
                  <a:ext uri="{FF2B5EF4-FFF2-40B4-BE49-F238E27FC236}">
                    <a16:creationId xmlns:a16="http://schemas.microsoft.com/office/drawing/2014/main" id="{47C8EE19-6696-44BE-ACCE-17C208A43ECE}"/>
                  </a:ext>
                </a:extLst>
              </p:cNvPr>
              <p:cNvSpPr/>
              <p:nvPr/>
            </p:nvSpPr>
            <p:spPr>
              <a:xfrm>
                <a:off x="1352252" y="2135088"/>
                <a:ext cx="49113" cy="49113"/>
              </a:xfrm>
              <a:custGeom>
                <a:avLst/>
                <a:gdLst>
                  <a:gd name="connsiteX0" fmla="*/ 9823 w 49113"/>
                  <a:gd name="connsiteY0" fmla="*/ 0 h 49113"/>
                  <a:gd name="connsiteX1" fmla="*/ 0 w 49113"/>
                  <a:gd name="connsiteY1" fmla="*/ 9823 h 49113"/>
                  <a:gd name="connsiteX2" fmla="*/ 9823 w 49113"/>
                  <a:gd name="connsiteY2" fmla="*/ 19645 h 49113"/>
                  <a:gd name="connsiteX3" fmla="*/ 29468 w 49113"/>
                  <a:gd name="connsiteY3" fmla="*/ 39291 h 49113"/>
                  <a:gd name="connsiteX4" fmla="*/ 39291 w 49113"/>
                  <a:gd name="connsiteY4" fmla="*/ 49113 h 49113"/>
                  <a:gd name="connsiteX5" fmla="*/ 49113 w 49113"/>
                  <a:gd name="connsiteY5" fmla="*/ 39291 h 49113"/>
                  <a:gd name="connsiteX6" fmla="*/ 9823 w 49113"/>
                  <a:gd name="connsiteY6" fmla="*/ 0 h 49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113" h="49113">
                    <a:moveTo>
                      <a:pt x="9823" y="0"/>
                    </a:moveTo>
                    <a:cubicBezTo>
                      <a:pt x="4398" y="0"/>
                      <a:pt x="0" y="4398"/>
                      <a:pt x="0" y="9823"/>
                    </a:cubicBezTo>
                    <a:cubicBezTo>
                      <a:pt x="0" y="15248"/>
                      <a:pt x="4398" y="19645"/>
                      <a:pt x="9823" y="19645"/>
                    </a:cubicBezTo>
                    <a:cubicBezTo>
                      <a:pt x="20672" y="19645"/>
                      <a:pt x="29468" y="28441"/>
                      <a:pt x="29468" y="39291"/>
                    </a:cubicBezTo>
                    <a:cubicBezTo>
                      <a:pt x="29468" y="44716"/>
                      <a:pt x="33866" y="49113"/>
                      <a:pt x="39291" y="49113"/>
                    </a:cubicBezTo>
                    <a:cubicBezTo>
                      <a:pt x="44716" y="49113"/>
                      <a:pt x="49113" y="44716"/>
                      <a:pt x="49113" y="39291"/>
                    </a:cubicBezTo>
                    <a:cubicBezTo>
                      <a:pt x="49113" y="17591"/>
                      <a:pt x="31522" y="0"/>
                      <a:pt x="9823" y="0"/>
                    </a:cubicBezTo>
                    <a:close/>
                  </a:path>
                </a:pathLst>
              </a:custGeom>
              <a:grpFill/>
              <a:ln w="9823" cap="flat">
                <a:noFill/>
                <a:prstDash val="solid"/>
                <a:miter/>
              </a:ln>
            </p:spPr>
            <p:txBody>
              <a:bodyPr rtlCol="0" anchor="ctr"/>
              <a:lstStyle/>
              <a:p>
                <a:endParaRPr lang="en-US" dirty="0">
                  <a:latin typeface="Inter" panose="020B0502030000000004" pitchFamily="34" charset="0"/>
                </a:endParaRPr>
              </a:p>
            </p:txBody>
          </p:sp>
        </p:grpSp>
      </p:grpSp>
      <p:sp>
        <p:nvSpPr>
          <p:cNvPr id="9" name="Title 8"/>
          <p:cNvSpPr>
            <a:spLocks noGrp="1"/>
          </p:cNvSpPr>
          <p:nvPr>
            <p:ph type="title"/>
          </p:nvPr>
        </p:nvSpPr>
        <p:spPr/>
        <p:txBody>
          <a:bodyPr/>
          <a:lstStyle/>
          <a:p>
            <a:r>
              <a:rPr lang="en-US" dirty="0">
                <a:hlinkClick r:id="rId2"/>
              </a:rPr>
              <a:t>YouTube Channel</a:t>
            </a:r>
            <a:endParaRPr lang="en-US" dirty="0"/>
          </a:p>
        </p:txBody>
      </p:sp>
      <p:sp>
        <p:nvSpPr>
          <p:cNvPr id="11" name="Slide Number Placeholder 10"/>
          <p:cNvSpPr>
            <a:spLocks noGrp="1"/>
          </p:cNvSpPr>
          <p:nvPr>
            <p:ph type="sldNum" sz="quarter" idx="11"/>
          </p:nvPr>
        </p:nvSpPr>
        <p:spPr/>
        <p:txBody>
          <a:bodyPr/>
          <a:lstStyle/>
          <a:p>
            <a:fld id="{16B1AA92-C1D1-48D9-91AA-E32C484270C7}" type="slidenum">
              <a:rPr lang="en-US" smtClean="0"/>
              <a:pPr/>
              <a:t>11</a:t>
            </a:fld>
            <a:endParaRPr lang="en-US"/>
          </a:p>
        </p:txBody>
      </p:sp>
      <p:sp>
        <p:nvSpPr>
          <p:cNvPr id="18" name="Text Placeholder 17"/>
          <p:cNvSpPr>
            <a:spLocks noGrp="1"/>
          </p:cNvSpPr>
          <p:nvPr>
            <p:ph type="body" sz="quarter" idx="19"/>
          </p:nvPr>
        </p:nvSpPr>
        <p:spPr>
          <a:xfrm>
            <a:off x="1491597" y="2583648"/>
            <a:ext cx="3505853" cy="586272"/>
          </a:xfrm>
        </p:spPr>
        <p:txBody>
          <a:bodyPr/>
          <a:lstStyle/>
          <a:p>
            <a:pPr>
              <a:lnSpc>
                <a:spcPct val="120000"/>
              </a:lnSpc>
            </a:pPr>
            <a:r>
              <a:rPr lang="en-US" dirty="0">
                <a:ea typeface="Inter" panose="020B0502030000000004" pitchFamily="34" charset="0"/>
                <a:cs typeface="Calibri Light" panose="020F0302020204030204" pitchFamily="34" charset="0"/>
                <a:hlinkClick r:id="rId3"/>
              </a:rPr>
              <a:t>Click here! (Control + Click)</a:t>
            </a:r>
            <a:endParaRPr lang="en-US" dirty="0">
              <a:ea typeface="Inter" panose="020B0502030000000004" pitchFamily="34" charset="0"/>
              <a:cs typeface="Calibri Light" panose="020F0302020204030204" pitchFamily="34" charset="0"/>
            </a:endParaRPr>
          </a:p>
          <a:p>
            <a:pPr>
              <a:lnSpc>
                <a:spcPct val="120000"/>
              </a:lnSpc>
            </a:pPr>
            <a:r>
              <a:rPr lang="en-US" dirty="0">
                <a:ea typeface="Inter" panose="020B0502030000000004" pitchFamily="34" charset="0"/>
                <a:cs typeface="Calibri Light" panose="020F0302020204030204" pitchFamily="34" charset="0"/>
              </a:rPr>
              <a:t>(https://youtu.be/YWoO8pG1zVo)</a:t>
            </a:r>
          </a:p>
          <a:p>
            <a:pPr>
              <a:lnSpc>
                <a:spcPct val="120000"/>
              </a:lnSpc>
            </a:pPr>
            <a:endParaRPr lang="en-US" dirty="0">
              <a:ea typeface="Inter" panose="020B0502030000000004" pitchFamily="34" charset="0"/>
              <a:cs typeface="Calibri Light" panose="020F0302020204030204" pitchFamily="34" charset="0"/>
            </a:endParaRPr>
          </a:p>
          <a:p>
            <a:endParaRPr lang="en-US" dirty="0"/>
          </a:p>
        </p:txBody>
      </p:sp>
      <p:sp>
        <p:nvSpPr>
          <p:cNvPr id="19" name="Text Placeholder 18"/>
          <p:cNvSpPr>
            <a:spLocks noGrp="1"/>
          </p:cNvSpPr>
          <p:nvPr>
            <p:ph type="body" sz="quarter" idx="20"/>
          </p:nvPr>
        </p:nvSpPr>
        <p:spPr>
          <a:xfrm>
            <a:off x="1491597" y="2243177"/>
            <a:ext cx="3505853" cy="294558"/>
          </a:xfrm>
        </p:spPr>
        <p:txBody>
          <a:bodyPr/>
          <a:lstStyle/>
          <a:p>
            <a:r>
              <a:rPr lang="en-US" dirty="0"/>
              <a:t>Company Overview</a:t>
            </a:r>
          </a:p>
        </p:txBody>
      </p:sp>
      <p:sp>
        <p:nvSpPr>
          <p:cNvPr id="20" name="Text Placeholder 19"/>
          <p:cNvSpPr>
            <a:spLocks noGrp="1"/>
          </p:cNvSpPr>
          <p:nvPr>
            <p:ph type="body" sz="quarter" idx="21"/>
          </p:nvPr>
        </p:nvSpPr>
        <p:spPr>
          <a:xfrm>
            <a:off x="1497947" y="3967312"/>
            <a:ext cx="3505853" cy="879898"/>
          </a:xfrm>
        </p:spPr>
        <p:txBody>
          <a:bodyPr/>
          <a:lstStyle/>
          <a:p>
            <a:pPr>
              <a:lnSpc>
                <a:spcPct val="120000"/>
              </a:lnSpc>
            </a:pPr>
            <a:r>
              <a:rPr lang="en-US" dirty="0">
                <a:cs typeface="Calibri Light" panose="020F0302020204030204" pitchFamily="34" charset="0"/>
                <a:hlinkClick r:id="rId4">
                  <a:extLst>
                    <a:ext uri="{A12FA001-AC4F-418D-AE19-62706E023703}">
                      <ahyp:hlinkClr xmlns:ahyp="http://schemas.microsoft.com/office/drawing/2018/hyperlinkcolor" val="tx"/>
                    </a:ext>
                  </a:extLst>
                </a:hlinkClick>
              </a:rPr>
              <a:t>Click here! (Control + Click)</a:t>
            </a:r>
            <a:endParaRPr lang="en-US" dirty="0">
              <a:cs typeface="Calibri Light" panose="020F0302020204030204" pitchFamily="34" charset="0"/>
            </a:endParaRPr>
          </a:p>
          <a:p>
            <a:pPr>
              <a:lnSpc>
                <a:spcPct val="120000"/>
              </a:lnSpc>
            </a:pPr>
            <a:r>
              <a:rPr lang="en-US" dirty="0">
                <a:cs typeface="Calibri Light" panose="020F0302020204030204" pitchFamily="34" charset="0"/>
              </a:rPr>
              <a:t>https://youtu.be/Ud0yQRXmEyQ</a:t>
            </a:r>
          </a:p>
          <a:p>
            <a:endParaRPr lang="en-US" dirty="0"/>
          </a:p>
        </p:txBody>
      </p:sp>
      <p:sp>
        <p:nvSpPr>
          <p:cNvPr id="21" name="Text Placeholder 20"/>
          <p:cNvSpPr>
            <a:spLocks noGrp="1"/>
          </p:cNvSpPr>
          <p:nvPr>
            <p:ph type="body" sz="quarter" idx="22"/>
          </p:nvPr>
        </p:nvSpPr>
        <p:spPr>
          <a:xfrm>
            <a:off x="1497947" y="3626841"/>
            <a:ext cx="3505853" cy="294558"/>
          </a:xfrm>
        </p:spPr>
        <p:txBody>
          <a:bodyPr/>
          <a:lstStyle/>
          <a:p>
            <a:r>
              <a:rPr lang="en-US" dirty="0"/>
              <a:t>Hobbs (New Mexico) Highlight</a:t>
            </a:r>
          </a:p>
        </p:txBody>
      </p:sp>
      <p:grpSp>
        <p:nvGrpSpPr>
          <p:cNvPr id="3" name="Group 2"/>
          <p:cNvGrpSpPr/>
          <p:nvPr/>
        </p:nvGrpSpPr>
        <p:grpSpPr>
          <a:xfrm>
            <a:off x="6237288" y="728663"/>
            <a:ext cx="5124450" cy="6129337"/>
            <a:chOff x="6237288" y="728663"/>
            <a:chExt cx="5124450" cy="6129337"/>
          </a:xfrm>
        </p:grpSpPr>
        <p:sp>
          <p:nvSpPr>
            <p:cNvPr id="5357" name="Freeform 267">
              <a:extLst>
                <a:ext uri="{FF2B5EF4-FFF2-40B4-BE49-F238E27FC236}">
                  <a16:creationId xmlns:a16="http://schemas.microsoft.com/office/drawing/2014/main" id="{661996E6-B5C9-4F86-A114-402AC23E1FEE}"/>
                </a:ext>
              </a:extLst>
            </p:cNvPr>
            <p:cNvSpPr>
              <a:spLocks/>
            </p:cNvSpPr>
            <p:nvPr/>
          </p:nvSpPr>
          <p:spPr bwMode="auto">
            <a:xfrm>
              <a:off x="6554788" y="728663"/>
              <a:ext cx="4806950" cy="5718175"/>
            </a:xfrm>
            <a:custGeom>
              <a:avLst/>
              <a:gdLst>
                <a:gd name="T0" fmla="*/ 309 w 605"/>
                <a:gd name="T1" fmla="*/ 69 h 723"/>
                <a:gd name="T2" fmla="*/ 375 w 605"/>
                <a:gd name="T3" fmla="*/ 118 h 723"/>
                <a:gd name="T4" fmla="*/ 489 w 605"/>
                <a:gd name="T5" fmla="*/ 138 h 723"/>
                <a:gd name="T6" fmla="*/ 576 w 605"/>
                <a:gd name="T7" fmla="*/ 330 h 723"/>
                <a:gd name="T8" fmla="*/ 475 w 605"/>
                <a:gd name="T9" fmla="*/ 422 h 723"/>
                <a:gd name="T10" fmla="*/ 379 w 605"/>
                <a:gd name="T11" fmla="*/ 504 h 723"/>
                <a:gd name="T12" fmla="*/ 359 w 605"/>
                <a:gd name="T13" fmla="*/ 588 h 723"/>
                <a:gd name="T14" fmla="*/ 135 w 605"/>
                <a:gd name="T15" fmla="*/ 689 h 723"/>
                <a:gd name="T16" fmla="*/ 34 w 605"/>
                <a:gd name="T17" fmla="*/ 466 h 723"/>
                <a:gd name="T18" fmla="*/ 89 w 605"/>
                <a:gd name="T19" fmla="*/ 372 h 723"/>
                <a:gd name="T20" fmla="*/ 72 w 605"/>
                <a:gd name="T21" fmla="*/ 251 h 723"/>
                <a:gd name="T22" fmla="*/ 58 w 605"/>
                <a:gd name="T23" fmla="*/ 116 h 723"/>
                <a:gd name="T24" fmla="*/ 250 w 605"/>
                <a:gd name="T25" fmla="*/ 29 h 723"/>
                <a:gd name="T26" fmla="*/ 308 w 605"/>
                <a:gd name="T27" fmla="*/ 69 h 723"/>
                <a:gd name="T28" fmla="*/ 309 w 605"/>
                <a:gd name="T29" fmla="*/ 69 h 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5" h="723">
                  <a:moveTo>
                    <a:pt x="309" y="69"/>
                  </a:moveTo>
                  <a:cubicBezTo>
                    <a:pt x="325" y="90"/>
                    <a:pt x="348" y="108"/>
                    <a:pt x="375" y="118"/>
                  </a:cubicBezTo>
                  <a:cubicBezTo>
                    <a:pt x="413" y="133"/>
                    <a:pt x="444" y="120"/>
                    <a:pt x="489" y="138"/>
                  </a:cubicBezTo>
                  <a:cubicBezTo>
                    <a:pt x="566" y="167"/>
                    <a:pt x="605" y="253"/>
                    <a:pt x="576" y="330"/>
                  </a:cubicBezTo>
                  <a:cubicBezTo>
                    <a:pt x="559" y="377"/>
                    <a:pt x="520" y="410"/>
                    <a:pt x="475" y="422"/>
                  </a:cubicBezTo>
                  <a:cubicBezTo>
                    <a:pt x="475" y="422"/>
                    <a:pt x="405" y="435"/>
                    <a:pt x="379" y="504"/>
                  </a:cubicBezTo>
                  <a:cubicBezTo>
                    <a:pt x="368" y="533"/>
                    <a:pt x="370" y="558"/>
                    <a:pt x="359" y="588"/>
                  </a:cubicBezTo>
                  <a:cubicBezTo>
                    <a:pt x="325" y="678"/>
                    <a:pt x="225" y="723"/>
                    <a:pt x="135" y="689"/>
                  </a:cubicBezTo>
                  <a:cubicBezTo>
                    <a:pt x="46" y="655"/>
                    <a:pt x="0" y="555"/>
                    <a:pt x="34" y="466"/>
                  </a:cubicBezTo>
                  <a:cubicBezTo>
                    <a:pt x="47" y="430"/>
                    <a:pt x="72" y="415"/>
                    <a:pt x="89" y="372"/>
                  </a:cubicBezTo>
                  <a:cubicBezTo>
                    <a:pt x="104" y="330"/>
                    <a:pt x="97" y="285"/>
                    <a:pt x="72" y="251"/>
                  </a:cubicBezTo>
                  <a:cubicBezTo>
                    <a:pt x="72" y="251"/>
                    <a:pt x="28" y="196"/>
                    <a:pt x="58" y="116"/>
                  </a:cubicBezTo>
                  <a:cubicBezTo>
                    <a:pt x="87" y="39"/>
                    <a:pt x="173" y="0"/>
                    <a:pt x="250" y="29"/>
                  </a:cubicBezTo>
                  <a:cubicBezTo>
                    <a:pt x="273" y="38"/>
                    <a:pt x="293" y="52"/>
                    <a:pt x="308" y="69"/>
                  </a:cubicBezTo>
                  <a:cubicBezTo>
                    <a:pt x="309" y="69"/>
                    <a:pt x="309" y="69"/>
                    <a:pt x="309" y="69"/>
                  </a:cubicBezTo>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80" name="Freeform 389">
              <a:extLst>
                <a:ext uri="{FF2B5EF4-FFF2-40B4-BE49-F238E27FC236}">
                  <a16:creationId xmlns:a16="http://schemas.microsoft.com/office/drawing/2014/main" id="{4E6C7CC5-1F8F-4523-8C35-F75470B53939}"/>
                </a:ext>
              </a:extLst>
            </p:cNvPr>
            <p:cNvSpPr>
              <a:spLocks/>
            </p:cNvSpPr>
            <p:nvPr/>
          </p:nvSpPr>
          <p:spPr bwMode="auto">
            <a:xfrm>
              <a:off x="6237288" y="2800350"/>
              <a:ext cx="731838" cy="957262"/>
            </a:xfrm>
            <a:custGeom>
              <a:avLst/>
              <a:gdLst>
                <a:gd name="T0" fmla="*/ 89 w 92"/>
                <a:gd name="T1" fmla="*/ 66 h 121"/>
                <a:gd name="T2" fmla="*/ 42 w 92"/>
                <a:gd name="T3" fmla="*/ 3 h 121"/>
                <a:gd name="T4" fmla="*/ 3 w 92"/>
                <a:gd name="T5" fmla="*/ 58 h 121"/>
                <a:gd name="T6" fmla="*/ 30 w 92"/>
                <a:gd name="T7" fmla="*/ 118 h 121"/>
                <a:gd name="T8" fmla="*/ 89 w 92"/>
                <a:gd name="T9" fmla="*/ 66 h 121"/>
              </a:gdLst>
              <a:ahLst/>
              <a:cxnLst>
                <a:cxn ang="0">
                  <a:pos x="T0" y="T1"/>
                </a:cxn>
                <a:cxn ang="0">
                  <a:pos x="T2" y="T3"/>
                </a:cxn>
                <a:cxn ang="0">
                  <a:pos x="T4" y="T5"/>
                </a:cxn>
                <a:cxn ang="0">
                  <a:pos x="T6" y="T7"/>
                </a:cxn>
                <a:cxn ang="0">
                  <a:pos x="T8" y="T9"/>
                </a:cxn>
              </a:cxnLst>
              <a:rect l="0" t="0" r="r" b="b"/>
              <a:pathLst>
                <a:path w="92" h="121">
                  <a:moveTo>
                    <a:pt x="89" y="66"/>
                  </a:moveTo>
                  <a:cubicBezTo>
                    <a:pt x="92" y="35"/>
                    <a:pt x="71" y="6"/>
                    <a:pt x="42" y="3"/>
                  </a:cubicBezTo>
                  <a:cubicBezTo>
                    <a:pt x="13" y="0"/>
                    <a:pt x="7" y="27"/>
                    <a:pt x="3" y="58"/>
                  </a:cubicBezTo>
                  <a:cubicBezTo>
                    <a:pt x="0" y="90"/>
                    <a:pt x="1" y="115"/>
                    <a:pt x="30" y="118"/>
                  </a:cubicBezTo>
                  <a:cubicBezTo>
                    <a:pt x="59" y="121"/>
                    <a:pt x="85" y="98"/>
                    <a:pt x="89" y="66"/>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81" name="Freeform 390">
              <a:extLst>
                <a:ext uri="{FF2B5EF4-FFF2-40B4-BE49-F238E27FC236}">
                  <a16:creationId xmlns:a16="http://schemas.microsoft.com/office/drawing/2014/main" id="{1CD8D545-A03A-4F8A-94F6-D496E636F3F6}"/>
                </a:ext>
              </a:extLst>
            </p:cNvPr>
            <p:cNvSpPr>
              <a:spLocks/>
            </p:cNvSpPr>
            <p:nvPr/>
          </p:nvSpPr>
          <p:spPr bwMode="auto">
            <a:xfrm>
              <a:off x="10296525" y="4208463"/>
              <a:ext cx="962025" cy="981075"/>
            </a:xfrm>
            <a:custGeom>
              <a:avLst/>
              <a:gdLst>
                <a:gd name="T0" fmla="*/ 22 w 121"/>
                <a:gd name="T1" fmla="*/ 26 h 124"/>
                <a:gd name="T2" fmla="*/ 21 w 121"/>
                <a:gd name="T3" fmla="*/ 104 h 124"/>
                <a:gd name="T4" fmla="*/ 85 w 121"/>
                <a:gd name="T5" fmla="*/ 84 h 124"/>
                <a:gd name="T6" fmla="*/ 100 w 121"/>
                <a:gd name="T7" fmla="*/ 20 h 124"/>
                <a:gd name="T8" fmla="*/ 22 w 121"/>
                <a:gd name="T9" fmla="*/ 26 h 124"/>
              </a:gdLst>
              <a:ahLst/>
              <a:cxnLst>
                <a:cxn ang="0">
                  <a:pos x="T0" y="T1"/>
                </a:cxn>
                <a:cxn ang="0">
                  <a:pos x="T2" y="T3"/>
                </a:cxn>
                <a:cxn ang="0">
                  <a:pos x="T4" y="T5"/>
                </a:cxn>
                <a:cxn ang="0">
                  <a:pos x="T6" y="T7"/>
                </a:cxn>
                <a:cxn ang="0">
                  <a:pos x="T8" y="T9"/>
                </a:cxn>
              </a:cxnLst>
              <a:rect l="0" t="0" r="r" b="b"/>
              <a:pathLst>
                <a:path w="121" h="124">
                  <a:moveTo>
                    <a:pt x="22" y="26"/>
                  </a:moveTo>
                  <a:cubicBezTo>
                    <a:pt x="0" y="49"/>
                    <a:pt x="0" y="84"/>
                    <a:pt x="21" y="104"/>
                  </a:cubicBezTo>
                  <a:cubicBezTo>
                    <a:pt x="42" y="124"/>
                    <a:pt x="63" y="107"/>
                    <a:pt x="85" y="84"/>
                  </a:cubicBezTo>
                  <a:cubicBezTo>
                    <a:pt x="107" y="61"/>
                    <a:pt x="121" y="40"/>
                    <a:pt x="100" y="20"/>
                  </a:cubicBezTo>
                  <a:cubicBezTo>
                    <a:pt x="79" y="0"/>
                    <a:pt x="44" y="3"/>
                    <a:pt x="22" y="26"/>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grpSp>
          <p:nvGrpSpPr>
            <p:cNvPr id="8" name="Group 7">
              <a:extLst>
                <a:ext uri="{FF2B5EF4-FFF2-40B4-BE49-F238E27FC236}">
                  <a16:creationId xmlns:a16="http://schemas.microsoft.com/office/drawing/2014/main" id="{1BB528AA-3F7C-4623-A2CB-B125683794CA}"/>
                </a:ext>
              </a:extLst>
            </p:cNvPr>
            <p:cNvGrpSpPr/>
            <p:nvPr/>
          </p:nvGrpSpPr>
          <p:grpSpPr>
            <a:xfrm>
              <a:off x="6794500" y="1662113"/>
              <a:ext cx="3954463" cy="5195887"/>
              <a:chOff x="6794500" y="1662113"/>
              <a:chExt cx="3954463" cy="5195887"/>
            </a:xfrm>
          </p:grpSpPr>
          <p:sp>
            <p:nvSpPr>
              <p:cNvPr id="5358" name="Freeform 268">
                <a:extLst>
                  <a:ext uri="{FF2B5EF4-FFF2-40B4-BE49-F238E27FC236}">
                    <a16:creationId xmlns:a16="http://schemas.microsoft.com/office/drawing/2014/main" id="{B4FF06EA-13F6-4262-A3EA-0D053E02B914}"/>
                  </a:ext>
                </a:extLst>
              </p:cNvPr>
              <p:cNvSpPr>
                <a:spLocks/>
              </p:cNvSpPr>
              <p:nvPr/>
            </p:nvSpPr>
            <p:spPr bwMode="auto">
              <a:xfrm>
                <a:off x="7945438" y="3646488"/>
                <a:ext cx="2803525" cy="3211512"/>
              </a:xfrm>
              <a:custGeom>
                <a:avLst/>
                <a:gdLst>
                  <a:gd name="T0" fmla="*/ 218 w 353"/>
                  <a:gd name="T1" fmla="*/ 406 h 406"/>
                  <a:gd name="T2" fmla="*/ 200 w 353"/>
                  <a:gd name="T3" fmla="*/ 355 h 406"/>
                  <a:gd name="T4" fmla="*/ 120 w 353"/>
                  <a:gd name="T5" fmla="*/ 246 h 406"/>
                  <a:gd name="T6" fmla="*/ 82 w 353"/>
                  <a:gd name="T7" fmla="*/ 228 h 406"/>
                  <a:gd name="T8" fmla="*/ 18 w 353"/>
                  <a:gd name="T9" fmla="*/ 231 h 406"/>
                  <a:gd name="T10" fmla="*/ 26 w 353"/>
                  <a:gd name="T11" fmla="*/ 204 h 406"/>
                  <a:gd name="T12" fmla="*/ 82 w 353"/>
                  <a:gd name="T13" fmla="*/ 183 h 406"/>
                  <a:gd name="T14" fmla="*/ 96 w 353"/>
                  <a:gd name="T15" fmla="*/ 62 h 406"/>
                  <a:gd name="T16" fmla="*/ 202 w 353"/>
                  <a:gd name="T17" fmla="*/ 17 h 406"/>
                  <a:gd name="T18" fmla="*/ 286 w 353"/>
                  <a:gd name="T19" fmla="*/ 165 h 406"/>
                  <a:gd name="T20" fmla="*/ 309 w 353"/>
                  <a:gd name="T21" fmla="*/ 308 h 406"/>
                  <a:gd name="T22" fmla="*/ 353 w 353"/>
                  <a:gd name="T23" fmla="*/ 406 h 406"/>
                  <a:gd name="T24" fmla="*/ 218 w 353"/>
                  <a:gd name="T25" fmla="*/ 40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3" h="406">
                    <a:moveTo>
                      <a:pt x="218" y="406"/>
                    </a:moveTo>
                    <a:cubicBezTo>
                      <a:pt x="211" y="381"/>
                      <a:pt x="204" y="363"/>
                      <a:pt x="200" y="355"/>
                    </a:cubicBezTo>
                    <a:cubicBezTo>
                      <a:pt x="150" y="335"/>
                      <a:pt x="125" y="260"/>
                      <a:pt x="120" y="246"/>
                    </a:cubicBezTo>
                    <a:cubicBezTo>
                      <a:pt x="114" y="233"/>
                      <a:pt x="102" y="224"/>
                      <a:pt x="82" y="228"/>
                    </a:cubicBezTo>
                    <a:cubicBezTo>
                      <a:pt x="62" y="232"/>
                      <a:pt x="35" y="238"/>
                      <a:pt x="18" y="231"/>
                    </a:cubicBezTo>
                    <a:cubicBezTo>
                      <a:pt x="0" y="223"/>
                      <a:pt x="5" y="209"/>
                      <a:pt x="26" y="204"/>
                    </a:cubicBezTo>
                    <a:cubicBezTo>
                      <a:pt x="46" y="198"/>
                      <a:pt x="82" y="183"/>
                      <a:pt x="82" y="183"/>
                    </a:cubicBezTo>
                    <a:cubicBezTo>
                      <a:pt x="96" y="62"/>
                      <a:pt x="96" y="62"/>
                      <a:pt x="96" y="62"/>
                    </a:cubicBezTo>
                    <a:cubicBezTo>
                      <a:pt x="96" y="62"/>
                      <a:pt x="182" y="0"/>
                      <a:pt x="202" y="17"/>
                    </a:cubicBezTo>
                    <a:cubicBezTo>
                      <a:pt x="202" y="17"/>
                      <a:pt x="283" y="138"/>
                      <a:pt x="286" y="165"/>
                    </a:cubicBezTo>
                    <a:cubicBezTo>
                      <a:pt x="290" y="196"/>
                      <a:pt x="290" y="245"/>
                      <a:pt x="309" y="308"/>
                    </a:cubicBezTo>
                    <a:cubicBezTo>
                      <a:pt x="314" y="326"/>
                      <a:pt x="331" y="362"/>
                      <a:pt x="353" y="406"/>
                    </a:cubicBezTo>
                    <a:cubicBezTo>
                      <a:pt x="218" y="406"/>
                      <a:pt x="218" y="406"/>
                      <a:pt x="218" y="406"/>
                    </a:cubicBezTo>
                  </a:path>
                </a:pathLst>
              </a:custGeom>
              <a:solidFill>
                <a:srgbClr val="F9C7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360" name="Freeform 270">
                <a:extLst>
                  <a:ext uri="{FF2B5EF4-FFF2-40B4-BE49-F238E27FC236}">
                    <a16:creationId xmlns:a16="http://schemas.microsoft.com/office/drawing/2014/main" id="{EAE30B47-B979-4178-AA79-E7A73B4A8A47}"/>
                  </a:ext>
                </a:extLst>
              </p:cNvPr>
              <p:cNvSpPr>
                <a:spLocks/>
              </p:cNvSpPr>
              <p:nvPr/>
            </p:nvSpPr>
            <p:spPr bwMode="auto">
              <a:xfrm>
                <a:off x="9574213" y="3829050"/>
                <a:ext cx="198438" cy="989012"/>
              </a:xfrm>
              <a:custGeom>
                <a:avLst/>
                <a:gdLst>
                  <a:gd name="T0" fmla="*/ 1 w 25"/>
                  <a:gd name="T1" fmla="*/ 0 h 125"/>
                  <a:gd name="T2" fmla="*/ 0 w 25"/>
                  <a:gd name="T3" fmla="*/ 0 h 125"/>
                  <a:gd name="T4" fmla="*/ 1 w 25"/>
                  <a:gd name="T5" fmla="*/ 107 h 125"/>
                  <a:gd name="T6" fmla="*/ 21 w 25"/>
                  <a:gd name="T7" fmla="*/ 122 h 125"/>
                  <a:gd name="T8" fmla="*/ 25 w 25"/>
                  <a:gd name="T9" fmla="*/ 125 h 125"/>
                  <a:gd name="T10" fmla="*/ 11 w 25"/>
                  <a:gd name="T11" fmla="*/ 104 h 125"/>
                  <a:gd name="T12" fmla="*/ 4 w 25"/>
                  <a:gd name="T13" fmla="*/ 6 h 125"/>
                  <a:gd name="T14" fmla="*/ 1 w 25"/>
                  <a:gd name="T15" fmla="*/ 0 h 1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25">
                    <a:moveTo>
                      <a:pt x="1" y="0"/>
                    </a:moveTo>
                    <a:cubicBezTo>
                      <a:pt x="0" y="0"/>
                      <a:pt x="0" y="0"/>
                      <a:pt x="0" y="0"/>
                    </a:cubicBezTo>
                    <a:cubicBezTo>
                      <a:pt x="1" y="107"/>
                      <a:pt x="1" y="107"/>
                      <a:pt x="1" y="107"/>
                    </a:cubicBezTo>
                    <a:cubicBezTo>
                      <a:pt x="6" y="110"/>
                      <a:pt x="16" y="117"/>
                      <a:pt x="21" y="122"/>
                    </a:cubicBezTo>
                    <a:cubicBezTo>
                      <a:pt x="22" y="123"/>
                      <a:pt x="23" y="124"/>
                      <a:pt x="25" y="125"/>
                    </a:cubicBezTo>
                    <a:cubicBezTo>
                      <a:pt x="20" y="118"/>
                      <a:pt x="13" y="108"/>
                      <a:pt x="11" y="104"/>
                    </a:cubicBezTo>
                    <a:cubicBezTo>
                      <a:pt x="8" y="100"/>
                      <a:pt x="5" y="37"/>
                      <a:pt x="4" y="6"/>
                    </a:cubicBezTo>
                    <a:cubicBezTo>
                      <a:pt x="3" y="3"/>
                      <a:pt x="2" y="2"/>
                      <a:pt x="1" y="0"/>
                    </a:cubicBezTo>
                  </a:path>
                </a:pathLst>
              </a:custGeom>
              <a:solidFill>
                <a:srgbClr val="E9AB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361" name="Freeform 271">
                <a:extLst>
                  <a:ext uri="{FF2B5EF4-FFF2-40B4-BE49-F238E27FC236}">
                    <a16:creationId xmlns:a16="http://schemas.microsoft.com/office/drawing/2014/main" id="{073224C4-C5B1-48D2-BAE7-E02465E0B96B}"/>
                  </a:ext>
                </a:extLst>
              </p:cNvPr>
              <p:cNvSpPr>
                <a:spLocks/>
              </p:cNvSpPr>
              <p:nvPr/>
            </p:nvSpPr>
            <p:spPr bwMode="auto">
              <a:xfrm>
                <a:off x="8588375" y="5157788"/>
                <a:ext cx="850900" cy="212725"/>
              </a:xfrm>
              <a:custGeom>
                <a:avLst/>
                <a:gdLst>
                  <a:gd name="T0" fmla="*/ 7 w 107"/>
                  <a:gd name="T1" fmla="*/ 6 h 27"/>
                  <a:gd name="T2" fmla="*/ 7 w 107"/>
                  <a:gd name="T3" fmla="*/ 0 h 27"/>
                  <a:gd name="T4" fmla="*/ 98 w 107"/>
                  <a:gd name="T5" fmla="*/ 1 h 27"/>
                  <a:gd name="T6" fmla="*/ 107 w 107"/>
                  <a:gd name="T7" fmla="*/ 27 h 27"/>
                  <a:gd name="T8" fmla="*/ 0 w 107"/>
                  <a:gd name="T9" fmla="*/ 8 h 27"/>
                  <a:gd name="T10" fmla="*/ 7 w 107"/>
                  <a:gd name="T11" fmla="*/ 6 h 27"/>
                </a:gdLst>
                <a:ahLst/>
                <a:cxnLst>
                  <a:cxn ang="0">
                    <a:pos x="T0" y="T1"/>
                  </a:cxn>
                  <a:cxn ang="0">
                    <a:pos x="T2" y="T3"/>
                  </a:cxn>
                  <a:cxn ang="0">
                    <a:pos x="T4" y="T5"/>
                  </a:cxn>
                  <a:cxn ang="0">
                    <a:pos x="T6" y="T7"/>
                  </a:cxn>
                  <a:cxn ang="0">
                    <a:pos x="T8" y="T9"/>
                  </a:cxn>
                  <a:cxn ang="0">
                    <a:pos x="T10" y="T11"/>
                  </a:cxn>
                </a:cxnLst>
                <a:rect l="0" t="0" r="r" b="b"/>
                <a:pathLst>
                  <a:path w="107" h="27">
                    <a:moveTo>
                      <a:pt x="7" y="6"/>
                    </a:moveTo>
                    <a:cubicBezTo>
                      <a:pt x="7" y="0"/>
                      <a:pt x="7" y="0"/>
                      <a:pt x="7" y="0"/>
                    </a:cubicBezTo>
                    <a:cubicBezTo>
                      <a:pt x="98" y="1"/>
                      <a:pt x="98" y="1"/>
                      <a:pt x="98" y="1"/>
                    </a:cubicBezTo>
                    <a:cubicBezTo>
                      <a:pt x="107" y="27"/>
                      <a:pt x="107" y="27"/>
                      <a:pt x="107" y="27"/>
                    </a:cubicBezTo>
                    <a:cubicBezTo>
                      <a:pt x="0" y="8"/>
                      <a:pt x="0" y="8"/>
                      <a:pt x="0" y="8"/>
                    </a:cubicBezTo>
                    <a:cubicBezTo>
                      <a:pt x="4" y="7"/>
                      <a:pt x="7" y="6"/>
                      <a:pt x="7" y="6"/>
                    </a:cubicBezTo>
                  </a:path>
                </a:pathLst>
              </a:custGeom>
              <a:solidFill>
                <a:srgbClr val="C988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362" name="Freeform 272">
                <a:extLst>
                  <a:ext uri="{FF2B5EF4-FFF2-40B4-BE49-F238E27FC236}">
                    <a16:creationId xmlns:a16="http://schemas.microsoft.com/office/drawing/2014/main" id="{811EBA0B-783B-4824-8042-9539C0C96FD8}"/>
                  </a:ext>
                </a:extLst>
              </p:cNvPr>
              <p:cNvSpPr>
                <a:spLocks/>
              </p:cNvSpPr>
              <p:nvPr/>
            </p:nvSpPr>
            <p:spPr bwMode="auto">
              <a:xfrm>
                <a:off x="7778750" y="3948113"/>
                <a:ext cx="238125" cy="363537"/>
              </a:xfrm>
              <a:custGeom>
                <a:avLst/>
                <a:gdLst>
                  <a:gd name="T0" fmla="*/ 26 w 30"/>
                  <a:gd name="T1" fmla="*/ 1 h 46"/>
                  <a:gd name="T2" fmla="*/ 1 w 30"/>
                  <a:gd name="T3" fmla="*/ 19 h 46"/>
                  <a:gd name="T4" fmla="*/ 26 w 30"/>
                  <a:gd name="T5" fmla="*/ 46 h 46"/>
                  <a:gd name="T6" fmla="*/ 30 w 30"/>
                  <a:gd name="T7" fmla="*/ 46 h 46"/>
                  <a:gd name="T8" fmla="*/ 29 w 30"/>
                  <a:gd name="T9" fmla="*/ 2 h 46"/>
                  <a:gd name="T10" fmla="*/ 26 w 30"/>
                  <a:gd name="T11" fmla="*/ 1 h 46"/>
                </a:gdLst>
                <a:ahLst/>
                <a:cxnLst>
                  <a:cxn ang="0">
                    <a:pos x="T0" y="T1"/>
                  </a:cxn>
                  <a:cxn ang="0">
                    <a:pos x="T2" y="T3"/>
                  </a:cxn>
                  <a:cxn ang="0">
                    <a:pos x="T4" y="T5"/>
                  </a:cxn>
                  <a:cxn ang="0">
                    <a:pos x="T6" y="T7"/>
                  </a:cxn>
                  <a:cxn ang="0">
                    <a:pos x="T8" y="T9"/>
                  </a:cxn>
                  <a:cxn ang="0">
                    <a:pos x="T10" y="T11"/>
                  </a:cxn>
                </a:cxnLst>
                <a:rect l="0" t="0" r="r" b="b"/>
                <a:pathLst>
                  <a:path w="30" h="46">
                    <a:moveTo>
                      <a:pt x="26" y="1"/>
                    </a:moveTo>
                    <a:cubicBezTo>
                      <a:pt x="26" y="1"/>
                      <a:pt x="2" y="0"/>
                      <a:pt x="1" y="19"/>
                    </a:cubicBezTo>
                    <a:cubicBezTo>
                      <a:pt x="0" y="37"/>
                      <a:pt x="12" y="45"/>
                      <a:pt x="26" y="46"/>
                    </a:cubicBezTo>
                    <a:cubicBezTo>
                      <a:pt x="30" y="46"/>
                      <a:pt x="30" y="46"/>
                      <a:pt x="30" y="46"/>
                    </a:cubicBezTo>
                    <a:cubicBezTo>
                      <a:pt x="29" y="2"/>
                      <a:pt x="29" y="2"/>
                      <a:pt x="29" y="2"/>
                    </a:cubicBezTo>
                    <a:lnTo>
                      <a:pt x="26" y="1"/>
                    </a:lnTo>
                    <a:close/>
                  </a:path>
                </a:pathLst>
              </a:custGeom>
              <a:solidFill>
                <a:srgbClr val="F9C7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363" name="Freeform 273">
                <a:extLst>
                  <a:ext uri="{FF2B5EF4-FFF2-40B4-BE49-F238E27FC236}">
                    <a16:creationId xmlns:a16="http://schemas.microsoft.com/office/drawing/2014/main" id="{BB3DD9C9-36EC-4CF3-80E9-926C5B6E77CA}"/>
                  </a:ext>
                </a:extLst>
              </p:cNvPr>
              <p:cNvSpPr>
                <a:spLocks/>
              </p:cNvSpPr>
              <p:nvPr/>
            </p:nvSpPr>
            <p:spPr bwMode="auto">
              <a:xfrm>
                <a:off x="7731125" y="4579938"/>
                <a:ext cx="301625" cy="395287"/>
              </a:xfrm>
              <a:custGeom>
                <a:avLst/>
                <a:gdLst>
                  <a:gd name="T0" fmla="*/ 32 w 38"/>
                  <a:gd name="T1" fmla="*/ 6 h 50"/>
                  <a:gd name="T2" fmla="*/ 1 w 38"/>
                  <a:gd name="T3" fmla="*/ 26 h 50"/>
                  <a:gd name="T4" fmla="*/ 33 w 38"/>
                  <a:gd name="T5" fmla="*/ 50 h 50"/>
                  <a:gd name="T6" fmla="*/ 38 w 38"/>
                  <a:gd name="T7" fmla="*/ 49 h 50"/>
                  <a:gd name="T8" fmla="*/ 36 w 38"/>
                  <a:gd name="T9" fmla="*/ 8 h 50"/>
                  <a:gd name="T10" fmla="*/ 32 w 38"/>
                  <a:gd name="T11" fmla="*/ 6 h 50"/>
                </a:gdLst>
                <a:ahLst/>
                <a:cxnLst>
                  <a:cxn ang="0">
                    <a:pos x="T0" y="T1"/>
                  </a:cxn>
                  <a:cxn ang="0">
                    <a:pos x="T2" y="T3"/>
                  </a:cxn>
                  <a:cxn ang="0">
                    <a:pos x="T4" y="T5"/>
                  </a:cxn>
                  <a:cxn ang="0">
                    <a:pos x="T6" y="T7"/>
                  </a:cxn>
                  <a:cxn ang="0">
                    <a:pos x="T8" y="T9"/>
                  </a:cxn>
                  <a:cxn ang="0">
                    <a:pos x="T10" y="T11"/>
                  </a:cxn>
                </a:cxnLst>
                <a:rect l="0" t="0" r="r" b="b"/>
                <a:pathLst>
                  <a:path w="38" h="50">
                    <a:moveTo>
                      <a:pt x="32" y="6"/>
                    </a:moveTo>
                    <a:cubicBezTo>
                      <a:pt x="32" y="6"/>
                      <a:pt x="0" y="0"/>
                      <a:pt x="1" y="26"/>
                    </a:cubicBezTo>
                    <a:cubicBezTo>
                      <a:pt x="1" y="47"/>
                      <a:pt x="27" y="48"/>
                      <a:pt x="33" y="50"/>
                    </a:cubicBezTo>
                    <a:cubicBezTo>
                      <a:pt x="38" y="49"/>
                      <a:pt x="38" y="49"/>
                      <a:pt x="38" y="49"/>
                    </a:cubicBezTo>
                    <a:cubicBezTo>
                      <a:pt x="36" y="8"/>
                      <a:pt x="36" y="8"/>
                      <a:pt x="36" y="8"/>
                    </a:cubicBezTo>
                    <a:lnTo>
                      <a:pt x="32" y="6"/>
                    </a:lnTo>
                    <a:close/>
                  </a:path>
                </a:pathLst>
              </a:custGeom>
              <a:solidFill>
                <a:srgbClr val="F9C7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364" name="Freeform 274">
                <a:extLst>
                  <a:ext uri="{FF2B5EF4-FFF2-40B4-BE49-F238E27FC236}">
                    <a16:creationId xmlns:a16="http://schemas.microsoft.com/office/drawing/2014/main" id="{11344D0A-C87E-4F8C-AC94-4AA2C64F3FB2}"/>
                  </a:ext>
                </a:extLst>
              </p:cNvPr>
              <p:cNvSpPr>
                <a:spLocks/>
              </p:cNvSpPr>
              <p:nvPr/>
            </p:nvSpPr>
            <p:spPr bwMode="auto">
              <a:xfrm>
                <a:off x="9359900" y="6194425"/>
                <a:ext cx="158750" cy="141287"/>
              </a:xfrm>
              <a:custGeom>
                <a:avLst/>
                <a:gdLst>
                  <a:gd name="T0" fmla="*/ 19 w 20"/>
                  <a:gd name="T1" fmla="*/ 0 h 18"/>
                  <a:gd name="T2" fmla="*/ 2 w 20"/>
                  <a:gd name="T3" fmla="*/ 12 h 18"/>
                  <a:gd name="T4" fmla="*/ 0 w 20"/>
                  <a:gd name="T5" fmla="*/ 17 h 18"/>
                  <a:gd name="T6" fmla="*/ 0 w 20"/>
                  <a:gd name="T7" fmla="*/ 17 h 18"/>
                  <a:gd name="T8" fmla="*/ 1 w 20"/>
                  <a:gd name="T9" fmla="*/ 18 h 18"/>
                  <a:gd name="T10" fmla="*/ 3 w 20"/>
                  <a:gd name="T11" fmla="*/ 14 h 18"/>
                  <a:gd name="T12" fmla="*/ 20 w 20"/>
                  <a:gd name="T13" fmla="*/ 0 h 18"/>
                  <a:gd name="T14" fmla="*/ 19 w 20"/>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8">
                    <a:moveTo>
                      <a:pt x="19" y="0"/>
                    </a:moveTo>
                    <a:cubicBezTo>
                      <a:pt x="19" y="0"/>
                      <a:pt x="6" y="4"/>
                      <a:pt x="2" y="12"/>
                    </a:cubicBezTo>
                    <a:cubicBezTo>
                      <a:pt x="1" y="14"/>
                      <a:pt x="0" y="16"/>
                      <a:pt x="0" y="17"/>
                    </a:cubicBezTo>
                    <a:cubicBezTo>
                      <a:pt x="0" y="17"/>
                      <a:pt x="0" y="17"/>
                      <a:pt x="0" y="17"/>
                    </a:cubicBezTo>
                    <a:cubicBezTo>
                      <a:pt x="1" y="18"/>
                      <a:pt x="1" y="18"/>
                      <a:pt x="1" y="18"/>
                    </a:cubicBezTo>
                    <a:cubicBezTo>
                      <a:pt x="2" y="17"/>
                      <a:pt x="2" y="15"/>
                      <a:pt x="3" y="14"/>
                    </a:cubicBezTo>
                    <a:cubicBezTo>
                      <a:pt x="7" y="7"/>
                      <a:pt x="20" y="0"/>
                      <a:pt x="20" y="0"/>
                    </a:cubicBezTo>
                    <a:cubicBezTo>
                      <a:pt x="19" y="0"/>
                      <a:pt x="19" y="0"/>
                      <a:pt x="19" y="0"/>
                    </a:cubicBezTo>
                  </a:path>
                </a:pathLst>
              </a:custGeom>
              <a:solidFill>
                <a:srgbClr val="F9BC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365" name="Freeform 275">
                <a:extLst>
                  <a:ext uri="{FF2B5EF4-FFF2-40B4-BE49-F238E27FC236}">
                    <a16:creationId xmlns:a16="http://schemas.microsoft.com/office/drawing/2014/main" id="{ED70FD20-327D-41B9-842C-CFBE56B9F340}"/>
                  </a:ext>
                </a:extLst>
              </p:cNvPr>
              <p:cNvSpPr>
                <a:spLocks/>
              </p:cNvSpPr>
              <p:nvPr/>
            </p:nvSpPr>
            <p:spPr bwMode="auto">
              <a:xfrm>
                <a:off x="7977188" y="1954213"/>
                <a:ext cx="1604963" cy="3282950"/>
              </a:xfrm>
              <a:custGeom>
                <a:avLst/>
                <a:gdLst>
                  <a:gd name="T0" fmla="*/ 178 w 202"/>
                  <a:gd name="T1" fmla="*/ 0 h 415"/>
                  <a:gd name="T2" fmla="*/ 201 w 202"/>
                  <a:gd name="T3" fmla="*/ 23 h 415"/>
                  <a:gd name="T4" fmla="*/ 202 w 202"/>
                  <a:gd name="T5" fmla="*/ 392 h 415"/>
                  <a:gd name="T6" fmla="*/ 178 w 202"/>
                  <a:gd name="T7" fmla="*/ 415 h 415"/>
                  <a:gd name="T8" fmla="*/ 24 w 202"/>
                  <a:gd name="T9" fmla="*/ 415 h 415"/>
                  <a:gd name="T10" fmla="*/ 0 w 202"/>
                  <a:gd name="T11" fmla="*/ 392 h 415"/>
                  <a:gd name="T12" fmla="*/ 0 w 202"/>
                  <a:gd name="T13" fmla="*/ 23 h 415"/>
                  <a:gd name="T14" fmla="*/ 23 w 202"/>
                  <a:gd name="T15" fmla="*/ 0 h 415"/>
                  <a:gd name="T16" fmla="*/ 178 w 202"/>
                  <a:gd name="T17" fmla="*/ 0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415">
                    <a:moveTo>
                      <a:pt x="178" y="0"/>
                    </a:moveTo>
                    <a:cubicBezTo>
                      <a:pt x="191" y="0"/>
                      <a:pt x="201" y="10"/>
                      <a:pt x="201" y="23"/>
                    </a:cubicBezTo>
                    <a:cubicBezTo>
                      <a:pt x="202" y="392"/>
                      <a:pt x="202" y="392"/>
                      <a:pt x="202" y="392"/>
                    </a:cubicBezTo>
                    <a:cubicBezTo>
                      <a:pt x="202" y="405"/>
                      <a:pt x="191" y="415"/>
                      <a:pt x="178" y="415"/>
                    </a:cubicBezTo>
                    <a:cubicBezTo>
                      <a:pt x="24" y="415"/>
                      <a:pt x="24" y="415"/>
                      <a:pt x="24" y="415"/>
                    </a:cubicBezTo>
                    <a:cubicBezTo>
                      <a:pt x="11" y="415"/>
                      <a:pt x="0" y="405"/>
                      <a:pt x="0" y="392"/>
                    </a:cubicBezTo>
                    <a:cubicBezTo>
                      <a:pt x="0" y="23"/>
                      <a:pt x="0" y="23"/>
                      <a:pt x="0" y="23"/>
                    </a:cubicBezTo>
                    <a:cubicBezTo>
                      <a:pt x="0" y="10"/>
                      <a:pt x="10" y="0"/>
                      <a:pt x="23" y="0"/>
                    </a:cubicBezTo>
                    <a:cubicBezTo>
                      <a:pt x="178" y="0"/>
                      <a:pt x="178" y="0"/>
                      <a:pt x="178" y="0"/>
                    </a:cubicBezTo>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366" name="Freeform 276">
                <a:extLst>
                  <a:ext uri="{FF2B5EF4-FFF2-40B4-BE49-F238E27FC236}">
                    <a16:creationId xmlns:a16="http://schemas.microsoft.com/office/drawing/2014/main" id="{ADDF1615-7B97-4913-8CBC-DEE254A4499F}"/>
                  </a:ext>
                </a:extLst>
              </p:cNvPr>
              <p:cNvSpPr>
                <a:spLocks/>
              </p:cNvSpPr>
              <p:nvPr/>
            </p:nvSpPr>
            <p:spPr bwMode="auto">
              <a:xfrm>
                <a:off x="7961313" y="2611438"/>
                <a:ext cx="31750" cy="371475"/>
              </a:xfrm>
              <a:custGeom>
                <a:avLst/>
                <a:gdLst>
                  <a:gd name="T0" fmla="*/ 0 w 4"/>
                  <a:gd name="T1" fmla="*/ 44 h 47"/>
                  <a:gd name="T2" fmla="*/ 2 w 4"/>
                  <a:gd name="T3" fmla="*/ 47 h 47"/>
                  <a:gd name="T4" fmla="*/ 3 w 4"/>
                  <a:gd name="T5" fmla="*/ 44 h 47"/>
                  <a:gd name="T6" fmla="*/ 3 w 4"/>
                  <a:gd name="T7" fmla="*/ 3 h 47"/>
                  <a:gd name="T8" fmla="*/ 2 w 4"/>
                  <a:gd name="T9" fmla="*/ 0 h 47"/>
                  <a:gd name="T10" fmla="*/ 0 w 4"/>
                  <a:gd name="T11" fmla="*/ 3 h 47"/>
                  <a:gd name="T12" fmla="*/ 0 w 4"/>
                  <a:gd name="T13" fmla="*/ 44 h 47"/>
                </a:gdLst>
                <a:ahLst/>
                <a:cxnLst>
                  <a:cxn ang="0">
                    <a:pos x="T0" y="T1"/>
                  </a:cxn>
                  <a:cxn ang="0">
                    <a:pos x="T2" y="T3"/>
                  </a:cxn>
                  <a:cxn ang="0">
                    <a:pos x="T4" y="T5"/>
                  </a:cxn>
                  <a:cxn ang="0">
                    <a:pos x="T6" y="T7"/>
                  </a:cxn>
                  <a:cxn ang="0">
                    <a:pos x="T8" y="T9"/>
                  </a:cxn>
                  <a:cxn ang="0">
                    <a:pos x="T10" y="T11"/>
                  </a:cxn>
                  <a:cxn ang="0">
                    <a:pos x="T12" y="T13"/>
                  </a:cxn>
                </a:cxnLst>
                <a:rect l="0" t="0" r="r" b="b"/>
                <a:pathLst>
                  <a:path w="4" h="47">
                    <a:moveTo>
                      <a:pt x="0" y="44"/>
                    </a:moveTo>
                    <a:cubicBezTo>
                      <a:pt x="0" y="46"/>
                      <a:pt x="1" y="47"/>
                      <a:pt x="2" y="47"/>
                    </a:cubicBezTo>
                    <a:cubicBezTo>
                      <a:pt x="3" y="47"/>
                      <a:pt x="4" y="46"/>
                      <a:pt x="3" y="44"/>
                    </a:cubicBezTo>
                    <a:cubicBezTo>
                      <a:pt x="3" y="3"/>
                      <a:pt x="3" y="3"/>
                      <a:pt x="3" y="3"/>
                    </a:cubicBezTo>
                    <a:cubicBezTo>
                      <a:pt x="3" y="1"/>
                      <a:pt x="3" y="0"/>
                      <a:pt x="2" y="0"/>
                    </a:cubicBezTo>
                    <a:cubicBezTo>
                      <a:pt x="1" y="0"/>
                      <a:pt x="0" y="1"/>
                      <a:pt x="0" y="3"/>
                    </a:cubicBezTo>
                    <a:lnTo>
                      <a:pt x="0" y="44"/>
                    </a:lnTo>
                    <a:close/>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367" name="Freeform 277">
                <a:extLst>
                  <a:ext uri="{FF2B5EF4-FFF2-40B4-BE49-F238E27FC236}">
                    <a16:creationId xmlns:a16="http://schemas.microsoft.com/office/drawing/2014/main" id="{FEDC7BE9-CBDC-4163-902F-BD887F858BDF}"/>
                  </a:ext>
                </a:extLst>
              </p:cNvPr>
              <p:cNvSpPr>
                <a:spLocks/>
              </p:cNvSpPr>
              <p:nvPr/>
            </p:nvSpPr>
            <p:spPr bwMode="auto">
              <a:xfrm>
                <a:off x="9566275" y="2847975"/>
                <a:ext cx="31750" cy="236537"/>
              </a:xfrm>
              <a:custGeom>
                <a:avLst/>
                <a:gdLst>
                  <a:gd name="T0" fmla="*/ 0 w 4"/>
                  <a:gd name="T1" fmla="*/ 27 h 30"/>
                  <a:gd name="T2" fmla="*/ 2 w 4"/>
                  <a:gd name="T3" fmla="*/ 30 h 30"/>
                  <a:gd name="T4" fmla="*/ 4 w 4"/>
                  <a:gd name="T5" fmla="*/ 27 h 30"/>
                  <a:gd name="T6" fmla="*/ 4 w 4"/>
                  <a:gd name="T7" fmla="*/ 3 h 30"/>
                  <a:gd name="T8" fmla="*/ 2 w 4"/>
                  <a:gd name="T9" fmla="*/ 0 h 30"/>
                  <a:gd name="T10" fmla="*/ 0 w 4"/>
                  <a:gd name="T11" fmla="*/ 3 h 30"/>
                  <a:gd name="T12" fmla="*/ 0 w 4"/>
                  <a:gd name="T13" fmla="*/ 27 h 30"/>
                </a:gdLst>
                <a:ahLst/>
                <a:cxnLst>
                  <a:cxn ang="0">
                    <a:pos x="T0" y="T1"/>
                  </a:cxn>
                  <a:cxn ang="0">
                    <a:pos x="T2" y="T3"/>
                  </a:cxn>
                  <a:cxn ang="0">
                    <a:pos x="T4" y="T5"/>
                  </a:cxn>
                  <a:cxn ang="0">
                    <a:pos x="T6" y="T7"/>
                  </a:cxn>
                  <a:cxn ang="0">
                    <a:pos x="T8" y="T9"/>
                  </a:cxn>
                  <a:cxn ang="0">
                    <a:pos x="T10" y="T11"/>
                  </a:cxn>
                  <a:cxn ang="0">
                    <a:pos x="T12" y="T13"/>
                  </a:cxn>
                </a:cxnLst>
                <a:rect l="0" t="0" r="r" b="b"/>
                <a:pathLst>
                  <a:path w="4" h="30">
                    <a:moveTo>
                      <a:pt x="0" y="27"/>
                    </a:moveTo>
                    <a:cubicBezTo>
                      <a:pt x="0" y="29"/>
                      <a:pt x="1" y="30"/>
                      <a:pt x="2" y="30"/>
                    </a:cubicBezTo>
                    <a:cubicBezTo>
                      <a:pt x="3" y="30"/>
                      <a:pt x="4" y="29"/>
                      <a:pt x="4" y="27"/>
                    </a:cubicBezTo>
                    <a:cubicBezTo>
                      <a:pt x="4" y="3"/>
                      <a:pt x="4" y="3"/>
                      <a:pt x="4" y="3"/>
                    </a:cubicBezTo>
                    <a:cubicBezTo>
                      <a:pt x="4" y="2"/>
                      <a:pt x="3" y="0"/>
                      <a:pt x="2" y="0"/>
                    </a:cubicBezTo>
                    <a:cubicBezTo>
                      <a:pt x="1" y="0"/>
                      <a:pt x="0" y="2"/>
                      <a:pt x="0" y="3"/>
                    </a:cubicBezTo>
                    <a:lnTo>
                      <a:pt x="0" y="27"/>
                    </a:lnTo>
                    <a:close/>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368" name="Freeform 278">
                <a:extLst>
                  <a:ext uri="{FF2B5EF4-FFF2-40B4-BE49-F238E27FC236}">
                    <a16:creationId xmlns:a16="http://schemas.microsoft.com/office/drawing/2014/main" id="{EB4DEC85-E18E-41D0-9453-552665F98C01}"/>
                  </a:ext>
                </a:extLst>
              </p:cNvPr>
              <p:cNvSpPr>
                <a:spLocks/>
              </p:cNvSpPr>
              <p:nvPr/>
            </p:nvSpPr>
            <p:spPr bwMode="auto">
              <a:xfrm>
                <a:off x="9566275" y="2587625"/>
                <a:ext cx="31750" cy="236537"/>
              </a:xfrm>
              <a:custGeom>
                <a:avLst/>
                <a:gdLst>
                  <a:gd name="T0" fmla="*/ 0 w 4"/>
                  <a:gd name="T1" fmla="*/ 27 h 30"/>
                  <a:gd name="T2" fmla="*/ 2 w 4"/>
                  <a:gd name="T3" fmla="*/ 30 h 30"/>
                  <a:gd name="T4" fmla="*/ 4 w 4"/>
                  <a:gd name="T5" fmla="*/ 27 h 30"/>
                  <a:gd name="T6" fmla="*/ 4 w 4"/>
                  <a:gd name="T7" fmla="*/ 3 h 30"/>
                  <a:gd name="T8" fmla="*/ 2 w 4"/>
                  <a:gd name="T9" fmla="*/ 0 h 30"/>
                  <a:gd name="T10" fmla="*/ 0 w 4"/>
                  <a:gd name="T11" fmla="*/ 3 h 30"/>
                  <a:gd name="T12" fmla="*/ 0 w 4"/>
                  <a:gd name="T13" fmla="*/ 27 h 30"/>
                </a:gdLst>
                <a:ahLst/>
                <a:cxnLst>
                  <a:cxn ang="0">
                    <a:pos x="T0" y="T1"/>
                  </a:cxn>
                  <a:cxn ang="0">
                    <a:pos x="T2" y="T3"/>
                  </a:cxn>
                  <a:cxn ang="0">
                    <a:pos x="T4" y="T5"/>
                  </a:cxn>
                  <a:cxn ang="0">
                    <a:pos x="T6" y="T7"/>
                  </a:cxn>
                  <a:cxn ang="0">
                    <a:pos x="T8" y="T9"/>
                  </a:cxn>
                  <a:cxn ang="0">
                    <a:pos x="T10" y="T11"/>
                  </a:cxn>
                  <a:cxn ang="0">
                    <a:pos x="T12" y="T13"/>
                  </a:cxn>
                </a:cxnLst>
                <a:rect l="0" t="0" r="r" b="b"/>
                <a:pathLst>
                  <a:path w="4" h="30">
                    <a:moveTo>
                      <a:pt x="0" y="27"/>
                    </a:moveTo>
                    <a:cubicBezTo>
                      <a:pt x="0" y="28"/>
                      <a:pt x="1" y="30"/>
                      <a:pt x="2" y="30"/>
                    </a:cubicBezTo>
                    <a:cubicBezTo>
                      <a:pt x="3" y="30"/>
                      <a:pt x="4" y="28"/>
                      <a:pt x="4" y="27"/>
                    </a:cubicBezTo>
                    <a:cubicBezTo>
                      <a:pt x="4" y="3"/>
                      <a:pt x="4" y="3"/>
                      <a:pt x="4" y="3"/>
                    </a:cubicBezTo>
                    <a:cubicBezTo>
                      <a:pt x="4" y="1"/>
                      <a:pt x="3" y="0"/>
                      <a:pt x="2" y="0"/>
                    </a:cubicBezTo>
                    <a:cubicBezTo>
                      <a:pt x="1" y="0"/>
                      <a:pt x="0" y="1"/>
                      <a:pt x="0" y="3"/>
                    </a:cubicBezTo>
                    <a:lnTo>
                      <a:pt x="0" y="27"/>
                    </a:lnTo>
                    <a:close/>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369" name="Freeform 279">
                <a:extLst>
                  <a:ext uri="{FF2B5EF4-FFF2-40B4-BE49-F238E27FC236}">
                    <a16:creationId xmlns:a16="http://schemas.microsoft.com/office/drawing/2014/main" id="{97195D11-599A-4434-99A1-F062A7D22CFA}"/>
                  </a:ext>
                </a:extLst>
              </p:cNvPr>
              <p:cNvSpPr>
                <a:spLocks/>
              </p:cNvSpPr>
              <p:nvPr/>
            </p:nvSpPr>
            <p:spPr bwMode="auto">
              <a:xfrm>
                <a:off x="9566275" y="2365375"/>
                <a:ext cx="31750" cy="174625"/>
              </a:xfrm>
              <a:custGeom>
                <a:avLst/>
                <a:gdLst>
                  <a:gd name="T0" fmla="*/ 0 w 4"/>
                  <a:gd name="T1" fmla="*/ 19 h 22"/>
                  <a:gd name="T2" fmla="*/ 2 w 4"/>
                  <a:gd name="T3" fmla="*/ 22 h 22"/>
                  <a:gd name="T4" fmla="*/ 4 w 4"/>
                  <a:gd name="T5" fmla="*/ 19 h 22"/>
                  <a:gd name="T6" fmla="*/ 4 w 4"/>
                  <a:gd name="T7" fmla="*/ 3 h 22"/>
                  <a:gd name="T8" fmla="*/ 2 w 4"/>
                  <a:gd name="T9" fmla="*/ 0 h 22"/>
                  <a:gd name="T10" fmla="*/ 0 w 4"/>
                  <a:gd name="T11" fmla="*/ 3 h 22"/>
                  <a:gd name="T12" fmla="*/ 0 w 4"/>
                  <a:gd name="T13" fmla="*/ 19 h 22"/>
                </a:gdLst>
                <a:ahLst/>
                <a:cxnLst>
                  <a:cxn ang="0">
                    <a:pos x="T0" y="T1"/>
                  </a:cxn>
                  <a:cxn ang="0">
                    <a:pos x="T2" y="T3"/>
                  </a:cxn>
                  <a:cxn ang="0">
                    <a:pos x="T4" y="T5"/>
                  </a:cxn>
                  <a:cxn ang="0">
                    <a:pos x="T6" y="T7"/>
                  </a:cxn>
                  <a:cxn ang="0">
                    <a:pos x="T8" y="T9"/>
                  </a:cxn>
                  <a:cxn ang="0">
                    <a:pos x="T10" y="T11"/>
                  </a:cxn>
                  <a:cxn ang="0">
                    <a:pos x="T12" y="T13"/>
                  </a:cxn>
                </a:cxnLst>
                <a:rect l="0" t="0" r="r" b="b"/>
                <a:pathLst>
                  <a:path w="4" h="22">
                    <a:moveTo>
                      <a:pt x="0" y="19"/>
                    </a:moveTo>
                    <a:cubicBezTo>
                      <a:pt x="0" y="21"/>
                      <a:pt x="1" y="22"/>
                      <a:pt x="2" y="22"/>
                    </a:cubicBezTo>
                    <a:cubicBezTo>
                      <a:pt x="3" y="22"/>
                      <a:pt x="4" y="21"/>
                      <a:pt x="4" y="19"/>
                    </a:cubicBezTo>
                    <a:cubicBezTo>
                      <a:pt x="4" y="3"/>
                      <a:pt x="4" y="3"/>
                      <a:pt x="4" y="3"/>
                    </a:cubicBezTo>
                    <a:cubicBezTo>
                      <a:pt x="4" y="2"/>
                      <a:pt x="3" y="0"/>
                      <a:pt x="2" y="0"/>
                    </a:cubicBezTo>
                    <a:cubicBezTo>
                      <a:pt x="1" y="0"/>
                      <a:pt x="0" y="2"/>
                      <a:pt x="0" y="3"/>
                    </a:cubicBezTo>
                    <a:lnTo>
                      <a:pt x="0" y="19"/>
                    </a:lnTo>
                    <a:close/>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371" name="Freeform 280">
                <a:extLst>
                  <a:ext uri="{FF2B5EF4-FFF2-40B4-BE49-F238E27FC236}">
                    <a16:creationId xmlns:a16="http://schemas.microsoft.com/office/drawing/2014/main" id="{863E926C-735B-4AD0-B9A8-70EDEE54C5D8}"/>
                  </a:ext>
                </a:extLst>
              </p:cNvPr>
              <p:cNvSpPr>
                <a:spLocks/>
              </p:cNvSpPr>
              <p:nvPr/>
            </p:nvSpPr>
            <p:spPr bwMode="auto">
              <a:xfrm>
                <a:off x="7985125" y="1962150"/>
                <a:ext cx="1581150" cy="3267075"/>
              </a:xfrm>
              <a:custGeom>
                <a:avLst/>
                <a:gdLst>
                  <a:gd name="T0" fmla="*/ 0 w 199"/>
                  <a:gd name="T1" fmla="*/ 391 h 413"/>
                  <a:gd name="T2" fmla="*/ 23 w 199"/>
                  <a:gd name="T3" fmla="*/ 413 h 413"/>
                  <a:gd name="T4" fmla="*/ 177 w 199"/>
                  <a:gd name="T5" fmla="*/ 413 h 413"/>
                  <a:gd name="T6" fmla="*/ 199 w 199"/>
                  <a:gd name="T7" fmla="*/ 391 h 413"/>
                  <a:gd name="T8" fmla="*/ 199 w 199"/>
                  <a:gd name="T9" fmla="*/ 22 h 413"/>
                  <a:gd name="T10" fmla="*/ 177 w 199"/>
                  <a:gd name="T11" fmla="*/ 0 h 413"/>
                  <a:gd name="T12" fmla="*/ 22 w 199"/>
                  <a:gd name="T13" fmla="*/ 0 h 413"/>
                  <a:gd name="T14" fmla="*/ 0 w 199"/>
                  <a:gd name="T15" fmla="*/ 22 h 413"/>
                  <a:gd name="T16" fmla="*/ 0 w 199"/>
                  <a:gd name="T17" fmla="*/ 391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413">
                    <a:moveTo>
                      <a:pt x="0" y="391"/>
                    </a:moveTo>
                    <a:cubicBezTo>
                      <a:pt x="0" y="403"/>
                      <a:pt x="10" y="413"/>
                      <a:pt x="23" y="413"/>
                    </a:cubicBezTo>
                    <a:cubicBezTo>
                      <a:pt x="177" y="413"/>
                      <a:pt x="177" y="413"/>
                      <a:pt x="177" y="413"/>
                    </a:cubicBezTo>
                    <a:cubicBezTo>
                      <a:pt x="189" y="413"/>
                      <a:pt x="199" y="403"/>
                      <a:pt x="199" y="391"/>
                    </a:cubicBezTo>
                    <a:cubicBezTo>
                      <a:pt x="199" y="22"/>
                      <a:pt x="199" y="22"/>
                      <a:pt x="199" y="22"/>
                    </a:cubicBezTo>
                    <a:cubicBezTo>
                      <a:pt x="199" y="10"/>
                      <a:pt x="189" y="0"/>
                      <a:pt x="177" y="0"/>
                    </a:cubicBezTo>
                    <a:cubicBezTo>
                      <a:pt x="22" y="0"/>
                      <a:pt x="22" y="0"/>
                      <a:pt x="22" y="0"/>
                    </a:cubicBezTo>
                    <a:cubicBezTo>
                      <a:pt x="10" y="0"/>
                      <a:pt x="0" y="10"/>
                      <a:pt x="0" y="22"/>
                    </a:cubicBezTo>
                    <a:cubicBezTo>
                      <a:pt x="0" y="391"/>
                      <a:pt x="0" y="391"/>
                      <a:pt x="0" y="391"/>
                    </a:cubicBezTo>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372" name="Freeform 281">
                <a:extLst>
                  <a:ext uri="{FF2B5EF4-FFF2-40B4-BE49-F238E27FC236}">
                    <a16:creationId xmlns:a16="http://schemas.microsoft.com/office/drawing/2014/main" id="{075868BE-B110-4735-8925-076FA67889BB}"/>
                  </a:ext>
                </a:extLst>
              </p:cNvPr>
              <p:cNvSpPr>
                <a:spLocks/>
              </p:cNvSpPr>
              <p:nvPr/>
            </p:nvSpPr>
            <p:spPr bwMode="auto">
              <a:xfrm>
                <a:off x="8524875" y="2112963"/>
                <a:ext cx="454025" cy="31750"/>
              </a:xfrm>
              <a:custGeom>
                <a:avLst/>
                <a:gdLst>
                  <a:gd name="T0" fmla="*/ 57 w 57"/>
                  <a:gd name="T1" fmla="*/ 2 h 4"/>
                  <a:gd name="T2" fmla="*/ 55 w 57"/>
                  <a:gd name="T3" fmla="*/ 4 h 4"/>
                  <a:gd name="T4" fmla="*/ 2 w 57"/>
                  <a:gd name="T5" fmla="*/ 4 h 4"/>
                  <a:gd name="T6" fmla="*/ 0 w 57"/>
                  <a:gd name="T7" fmla="*/ 2 h 4"/>
                  <a:gd name="T8" fmla="*/ 2 w 57"/>
                  <a:gd name="T9" fmla="*/ 0 h 4"/>
                  <a:gd name="T10" fmla="*/ 55 w 57"/>
                  <a:gd name="T11" fmla="*/ 0 h 4"/>
                  <a:gd name="T12" fmla="*/ 57 w 57"/>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57" h="4">
                    <a:moveTo>
                      <a:pt x="57" y="2"/>
                    </a:moveTo>
                    <a:cubicBezTo>
                      <a:pt x="57" y="3"/>
                      <a:pt x="56" y="4"/>
                      <a:pt x="55" y="4"/>
                    </a:cubicBezTo>
                    <a:cubicBezTo>
                      <a:pt x="2" y="4"/>
                      <a:pt x="2" y="4"/>
                      <a:pt x="2" y="4"/>
                    </a:cubicBezTo>
                    <a:cubicBezTo>
                      <a:pt x="1" y="4"/>
                      <a:pt x="0" y="3"/>
                      <a:pt x="0" y="2"/>
                    </a:cubicBezTo>
                    <a:cubicBezTo>
                      <a:pt x="0" y="1"/>
                      <a:pt x="1" y="0"/>
                      <a:pt x="2" y="0"/>
                    </a:cubicBezTo>
                    <a:cubicBezTo>
                      <a:pt x="55" y="0"/>
                      <a:pt x="55" y="0"/>
                      <a:pt x="55" y="0"/>
                    </a:cubicBezTo>
                    <a:cubicBezTo>
                      <a:pt x="56" y="0"/>
                      <a:pt x="57" y="1"/>
                      <a:pt x="57" y="2"/>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373" name="Oval 282">
                <a:extLst>
                  <a:ext uri="{FF2B5EF4-FFF2-40B4-BE49-F238E27FC236}">
                    <a16:creationId xmlns:a16="http://schemas.microsoft.com/office/drawing/2014/main" id="{46BDEC0B-935C-4950-B967-DB45A2840BB8}"/>
                  </a:ext>
                </a:extLst>
              </p:cNvPr>
              <p:cNvSpPr>
                <a:spLocks noChangeArrowheads="1"/>
              </p:cNvSpPr>
              <p:nvPr/>
            </p:nvSpPr>
            <p:spPr bwMode="auto">
              <a:xfrm>
                <a:off x="9050338" y="2105025"/>
                <a:ext cx="55563" cy="55562"/>
              </a:xfrm>
              <a:prstGeom prst="ellipse">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374" name="Freeform 283">
                <a:extLst>
                  <a:ext uri="{FF2B5EF4-FFF2-40B4-BE49-F238E27FC236}">
                    <a16:creationId xmlns:a16="http://schemas.microsoft.com/office/drawing/2014/main" id="{9A7FF429-DE7F-4125-A3D5-0365D6ACBC4A}"/>
                  </a:ext>
                </a:extLst>
              </p:cNvPr>
              <p:cNvSpPr>
                <a:spLocks/>
              </p:cNvSpPr>
              <p:nvPr/>
            </p:nvSpPr>
            <p:spPr bwMode="auto">
              <a:xfrm>
                <a:off x="8683625" y="4975225"/>
                <a:ext cx="190500" cy="174625"/>
              </a:xfrm>
              <a:custGeom>
                <a:avLst/>
                <a:gdLst>
                  <a:gd name="T0" fmla="*/ 13 w 24"/>
                  <a:gd name="T1" fmla="*/ 0 h 22"/>
                  <a:gd name="T2" fmla="*/ 20 w 24"/>
                  <a:gd name="T3" fmla="*/ 3 h 22"/>
                  <a:gd name="T4" fmla="*/ 24 w 24"/>
                  <a:gd name="T5" fmla="*/ 11 h 22"/>
                  <a:gd name="T6" fmla="*/ 21 w 24"/>
                  <a:gd name="T7" fmla="*/ 19 h 22"/>
                  <a:gd name="T8" fmla="*/ 13 w 24"/>
                  <a:gd name="T9" fmla="*/ 22 h 22"/>
                  <a:gd name="T10" fmla="*/ 11 w 24"/>
                  <a:gd name="T11" fmla="*/ 22 h 22"/>
                  <a:gd name="T12" fmla="*/ 0 w 24"/>
                  <a:gd name="T13" fmla="*/ 11 h 22"/>
                  <a:gd name="T14" fmla="*/ 11 w 24"/>
                  <a:gd name="T15" fmla="*/ 0 h 22"/>
                  <a:gd name="T16" fmla="*/ 13 w 24"/>
                  <a:gd name="T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2">
                    <a:moveTo>
                      <a:pt x="13" y="0"/>
                    </a:moveTo>
                    <a:cubicBezTo>
                      <a:pt x="16" y="0"/>
                      <a:pt x="18" y="1"/>
                      <a:pt x="20" y="3"/>
                    </a:cubicBezTo>
                    <a:cubicBezTo>
                      <a:pt x="23" y="5"/>
                      <a:pt x="24" y="8"/>
                      <a:pt x="24" y="11"/>
                    </a:cubicBezTo>
                    <a:cubicBezTo>
                      <a:pt x="24" y="14"/>
                      <a:pt x="23" y="17"/>
                      <a:pt x="21" y="19"/>
                    </a:cubicBezTo>
                    <a:cubicBezTo>
                      <a:pt x="18" y="21"/>
                      <a:pt x="16" y="22"/>
                      <a:pt x="13" y="22"/>
                    </a:cubicBezTo>
                    <a:cubicBezTo>
                      <a:pt x="11" y="22"/>
                      <a:pt x="11" y="22"/>
                      <a:pt x="11" y="22"/>
                    </a:cubicBezTo>
                    <a:cubicBezTo>
                      <a:pt x="5" y="22"/>
                      <a:pt x="0" y="17"/>
                      <a:pt x="0" y="11"/>
                    </a:cubicBezTo>
                    <a:cubicBezTo>
                      <a:pt x="0" y="5"/>
                      <a:pt x="5" y="0"/>
                      <a:pt x="11" y="0"/>
                    </a:cubicBezTo>
                    <a:lnTo>
                      <a:pt x="13"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375" name="Freeform 284">
                <a:extLst>
                  <a:ext uri="{FF2B5EF4-FFF2-40B4-BE49-F238E27FC236}">
                    <a16:creationId xmlns:a16="http://schemas.microsoft.com/office/drawing/2014/main" id="{80FB7D8B-9FB0-44BD-837A-CBF224AE0E17}"/>
                  </a:ext>
                </a:extLst>
              </p:cNvPr>
              <p:cNvSpPr>
                <a:spLocks/>
              </p:cNvSpPr>
              <p:nvPr/>
            </p:nvSpPr>
            <p:spPr bwMode="auto">
              <a:xfrm>
                <a:off x="9026525" y="5892800"/>
                <a:ext cx="730250" cy="965200"/>
              </a:xfrm>
              <a:custGeom>
                <a:avLst/>
                <a:gdLst>
                  <a:gd name="T0" fmla="*/ 75 w 92"/>
                  <a:gd name="T1" fmla="*/ 74 h 122"/>
                  <a:gd name="T2" fmla="*/ 92 w 92"/>
                  <a:gd name="T3" fmla="*/ 122 h 122"/>
                  <a:gd name="T4" fmla="*/ 82 w 92"/>
                  <a:gd name="T5" fmla="*/ 122 h 122"/>
                  <a:gd name="T6" fmla="*/ 64 w 92"/>
                  <a:gd name="T7" fmla="*/ 71 h 122"/>
                  <a:gd name="T8" fmla="*/ 0 w 92"/>
                  <a:gd name="T9" fmla="*/ 0 h 122"/>
                  <a:gd name="T10" fmla="*/ 51 w 92"/>
                  <a:gd name="T11" fmla="*/ 54 h 122"/>
                  <a:gd name="T12" fmla="*/ 83 w 92"/>
                  <a:gd name="T13" fmla="*/ 54 h 122"/>
                  <a:gd name="T14" fmla="*/ 75 w 92"/>
                  <a:gd name="T15" fmla="*/ 74 h 1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122">
                    <a:moveTo>
                      <a:pt x="75" y="74"/>
                    </a:moveTo>
                    <a:cubicBezTo>
                      <a:pt x="77" y="79"/>
                      <a:pt x="83" y="97"/>
                      <a:pt x="92" y="122"/>
                    </a:cubicBezTo>
                    <a:cubicBezTo>
                      <a:pt x="82" y="122"/>
                      <a:pt x="82" y="122"/>
                      <a:pt x="82" y="122"/>
                    </a:cubicBezTo>
                    <a:cubicBezTo>
                      <a:pt x="75" y="97"/>
                      <a:pt x="68" y="79"/>
                      <a:pt x="64" y="71"/>
                    </a:cubicBezTo>
                    <a:cubicBezTo>
                      <a:pt x="34" y="59"/>
                      <a:pt x="13" y="27"/>
                      <a:pt x="0" y="0"/>
                    </a:cubicBezTo>
                    <a:cubicBezTo>
                      <a:pt x="11" y="16"/>
                      <a:pt x="36" y="47"/>
                      <a:pt x="51" y="54"/>
                    </a:cubicBezTo>
                    <a:cubicBezTo>
                      <a:pt x="66" y="61"/>
                      <a:pt x="81" y="55"/>
                      <a:pt x="83" y="54"/>
                    </a:cubicBezTo>
                    <a:cubicBezTo>
                      <a:pt x="81" y="55"/>
                      <a:pt x="70" y="60"/>
                      <a:pt x="75" y="74"/>
                    </a:cubicBezTo>
                    <a:close/>
                  </a:path>
                </a:pathLst>
              </a:custGeom>
              <a:solidFill>
                <a:srgbClr val="FEB7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376" name="Rectangle 285">
                <a:extLst>
                  <a:ext uri="{FF2B5EF4-FFF2-40B4-BE49-F238E27FC236}">
                    <a16:creationId xmlns:a16="http://schemas.microsoft.com/office/drawing/2014/main" id="{49E4769C-1B8F-4376-8D19-970E25E76932}"/>
                  </a:ext>
                </a:extLst>
              </p:cNvPr>
              <p:cNvSpPr>
                <a:spLocks noChangeArrowheads="1"/>
              </p:cNvSpPr>
              <p:nvPr/>
            </p:nvSpPr>
            <p:spPr bwMode="auto">
              <a:xfrm>
                <a:off x="8032750" y="2301875"/>
                <a:ext cx="1493838" cy="2601912"/>
              </a:xfrm>
              <a:prstGeom prst="rect">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377" name="Rectangle 286">
                <a:extLst>
                  <a:ext uri="{FF2B5EF4-FFF2-40B4-BE49-F238E27FC236}">
                    <a16:creationId xmlns:a16="http://schemas.microsoft.com/office/drawing/2014/main" id="{7FBDF8DC-B41B-41FE-8385-92E94253592B}"/>
                  </a:ext>
                </a:extLst>
              </p:cNvPr>
              <p:cNvSpPr>
                <a:spLocks noChangeArrowheads="1"/>
              </p:cNvSpPr>
              <p:nvPr/>
            </p:nvSpPr>
            <p:spPr bwMode="auto">
              <a:xfrm>
                <a:off x="8032750" y="2301875"/>
                <a:ext cx="1493838" cy="260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378" name="Freeform 287">
                <a:extLst>
                  <a:ext uri="{FF2B5EF4-FFF2-40B4-BE49-F238E27FC236}">
                    <a16:creationId xmlns:a16="http://schemas.microsoft.com/office/drawing/2014/main" id="{8590C0CC-B9A7-44C8-90FD-CD01B4F6E522}"/>
                  </a:ext>
                </a:extLst>
              </p:cNvPr>
              <p:cNvSpPr>
                <a:spLocks noEditPoints="1"/>
              </p:cNvSpPr>
              <p:nvPr/>
            </p:nvSpPr>
            <p:spPr bwMode="auto">
              <a:xfrm>
                <a:off x="8032750" y="2301875"/>
                <a:ext cx="1493838" cy="2601912"/>
              </a:xfrm>
              <a:custGeom>
                <a:avLst/>
                <a:gdLst>
                  <a:gd name="T0" fmla="*/ 163 w 188"/>
                  <a:gd name="T1" fmla="*/ 37 h 329"/>
                  <a:gd name="T2" fmla="*/ 160 w 188"/>
                  <a:gd name="T3" fmla="*/ 37 h 329"/>
                  <a:gd name="T4" fmla="*/ 130 w 188"/>
                  <a:gd name="T5" fmla="*/ 0 h 329"/>
                  <a:gd name="T6" fmla="*/ 86 w 188"/>
                  <a:gd name="T7" fmla="*/ 0 h 329"/>
                  <a:gd name="T8" fmla="*/ 41 w 188"/>
                  <a:gd name="T9" fmla="*/ 59 h 329"/>
                  <a:gd name="T10" fmla="*/ 38 w 188"/>
                  <a:gd name="T11" fmla="*/ 59 h 329"/>
                  <a:gd name="T12" fmla="*/ 31 w 188"/>
                  <a:gd name="T13" fmla="*/ 0 h 329"/>
                  <a:gd name="T14" fmla="*/ 0 w 188"/>
                  <a:gd name="T15" fmla="*/ 62 h 329"/>
                  <a:gd name="T16" fmla="*/ 0 w 188"/>
                  <a:gd name="T17" fmla="*/ 155 h 329"/>
                  <a:gd name="T18" fmla="*/ 31 w 188"/>
                  <a:gd name="T19" fmla="*/ 224 h 329"/>
                  <a:gd name="T20" fmla="*/ 0 w 188"/>
                  <a:gd name="T21" fmla="*/ 235 h 329"/>
                  <a:gd name="T22" fmla="*/ 0 w 188"/>
                  <a:gd name="T23" fmla="*/ 288 h 329"/>
                  <a:gd name="T24" fmla="*/ 18 w 188"/>
                  <a:gd name="T25" fmla="*/ 280 h 329"/>
                  <a:gd name="T26" fmla="*/ 21 w 188"/>
                  <a:gd name="T27" fmla="*/ 282 h 329"/>
                  <a:gd name="T28" fmla="*/ 83 w 188"/>
                  <a:gd name="T29" fmla="*/ 303 h 329"/>
                  <a:gd name="T30" fmla="*/ 86 w 188"/>
                  <a:gd name="T31" fmla="*/ 303 h 329"/>
                  <a:gd name="T32" fmla="*/ 133 w 188"/>
                  <a:gd name="T33" fmla="*/ 329 h 329"/>
                  <a:gd name="T34" fmla="*/ 160 w 188"/>
                  <a:gd name="T35" fmla="*/ 329 h 329"/>
                  <a:gd name="T36" fmla="*/ 188 w 188"/>
                  <a:gd name="T37" fmla="*/ 303 h 329"/>
                  <a:gd name="T38" fmla="*/ 163 w 188"/>
                  <a:gd name="T39" fmla="*/ 216 h 329"/>
                  <a:gd name="T40" fmla="*/ 163 w 188"/>
                  <a:gd name="T41" fmla="*/ 213 h 329"/>
                  <a:gd name="T42" fmla="*/ 188 w 188"/>
                  <a:gd name="T43" fmla="*/ 155 h 329"/>
                  <a:gd name="T44" fmla="*/ 188 w 188"/>
                  <a:gd name="T45" fmla="*/ 96 h 329"/>
                  <a:gd name="T46" fmla="*/ 163 w 188"/>
                  <a:gd name="T47" fmla="*/ 40 h 329"/>
                  <a:gd name="T48" fmla="*/ 38 w 188"/>
                  <a:gd name="T49" fmla="*/ 62 h 329"/>
                  <a:gd name="T50" fmla="*/ 34 w 188"/>
                  <a:gd name="T51" fmla="*/ 62 h 329"/>
                  <a:gd name="T52" fmla="*/ 34 w 188"/>
                  <a:gd name="T53" fmla="*/ 159 h 329"/>
                  <a:gd name="T54" fmla="*/ 38 w 188"/>
                  <a:gd name="T55" fmla="*/ 231 h 329"/>
                  <a:gd name="T56" fmla="*/ 65 w 188"/>
                  <a:gd name="T57" fmla="*/ 300 h 329"/>
                  <a:gd name="T58" fmla="*/ 83 w 188"/>
                  <a:gd name="T59" fmla="*/ 235 h 329"/>
                  <a:gd name="T60" fmla="*/ 41 w 188"/>
                  <a:gd name="T61" fmla="*/ 231 h 329"/>
                  <a:gd name="T62" fmla="*/ 83 w 188"/>
                  <a:gd name="T63" fmla="*/ 159 h 329"/>
                  <a:gd name="T64" fmla="*/ 41 w 188"/>
                  <a:gd name="T65" fmla="*/ 155 h 329"/>
                  <a:gd name="T66" fmla="*/ 83 w 188"/>
                  <a:gd name="T67" fmla="*/ 155 h 329"/>
                  <a:gd name="T68" fmla="*/ 130 w 188"/>
                  <a:gd name="T69" fmla="*/ 93 h 329"/>
                  <a:gd name="T70" fmla="*/ 86 w 188"/>
                  <a:gd name="T71" fmla="*/ 96 h 329"/>
                  <a:gd name="T72" fmla="*/ 125 w 188"/>
                  <a:gd name="T73" fmla="*/ 155 h 329"/>
                  <a:gd name="T74" fmla="*/ 130 w 188"/>
                  <a:gd name="T75" fmla="*/ 300 h 329"/>
                  <a:gd name="T76" fmla="*/ 130 w 188"/>
                  <a:gd name="T77" fmla="*/ 216 h 329"/>
                  <a:gd name="T78" fmla="*/ 86 w 188"/>
                  <a:gd name="T79" fmla="*/ 213 h 329"/>
                  <a:gd name="T80" fmla="*/ 130 w 188"/>
                  <a:gd name="T81" fmla="*/ 164 h 329"/>
                  <a:gd name="T82" fmla="*/ 130 w 188"/>
                  <a:gd name="T83" fmla="*/ 160 h 329"/>
                  <a:gd name="T84" fmla="*/ 128 w 188"/>
                  <a:gd name="T85" fmla="*/ 157 h 329"/>
                  <a:gd name="T86" fmla="*/ 130 w 188"/>
                  <a:gd name="T87" fmla="*/ 154 h 329"/>
                  <a:gd name="T88" fmla="*/ 134 w 188"/>
                  <a:gd name="T89" fmla="*/ 154 h 329"/>
                  <a:gd name="T90" fmla="*/ 135 w 188"/>
                  <a:gd name="T91" fmla="*/ 159 h 329"/>
                  <a:gd name="T92" fmla="*/ 132 w 188"/>
                  <a:gd name="T93" fmla="*/ 161 h 329"/>
                  <a:gd name="T94" fmla="*/ 133 w 188"/>
                  <a:gd name="T95" fmla="*/ 216 h 329"/>
                  <a:gd name="T96" fmla="*/ 160 w 188"/>
                  <a:gd name="T97" fmla="*/ 213 h 329"/>
                  <a:gd name="T98" fmla="*/ 139 w 188"/>
                  <a:gd name="T99" fmla="*/ 159 h 329"/>
                  <a:gd name="T100" fmla="*/ 160 w 188"/>
                  <a:gd name="T101" fmla="*/ 155 h 329"/>
                  <a:gd name="T102" fmla="*/ 133 w 188"/>
                  <a:gd name="T103" fmla="*/ 96 h 329"/>
                  <a:gd name="T104" fmla="*/ 160 w 188"/>
                  <a:gd name="T105" fmla="*/ 93 h 329"/>
                  <a:gd name="T106" fmla="*/ 160 w 188"/>
                  <a:gd name="T107" fmla="*/ 4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8" h="329">
                    <a:moveTo>
                      <a:pt x="188" y="40"/>
                    </a:moveTo>
                    <a:cubicBezTo>
                      <a:pt x="188" y="37"/>
                      <a:pt x="188" y="37"/>
                      <a:pt x="188" y="37"/>
                    </a:cubicBezTo>
                    <a:cubicBezTo>
                      <a:pt x="163" y="37"/>
                      <a:pt x="163" y="37"/>
                      <a:pt x="163" y="37"/>
                    </a:cubicBezTo>
                    <a:cubicBezTo>
                      <a:pt x="163" y="0"/>
                      <a:pt x="163" y="0"/>
                      <a:pt x="163" y="0"/>
                    </a:cubicBezTo>
                    <a:cubicBezTo>
                      <a:pt x="160" y="0"/>
                      <a:pt x="160" y="0"/>
                      <a:pt x="160" y="0"/>
                    </a:cubicBezTo>
                    <a:cubicBezTo>
                      <a:pt x="160" y="37"/>
                      <a:pt x="160" y="37"/>
                      <a:pt x="160" y="37"/>
                    </a:cubicBezTo>
                    <a:cubicBezTo>
                      <a:pt x="133" y="37"/>
                      <a:pt x="133" y="37"/>
                      <a:pt x="133" y="37"/>
                    </a:cubicBezTo>
                    <a:cubicBezTo>
                      <a:pt x="133" y="0"/>
                      <a:pt x="133" y="0"/>
                      <a:pt x="133" y="0"/>
                    </a:cubicBezTo>
                    <a:cubicBezTo>
                      <a:pt x="130" y="0"/>
                      <a:pt x="130" y="0"/>
                      <a:pt x="130" y="0"/>
                    </a:cubicBezTo>
                    <a:cubicBezTo>
                      <a:pt x="130" y="59"/>
                      <a:pt x="130" y="59"/>
                      <a:pt x="130" y="59"/>
                    </a:cubicBezTo>
                    <a:cubicBezTo>
                      <a:pt x="86" y="59"/>
                      <a:pt x="86" y="59"/>
                      <a:pt x="86" y="59"/>
                    </a:cubicBezTo>
                    <a:cubicBezTo>
                      <a:pt x="86" y="0"/>
                      <a:pt x="86" y="0"/>
                      <a:pt x="86" y="0"/>
                    </a:cubicBezTo>
                    <a:cubicBezTo>
                      <a:pt x="83" y="0"/>
                      <a:pt x="83" y="0"/>
                      <a:pt x="83" y="0"/>
                    </a:cubicBezTo>
                    <a:cubicBezTo>
                      <a:pt x="83" y="59"/>
                      <a:pt x="83" y="59"/>
                      <a:pt x="83" y="59"/>
                    </a:cubicBezTo>
                    <a:cubicBezTo>
                      <a:pt x="41" y="59"/>
                      <a:pt x="41" y="59"/>
                      <a:pt x="41" y="59"/>
                    </a:cubicBezTo>
                    <a:cubicBezTo>
                      <a:pt x="41" y="0"/>
                      <a:pt x="41" y="0"/>
                      <a:pt x="41" y="0"/>
                    </a:cubicBezTo>
                    <a:cubicBezTo>
                      <a:pt x="38" y="0"/>
                      <a:pt x="38" y="0"/>
                      <a:pt x="38" y="0"/>
                    </a:cubicBezTo>
                    <a:cubicBezTo>
                      <a:pt x="38" y="59"/>
                      <a:pt x="38" y="59"/>
                      <a:pt x="38" y="59"/>
                    </a:cubicBezTo>
                    <a:cubicBezTo>
                      <a:pt x="34" y="59"/>
                      <a:pt x="34" y="59"/>
                      <a:pt x="34" y="59"/>
                    </a:cubicBezTo>
                    <a:cubicBezTo>
                      <a:pt x="34" y="0"/>
                      <a:pt x="34" y="0"/>
                      <a:pt x="34" y="0"/>
                    </a:cubicBezTo>
                    <a:cubicBezTo>
                      <a:pt x="31" y="0"/>
                      <a:pt x="31" y="0"/>
                      <a:pt x="31" y="0"/>
                    </a:cubicBezTo>
                    <a:cubicBezTo>
                      <a:pt x="31" y="59"/>
                      <a:pt x="31" y="59"/>
                      <a:pt x="31" y="59"/>
                    </a:cubicBezTo>
                    <a:cubicBezTo>
                      <a:pt x="0" y="59"/>
                      <a:pt x="0" y="59"/>
                      <a:pt x="0" y="59"/>
                    </a:cubicBezTo>
                    <a:cubicBezTo>
                      <a:pt x="0" y="62"/>
                      <a:pt x="0" y="62"/>
                      <a:pt x="0" y="62"/>
                    </a:cubicBezTo>
                    <a:cubicBezTo>
                      <a:pt x="31" y="62"/>
                      <a:pt x="31" y="62"/>
                      <a:pt x="31" y="62"/>
                    </a:cubicBezTo>
                    <a:cubicBezTo>
                      <a:pt x="31" y="155"/>
                      <a:pt x="31" y="155"/>
                      <a:pt x="31" y="155"/>
                    </a:cubicBezTo>
                    <a:cubicBezTo>
                      <a:pt x="0" y="155"/>
                      <a:pt x="0" y="155"/>
                      <a:pt x="0" y="155"/>
                    </a:cubicBezTo>
                    <a:cubicBezTo>
                      <a:pt x="0" y="159"/>
                      <a:pt x="0" y="159"/>
                      <a:pt x="0" y="159"/>
                    </a:cubicBezTo>
                    <a:cubicBezTo>
                      <a:pt x="31" y="159"/>
                      <a:pt x="31" y="159"/>
                      <a:pt x="31" y="159"/>
                    </a:cubicBezTo>
                    <a:cubicBezTo>
                      <a:pt x="31" y="224"/>
                      <a:pt x="31" y="224"/>
                      <a:pt x="31" y="224"/>
                    </a:cubicBezTo>
                    <a:cubicBezTo>
                      <a:pt x="31" y="227"/>
                      <a:pt x="31" y="229"/>
                      <a:pt x="31" y="231"/>
                    </a:cubicBezTo>
                    <a:cubicBezTo>
                      <a:pt x="0" y="231"/>
                      <a:pt x="0" y="231"/>
                      <a:pt x="0" y="231"/>
                    </a:cubicBezTo>
                    <a:cubicBezTo>
                      <a:pt x="0" y="235"/>
                      <a:pt x="0" y="235"/>
                      <a:pt x="0" y="235"/>
                    </a:cubicBezTo>
                    <a:cubicBezTo>
                      <a:pt x="30" y="235"/>
                      <a:pt x="30" y="235"/>
                      <a:pt x="30" y="235"/>
                    </a:cubicBezTo>
                    <a:cubicBezTo>
                      <a:pt x="28" y="258"/>
                      <a:pt x="18" y="275"/>
                      <a:pt x="0" y="284"/>
                    </a:cubicBezTo>
                    <a:cubicBezTo>
                      <a:pt x="0" y="288"/>
                      <a:pt x="0" y="288"/>
                      <a:pt x="0" y="288"/>
                    </a:cubicBezTo>
                    <a:cubicBezTo>
                      <a:pt x="20" y="279"/>
                      <a:pt x="31" y="261"/>
                      <a:pt x="34" y="235"/>
                    </a:cubicBezTo>
                    <a:cubicBezTo>
                      <a:pt x="37" y="235"/>
                      <a:pt x="37" y="235"/>
                      <a:pt x="37" y="235"/>
                    </a:cubicBezTo>
                    <a:cubicBezTo>
                      <a:pt x="36" y="254"/>
                      <a:pt x="30" y="269"/>
                      <a:pt x="18" y="280"/>
                    </a:cubicBezTo>
                    <a:cubicBezTo>
                      <a:pt x="13" y="285"/>
                      <a:pt x="7" y="288"/>
                      <a:pt x="0" y="291"/>
                    </a:cubicBezTo>
                    <a:cubicBezTo>
                      <a:pt x="0" y="295"/>
                      <a:pt x="0" y="295"/>
                      <a:pt x="0" y="295"/>
                    </a:cubicBezTo>
                    <a:cubicBezTo>
                      <a:pt x="8" y="292"/>
                      <a:pt x="15" y="288"/>
                      <a:pt x="21" y="282"/>
                    </a:cubicBezTo>
                    <a:cubicBezTo>
                      <a:pt x="21" y="281"/>
                      <a:pt x="22" y="281"/>
                      <a:pt x="23" y="280"/>
                    </a:cubicBezTo>
                    <a:cubicBezTo>
                      <a:pt x="28" y="288"/>
                      <a:pt x="39" y="303"/>
                      <a:pt x="65" y="303"/>
                    </a:cubicBezTo>
                    <a:cubicBezTo>
                      <a:pt x="83" y="303"/>
                      <a:pt x="83" y="303"/>
                      <a:pt x="83" y="303"/>
                    </a:cubicBezTo>
                    <a:cubicBezTo>
                      <a:pt x="83" y="329"/>
                      <a:pt x="83" y="329"/>
                      <a:pt x="83" y="329"/>
                    </a:cubicBezTo>
                    <a:cubicBezTo>
                      <a:pt x="86" y="329"/>
                      <a:pt x="86" y="329"/>
                      <a:pt x="86" y="329"/>
                    </a:cubicBezTo>
                    <a:cubicBezTo>
                      <a:pt x="86" y="303"/>
                      <a:pt x="86" y="303"/>
                      <a:pt x="86" y="303"/>
                    </a:cubicBezTo>
                    <a:cubicBezTo>
                      <a:pt x="130" y="303"/>
                      <a:pt x="130" y="303"/>
                      <a:pt x="130" y="303"/>
                    </a:cubicBezTo>
                    <a:cubicBezTo>
                      <a:pt x="130" y="329"/>
                      <a:pt x="130" y="329"/>
                      <a:pt x="130" y="329"/>
                    </a:cubicBezTo>
                    <a:cubicBezTo>
                      <a:pt x="133" y="329"/>
                      <a:pt x="133" y="329"/>
                      <a:pt x="133" y="329"/>
                    </a:cubicBezTo>
                    <a:cubicBezTo>
                      <a:pt x="133" y="303"/>
                      <a:pt x="133" y="303"/>
                      <a:pt x="133" y="303"/>
                    </a:cubicBezTo>
                    <a:cubicBezTo>
                      <a:pt x="160" y="303"/>
                      <a:pt x="160" y="303"/>
                      <a:pt x="160" y="303"/>
                    </a:cubicBezTo>
                    <a:cubicBezTo>
                      <a:pt x="160" y="329"/>
                      <a:pt x="160" y="329"/>
                      <a:pt x="160" y="329"/>
                    </a:cubicBezTo>
                    <a:cubicBezTo>
                      <a:pt x="163" y="329"/>
                      <a:pt x="163" y="329"/>
                      <a:pt x="163" y="329"/>
                    </a:cubicBezTo>
                    <a:cubicBezTo>
                      <a:pt x="163" y="303"/>
                      <a:pt x="163" y="303"/>
                      <a:pt x="163" y="303"/>
                    </a:cubicBezTo>
                    <a:cubicBezTo>
                      <a:pt x="188" y="303"/>
                      <a:pt x="188" y="303"/>
                      <a:pt x="188" y="303"/>
                    </a:cubicBezTo>
                    <a:cubicBezTo>
                      <a:pt x="188" y="300"/>
                      <a:pt x="188" y="300"/>
                      <a:pt x="188" y="300"/>
                    </a:cubicBezTo>
                    <a:cubicBezTo>
                      <a:pt x="163" y="300"/>
                      <a:pt x="163" y="300"/>
                      <a:pt x="163" y="300"/>
                    </a:cubicBezTo>
                    <a:cubicBezTo>
                      <a:pt x="163" y="216"/>
                      <a:pt x="163" y="216"/>
                      <a:pt x="163" y="216"/>
                    </a:cubicBezTo>
                    <a:cubicBezTo>
                      <a:pt x="188" y="216"/>
                      <a:pt x="188" y="216"/>
                      <a:pt x="188" y="216"/>
                    </a:cubicBezTo>
                    <a:cubicBezTo>
                      <a:pt x="188" y="213"/>
                      <a:pt x="188" y="213"/>
                      <a:pt x="188" y="213"/>
                    </a:cubicBezTo>
                    <a:cubicBezTo>
                      <a:pt x="163" y="213"/>
                      <a:pt x="163" y="213"/>
                      <a:pt x="163" y="213"/>
                    </a:cubicBezTo>
                    <a:cubicBezTo>
                      <a:pt x="163" y="159"/>
                      <a:pt x="163" y="159"/>
                      <a:pt x="163" y="159"/>
                    </a:cubicBezTo>
                    <a:cubicBezTo>
                      <a:pt x="188" y="159"/>
                      <a:pt x="188" y="159"/>
                      <a:pt x="188" y="159"/>
                    </a:cubicBezTo>
                    <a:cubicBezTo>
                      <a:pt x="188" y="155"/>
                      <a:pt x="188" y="155"/>
                      <a:pt x="188" y="155"/>
                    </a:cubicBezTo>
                    <a:cubicBezTo>
                      <a:pt x="163" y="155"/>
                      <a:pt x="163" y="155"/>
                      <a:pt x="163" y="155"/>
                    </a:cubicBezTo>
                    <a:cubicBezTo>
                      <a:pt x="163" y="96"/>
                      <a:pt x="163" y="96"/>
                      <a:pt x="163" y="96"/>
                    </a:cubicBezTo>
                    <a:cubicBezTo>
                      <a:pt x="188" y="96"/>
                      <a:pt x="188" y="96"/>
                      <a:pt x="188" y="96"/>
                    </a:cubicBezTo>
                    <a:cubicBezTo>
                      <a:pt x="188" y="93"/>
                      <a:pt x="188" y="93"/>
                      <a:pt x="188" y="93"/>
                    </a:cubicBezTo>
                    <a:cubicBezTo>
                      <a:pt x="163" y="93"/>
                      <a:pt x="163" y="93"/>
                      <a:pt x="163" y="93"/>
                    </a:cubicBezTo>
                    <a:cubicBezTo>
                      <a:pt x="163" y="40"/>
                      <a:pt x="163" y="40"/>
                      <a:pt x="163" y="40"/>
                    </a:cubicBezTo>
                    <a:cubicBezTo>
                      <a:pt x="188" y="40"/>
                      <a:pt x="188" y="40"/>
                      <a:pt x="188" y="40"/>
                    </a:cubicBezTo>
                    <a:moveTo>
                      <a:pt x="34" y="62"/>
                    </a:moveTo>
                    <a:cubicBezTo>
                      <a:pt x="38" y="62"/>
                      <a:pt x="38" y="62"/>
                      <a:pt x="38" y="62"/>
                    </a:cubicBezTo>
                    <a:cubicBezTo>
                      <a:pt x="38" y="155"/>
                      <a:pt x="38" y="155"/>
                      <a:pt x="38" y="155"/>
                    </a:cubicBezTo>
                    <a:cubicBezTo>
                      <a:pt x="34" y="155"/>
                      <a:pt x="34" y="155"/>
                      <a:pt x="34" y="155"/>
                    </a:cubicBezTo>
                    <a:cubicBezTo>
                      <a:pt x="34" y="62"/>
                      <a:pt x="34" y="62"/>
                      <a:pt x="34" y="62"/>
                    </a:cubicBezTo>
                    <a:moveTo>
                      <a:pt x="34" y="231"/>
                    </a:moveTo>
                    <a:cubicBezTo>
                      <a:pt x="34" y="229"/>
                      <a:pt x="34" y="227"/>
                      <a:pt x="34" y="224"/>
                    </a:cubicBezTo>
                    <a:cubicBezTo>
                      <a:pt x="34" y="159"/>
                      <a:pt x="34" y="159"/>
                      <a:pt x="34" y="159"/>
                    </a:cubicBezTo>
                    <a:cubicBezTo>
                      <a:pt x="38" y="159"/>
                      <a:pt x="38" y="159"/>
                      <a:pt x="38" y="159"/>
                    </a:cubicBezTo>
                    <a:cubicBezTo>
                      <a:pt x="38" y="227"/>
                      <a:pt x="38" y="227"/>
                      <a:pt x="38" y="227"/>
                    </a:cubicBezTo>
                    <a:cubicBezTo>
                      <a:pt x="38" y="229"/>
                      <a:pt x="38" y="230"/>
                      <a:pt x="38" y="231"/>
                    </a:cubicBezTo>
                    <a:cubicBezTo>
                      <a:pt x="34" y="231"/>
                      <a:pt x="34" y="231"/>
                      <a:pt x="34" y="231"/>
                    </a:cubicBezTo>
                    <a:moveTo>
                      <a:pt x="83" y="300"/>
                    </a:moveTo>
                    <a:cubicBezTo>
                      <a:pt x="65" y="300"/>
                      <a:pt x="65" y="300"/>
                      <a:pt x="65" y="300"/>
                    </a:cubicBezTo>
                    <a:cubicBezTo>
                      <a:pt x="40" y="300"/>
                      <a:pt x="29" y="284"/>
                      <a:pt x="26" y="277"/>
                    </a:cubicBezTo>
                    <a:cubicBezTo>
                      <a:pt x="35" y="266"/>
                      <a:pt x="40" y="252"/>
                      <a:pt x="41" y="235"/>
                    </a:cubicBezTo>
                    <a:cubicBezTo>
                      <a:pt x="83" y="235"/>
                      <a:pt x="83" y="235"/>
                      <a:pt x="83" y="235"/>
                    </a:cubicBezTo>
                    <a:cubicBezTo>
                      <a:pt x="83" y="300"/>
                      <a:pt x="83" y="300"/>
                      <a:pt x="83" y="300"/>
                    </a:cubicBezTo>
                    <a:moveTo>
                      <a:pt x="83" y="231"/>
                    </a:moveTo>
                    <a:cubicBezTo>
                      <a:pt x="41" y="231"/>
                      <a:pt x="41" y="231"/>
                      <a:pt x="41" y="231"/>
                    </a:cubicBezTo>
                    <a:cubicBezTo>
                      <a:pt x="41" y="230"/>
                      <a:pt x="41" y="229"/>
                      <a:pt x="41" y="227"/>
                    </a:cubicBezTo>
                    <a:cubicBezTo>
                      <a:pt x="41" y="159"/>
                      <a:pt x="41" y="159"/>
                      <a:pt x="41" y="159"/>
                    </a:cubicBezTo>
                    <a:cubicBezTo>
                      <a:pt x="83" y="159"/>
                      <a:pt x="83" y="159"/>
                      <a:pt x="83" y="159"/>
                    </a:cubicBezTo>
                    <a:cubicBezTo>
                      <a:pt x="83" y="231"/>
                      <a:pt x="83" y="231"/>
                      <a:pt x="83" y="231"/>
                    </a:cubicBezTo>
                    <a:moveTo>
                      <a:pt x="83" y="155"/>
                    </a:moveTo>
                    <a:cubicBezTo>
                      <a:pt x="41" y="155"/>
                      <a:pt x="41" y="155"/>
                      <a:pt x="41" y="155"/>
                    </a:cubicBezTo>
                    <a:cubicBezTo>
                      <a:pt x="41" y="62"/>
                      <a:pt x="41" y="62"/>
                      <a:pt x="41" y="62"/>
                    </a:cubicBezTo>
                    <a:cubicBezTo>
                      <a:pt x="83" y="62"/>
                      <a:pt x="83" y="62"/>
                      <a:pt x="83" y="62"/>
                    </a:cubicBezTo>
                    <a:cubicBezTo>
                      <a:pt x="83" y="155"/>
                      <a:pt x="83" y="155"/>
                      <a:pt x="83" y="155"/>
                    </a:cubicBezTo>
                    <a:moveTo>
                      <a:pt x="86" y="62"/>
                    </a:moveTo>
                    <a:cubicBezTo>
                      <a:pt x="130" y="62"/>
                      <a:pt x="130" y="62"/>
                      <a:pt x="130" y="62"/>
                    </a:cubicBezTo>
                    <a:cubicBezTo>
                      <a:pt x="130" y="93"/>
                      <a:pt x="130" y="93"/>
                      <a:pt x="130" y="93"/>
                    </a:cubicBezTo>
                    <a:cubicBezTo>
                      <a:pt x="86" y="93"/>
                      <a:pt x="86" y="93"/>
                      <a:pt x="86" y="93"/>
                    </a:cubicBezTo>
                    <a:cubicBezTo>
                      <a:pt x="86" y="62"/>
                      <a:pt x="86" y="62"/>
                      <a:pt x="86" y="62"/>
                    </a:cubicBezTo>
                    <a:moveTo>
                      <a:pt x="86" y="96"/>
                    </a:moveTo>
                    <a:cubicBezTo>
                      <a:pt x="130" y="96"/>
                      <a:pt x="130" y="96"/>
                      <a:pt x="130" y="96"/>
                    </a:cubicBezTo>
                    <a:cubicBezTo>
                      <a:pt x="130" y="150"/>
                      <a:pt x="130" y="150"/>
                      <a:pt x="130" y="150"/>
                    </a:cubicBezTo>
                    <a:cubicBezTo>
                      <a:pt x="128" y="151"/>
                      <a:pt x="126" y="153"/>
                      <a:pt x="125" y="155"/>
                    </a:cubicBezTo>
                    <a:cubicBezTo>
                      <a:pt x="86" y="155"/>
                      <a:pt x="86" y="155"/>
                      <a:pt x="86" y="155"/>
                    </a:cubicBezTo>
                    <a:cubicBezTo>
                      <a:pt x="86" y="96"/>
                      <a:pt x="86" y="96"/>
                      <a:pt x="86" y="96"/>
                    </a:cubicBezTo>
                    <a:moveTo>
                      <a:pt x="130" y="300"/>
                    </a:moveTo>
                    <a:cubicBezTo>
                      <a:pt x="86" y="300"/>
                      <a:pt x="86" y="300"/>
                      <a:pt x="86" y="300"/>
                    </a:cubicBezTo>
                    <a:cubicBezTo>
                      <a:pt x="86" y="216"/>
                      <a:pt x="86" y="216"/>
                      <a:pt x="86" y="216"/>
                    </a:cubicBezTo>
                    <a:cubicBezTo>
                      <a:pt x="130" y="216"/>
                      <a:pt x="130" y="216"/>
                      <a:pt x="130" y="216"/>
                    </a:cubicBezTo>
                    <a:cubicBezTo>
                      <a:pt x="130" y="300"/>
                      <a:pt x="130" y="300"/>
                      <a:pt x="130" y="300"/>
                    </a:cubicBezTo>
                    <a:moveTo>
                      <a:pt x="130" y="213"/>
                    </a:moveTo>
                    <a:cubicBezTo>
                      <a:pt x="86" y="213"/>
                      <a:pt x="86" y="213"/>
                      <a:pt x="86" y="213"/>
                    </a:cubicBezTo>
                    <a:cubicBezTo>
                      <a:pt x="86" y="159"/>
                      <a:pt x="86" y="159"/>
                      <a:pt x="86" y="159"/>
                    </a:cubicBezTo>
                    <a:cubicBezTo>
                      <a:pt x="125" y="159"/>
                      <a:pt x="125" y="159"/>
                      <a:pt x="125" y="159"/>
                    </a:cubicBezTo>
                    <a:cubicBezTo>
                      <a:pt x="126" y="161"/>
                      <a:pt x="128" y="163"/>
                      <a:pt x="130" y="164"/>
                    </a:cubicBezTo>
                    <a:cubicBezTo>
                      <a:pt x="130" y="213"/>
                      <a:pt x="130" y="213"/>
                      <a:pt x="130" y="213"/>
                    </a:cubicBezTo>
                    <a:moveTo>
                      <a:pt x="132" y="161"/>
                    </a:moveTo>
                    <a:cubicBezTo>
                      <a:pt x="131" y="161"/>
                      <a:pt x="131" y="160"/>
                      <a:pt x="130" y="160"/>
                    </a:cubicBezTo>
                    <a:cubicBezTo>
                      <a:pt x="130" y="160"/>
                      <a:pt x="130" y="160"/>
                      <a:pt x="130" y="160"/>
                    </a:cubicBezTo>
                    <a:cubicBezTo>
                      <a:pt x="130" y="160"/>
                      <a:pt x="129" y="159"/>
                      <a:pt x="129" y="159"/>
                    </a:cubicBezTo>
                    <a:cubicBezTo>
                      <a:pt x="129" y="158"/>
                      <a:pt x="128" y="158"/>
                      <a:pt x="128" y="157"/>
                    </a:cubicBezTo>
                    <a:cubicBezTo>
                      <a:pt x="128" y="156"/>
                      <a:pt x="129" y="156"/>
                      <a:pt x="129" y="155"/>
                    </a:cubicBezTo>
                    <a:cubicBezTo>
                      <a:pt x="129" y="155"/>
                      <a:pt x="130" y="154"/>
                      <a:pt x="130" y="154"/>
                    </a:cubicBezTo>
                    <a:cubicBezTo>
                      <a:pt x="130" y="154"/>
                      <a:pt x="130" y="154"/>
                      <a:pt x="130" y="154"/>
                    </a:cubicBezTo>
                    <a:cubicBezTo>
                      <a:pt x="131" y="154"/>
                      <a:pt x="131" y="154"/>
                      <a:pt x="132" y="154"/>
                    </a:cubicBezTo>
                    <a:cubicBezTo>
                      <a:pt x="132" y="154"/>
                      <a:pt x="133" y="154"/>
                      <a:pt x="133" y="154"/>
                    </a:cubicBezTo>
                    <a:cubicBezTo>
                      <a:pt x="134" y="154"/>
                      <a:pt x="134" y="154"/>
                      <a:pt x="134" y="154"/>
                    </a:cubicBezTo>
                    <a:cubicBezTo>
                      <a:pt x="134" y="154"/>
                      <a:pt x="135" y="155"/>
                      <a:pt x="135" y="155"/>
                    </a:cubicBezTo>
                    <a:cubicBezTo>
                      <a:pt x="135" y="156"/>
                      <a:pt x="135" y="156"/>
                      <a:pt x="135" y="157"/>
                    </a:cubicBezTo>
                    <a:cubicBezTo>
                      <a:pt x="135" y="158"/>
                      <a:pt x="135" y="158"/>
                      <a:pt x="135" y="159"/>
                    </a:cubicBezTo>
                    <a:cubicBezTo>
                      <a:pt x="135" y="159"/>
                      <a:pt x="134" y="160"/>
                      <a:pt x="134" y="160"/>
                    </a:cubicBezTo>
                    <a:cubicBezTo>
                      <a:pt x="133" y="160"/>
                      <a:pt x="133" y="160"/>
                      <a:pt x="133" y="160"/>
                    </a:cubicBezTo>
                    <a:cubicBezTo>
                      <a:pt x="133" y="160"/>
                      <a:pt x="132" y="161"/>
                      <a:pt x="132" y="161"/>
                    </a:cubicBezTo>
                    <a:moveTo>
                      <a:pt x="160" y="300"/>
                    </a:moveTo>
                    <a:cubicBezTo>
                      <a:pt x="133" y="300"/>
                      <a:pt x="133" y="300"/>
                      <a:pt x="133" y="300"/>
                    </a:cubicBezTo>
                    <a:cubicBezTo>
                      <a:pt x="133" y="216"/>
                      <a:pt x="133" y="216"/>
                      <a:pt x="133" y="216"/>
                    </a:cubicBezTo>
                    <a:cubicBezTo>
                      <a:pt x="160" y="216"/>
                      <a:pt x="160" y="216"/>
                      <a:pt x="160" y="216"/>
                    </a:cubicBezTo>
                    <a:cubicBezTo>
                      <a:pt x="160" y="300"/>
                      <a:pt x="160" y="300"/>
                      <a:pt x="160" y="300"/>
                    </a:cubicBezTo>
                    <a:moveTo>
                      <a:pt x="160" y="213"/>
                    </a:moveTo>
                    <a:cubicBezTo>
                      <a:pt x="133" y="213"/>
                      <a:pt x="133" y="213"/>
                      <a:pt x="133" y="213"/>
                    </a:cubicBezTo>
                    <a:cubicBezTo>
                      <a:pt x="133" y="164"/>
                      <a:pt x="133" y="164"/>
                      <a:pt x="133" y="164"/>
                    </a:cubicBezTo>
                    <a:cubicBezTo>
                      <a:pt x="136" y="163"/>
                      <a:pt x="138" y="161"/>
                      <a:pt x="139" y="159"/>
                    </a:cubicBezTo>
                    <a:cubicBezTo>
                      <a:pt x="160" y="159"/>
                      <a:pt x="160" y="159"/>
                      <a:pt x="160" y="159"/>
                    </a:cubicBezTo>
                    <a:cubicBezTo>
                      <a:pt x="160" y="213"/>
                      <a:pt x="160" y="213"/>
                      <a:pt x="160" y="213"/>
                    </a:cubicBezTo>
                    <a:moveTo>
                      <a:pt x="160" y="155"/>
                    </a:moveTo>
                    <a:cubicBezTo>
                      <a:pt x="138" y="155"/>
                      <a:pt x="138" y="155"/>
                      <a:pt x="138" y="155"/>
                    </a:cubicBezTo>
                    <a:cubicBezTo>
                      <a:pt x="138" y="153"/>
                      <a:pt x="136" y="151"/>
                      <a:pt x="133" y="150"/>
                    </a:cubicBezTo>
                    <a:cubicBezTo>
                      <a:pt x="133" y="96"/>
                      <a:pt x="133" y="96"/>
                      <a:pt x="133" y="96"/>
                    </a:cubicBezTo>
                    <a:cubicBezTo>
                      <a:pt x="160" y="96"/>
                      <a:pt x="160" y="96"/>
                      <a:pt x="160" y="96"/>
                    </a:cubicBezTo>
                    <a:cubicBezTo>
                      <a:pt x="160" y="155"/>
                      <a:pt x="160" y="155"/>
                      <a:pt x="160" y="155"/>
                    </a:cubicBezTo>
                    <a:moveTo>
                      <a:pt x="160" y="93"/>
                    </a:moveTo>
                    <a:cubicBezTo>
                      <a:pt x="133" y="93"/>
                      <a:pt x="133" y="93"/>
                      <a:pt x="133" y="93"/>
                    </a:cubicBezTo>
                    <a:cubicBezTo>
                      <a:pt x="133" y="40"/>
                      <a:pt x="133" y="40"/>
                      <a:pt x="133" y="40"/>
                    </a:cubicBezTo>
                    <a:cubicBezTo>
                      <a:pt x="160" y="40"/>
                      <a:pt x="160" y="40"/>
                      <a:pt x="160" y="40"/>
                    </a:cubicBezTo>
                    <a:cubicBezTo>
                      <a:pt x="160" y="93"/>
                      <a:pt x="160" y="93"/>
                      <a:pt x="160" y="93"/>
                    </a:cubicBezTo>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379" name="Freeform 288">
                <a:extLst>
                  <a:ext uri="{FF2B5EF4-FFF2-40B4-BE49-F238E27FC236}">
                    <a16:creationId xmlns:a16="http://schemas.microsoft.com/office/drawing/2014/main" id="{6EABAC99-EAA6-4B9D-9443-DB9351638472}"/>
                  </a:ext>
                </a:extLst>
              </p:cNvPr>
              <p:cNvSpPr>
                <a:spLocks/>
              </p:cNvSpPr>
              <p:nvPr/>
            </p:nvSpPr>
            <p:spPr bwMode="auto">
              <a:xfrm>
                <a:off x="8755063" y="4516438"/>
                <a:ext cx="1176338" cy="1519237"/>
              </a:xfrm>
              <a:custGeom>
                <a:avLst/>
                <a:gdLst>
                  <a:gd name="T0" fmla="*/ 148 w 148"/>
                  <a:gd name="T1" fmla="*/ 61 h 192"/>
                  <a:gd name="T2" fmla="*/ 80 w 148"/>
                  <a:gd name="T3" fmla="*/ 5 h 192"/>
                  <a:gd name="T4" fmla="*/ 11 w 148"/>
                  <a:gd name="T5" fmla="*/ 5 h 192"/>
                  <a:gd name="T6" fmla="*/ 64 w 148"/>
                  <a:gd name="T7" fmla="*/ 54 h 192"/>
                  <a:gd name="T8" fmla="*/ 143 w 148"/>
                  <a:gd name="T9" fmla="*/ 192 h 192"/>
                  <a:gd name="T10" fmla="*/ 148 w 148"/>
                  <a:gd name="T11" fmla="*/ 61 h 192"/>
                </a:gdLst>
                <a:ahLst/>
                <a:cxnLst>
                  <a:cxn ang="0">
                    <a:pos x="T0" y="T1"/>
                  </a:cxn>
                  <a:cxn ang="0">
                    <a:pos x="T2" y="T3"/>
                  </a:cxn>
                  <a:cxn ang="0">
                    <a:pos x="T4" y="T5"/>
                  </a:cxn>
                  <a:cxn ang="0">
                    <a:pos x="T6" y="T7"/>
                  </a:cxn>
                  <a:cxn ang="0">
                    <a:pos x="T8" y="T9"/>
                  </a:cxn>
                  <a:cxn ang="0">
                    <a:pos x="T10" y="T11"/>
                  </a:cxn>
                </a:cxnLst>
                <a:rect l="0" t="0" r="r" b="b"/>
                <a:pathLst>
                  <a:path w="148" h="192">
                    <a:moveTo>
                      <a:pt x="148" y="61"/>
                    </a:moveTo>
                    <a:cubicBezTo>
                      <a:pt x="148" y="61"/>
                      <a:pt x="98" y="11"/>
                      <a:pt x="80" y="5"/>
                    </a:cubicBezTo>
                    <a:cubicBezTo>
                      <a:pt x="63" y="0"/>
                      <a:pt x="23" y="0"/>
                      <a:pt x="11" y="5"/>
                    </a:cubicBezTo>
                    <a:cubicBezTo>
                      <a:pt x="0" y="10"/>
                      <a:pt x="3" y="47"/>
                      <a:pt x="64" y="54"/>
                    </a:cubicBezTo>
                    <a:cubicBezTo>
                      <a:pt x="73" y="62"/>
                      <a:pt x="92" y="156"/>
                      <a:pt x="143" y="192"/>
                    </a:cubicBezTo>
                    <a:cubicBezTo>
                      <a:pt x="148" y="61"/>
                      <a:pt x="148" y="61"/>
                      <a:pt x="148" y="61"/>
                    </a:cubicBezTo>
                  </a:path>
                </a:pathLst>
              </a:custGeom>
              <a:solidFill>
                <a:srgbClr val="F9C7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380" name="Freeform 289">
                <a:extLst>
                  <a:ext uri="{FF2B5EF4-FFF2-40B4-BE49-F238E27FC236}">
                    <a16:creationId xmlns:a16="http://schemas.microsoft.com/office/drawing/2014/main" id="{A17283C9-2E41-4417-B5AF-E751E8283DC3}"/>
                  </a:ext>
                </a:extLst>
              </p:cNvPr>
              <p:cNvSpPr>
                <a:spLocks/>
              </p:cNvSpPr>
              <p:nvPr/>
            </p:nvSpPr>
            <p:spPr bwMode="auto">
              <a:xfrm>
                <a:off x="9423400" y="5362575"/>
                <a:ext cx="396875" cy="617537"/>
              </a:xfrm>
              <a:custGeom>
                <a:avLst/>
                <a:gdLst>
                  <a:gd name="T0" fmla="*/ 0 w 50"/>
                  <a:gd name="T1" fmla="*/ 0 h 78"/>
                  <a:gd name="T2" fmla="*/ 35 w 50"/>
                  <a:gd name="T3" fmla="*/ 65 h 78"/>
                  <a:gd name="T4" fmla="*/ 50 w 50"/>
                  <a:gd name="T5" fmla="*/ 78 h 78"/>
                  <a:gd name="T6" fmla="*/ 2 w 50"/>
                  <a:gd name="T7" fmla="*/ 1 h 78"/>
                  <a:gd name="T8" fmla="*/ 0 w 50"/>
                  <a:gd name="T9" fmla="*/ 0 h 78"/>
                </a:gdLst>
                <a:ahLst/>
                <a:cxnLst>
                  <a:cxn ang="0">
                    <a:pos x="T0" y="T1"/>
                  </a:cxn>
                  <a:cxn ang="0">
                    <a:pos x="T2" y="T3"/>
                  </a:cxn>
                  <a:cxn ang="0">
                    <a:pos x="T4" y="T5"/>
                  </a:cxn>
                  <a:cxn ang="0">
                    <a:pos x="T6" y="T7"/>
                  </a:cxn>
                  <a:cxn ang="0">
                    <a:pos x="T8" y="T9"/>
                  </a:cxn>
                </a:cxnLst>
                <a:rect l="0" t="0" r="r" b="b"/>
                <a:pathLst>
                  <a:path w="50" h="78">
                    <a:moveTo>
                      <a:pt x="0" y="0"/>
                    </a:moveTo>
                    <a:cubicBezTo>
                      <a:pt x="8" y="22"/>
                      <a:pt x="19" y="45"/>
                      <a:pt x="35" y="65"/>
                    </a:cubicBezTo>
                    <a:cubicBezTo>
                      <a:pt x="39" y="70"/>
                      <a:pt x="45" y="74"/>
                      <a:pt x="50" y="78"/>
                    </a:cubicBezTo>
                    <a:cubicBezTo>
                      <a:pt x="28" y="58"/>
                      <a:pt x="13" y="27"/>
                      <a:pt x="2" y="1"/>
                    </a:cubicBezTo>
                    <a:cubicBezTo>
                      <a:pt x="0" y="0"/>
                      <a:pt x="0" y="0"/>
                      <a:pt x="0" y="0"/>
                    </a:cubicBezTo>
                  </a:path>
                </a:pathLst>
              </a:custGeom>
              <a:solidFill>
                <a:srgbClr val="EEB4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381" name="Freeform 290">
                <a:extLst>
                  <a:ext uri="{FF2B5EF4-FFF2-40B4-BE49-F238E27FC236}">
                    <a16:creationId xmlns:a16="http://schemas.microsoft.com/office/drawing/2014/main" id="{B2FD3E65-9C40-40CC-846E-730602C43DB3}"/>
                  </a:ext>
                </a:extLst>
              </p:cNvPr>
              <p:cNvSpPr>
                <a:spLocks/>
              </p:cNvSpPr>
              <p:nvPr/>
            </p:nvSpPr>
            <p:spPr bwMode="auto">
              <a:xfrm>
                <a:off x="9383713" y="5237163"/>
                <a:ext cx="55563" cy="133350"/>
              </a:xfrm>
              <a:custGeom>
                <a:avLst/>
                <a:gdLst>
                  <a:gd name="T0" fmla="*/ 0 w 7"/>
                  <a:gd name="T1" fmla="*/ 0 h 17"/>
                  <a:gd name="T2" fmla="*/ 0 w 7"/>
                  <a:gd name="T3" fmla="*/ 0 h 17"/>
                  <a:gd name="T4" fmla="*/ 5 w 7"/>
                  <a:gd name="T5" fmla="*/ 16 h 17"/>
                  <a:gd name="T6" fmla="*/ 7 w 7"/>
                  <a:gd name="T7" fmla="*/ 17 h 17"/>
                  <a:gd name="T8" fmla="*/ 0 w 7"/>
                  <a:gd name="T9" fmla="*/ 0 h 17"/>
                </a:gdLst>
                <a:ahLst/>
                <a:cxnLst>
                  <a:cxn ang="0">
                    <a:pos x="T0" y="T1"/>
                  </a:cxn>
                  <a:cxn ang="0">
                    <a:pos x="T2" y="T3"/>
                  </a:cxn>
                  <a:cxn ang="0">
                    <a:pos x="T4" y="T5"/>
                  </a:cxn>
                  <a:cxn ang="0">
                    <a:pos x="T6" y="T7"/>
                  </a:cxn>
                  <a:cxn ang="0">
                    <a:pos x="T8" y="T9"/>
                  </a:cxn>
                </a:cxnLst>
                <a:rect l="0" t="0" r="r" b="b"/>
                <a:pathLst>
                  <a:path w="7" h="17">
                    <a:moveTo>
                      <a:pt x="0" y="0"/>
                    </a:moveTo>
                    <a:cubicBezTo>
                      <a:pt x="0" y="0"/>
                      <a:pt x="0" y="0"/>
                      <a:pt x="0" y="0"/>
                    </a:cubicBezTo>
                    <a:cubicBezTo>
                      <a:pt x="1" y="5"/>
                      <a:pt x="3" y="11"/>
                      <a:pt x="5" y="16"/>
                    </a:cubicBezTo>
                    <a:cubicBezTo>
                      <a:pt x="7" y="17"/>
                      <a:pt x="7" y="17"/>
                      <a:pt x="7" y="17"/>
                    </a:cubicBezTo>
                    <a:cubicBezTo>
                      <a:pt x="4" y="11"/>
                      <a:pt x="2" y="5"/>
                      <a:pt x="0" y="0"/>
                    </a:cubicBezTo>
                  </a:path>
                </a:pathLst>
              </a:custGeom>
              <a:solidFill>
                <a:srgbClr val="C07B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382" name="Freeform 291">
                <a:extLst>
                  <a:ext uri="{FF2B5EF4-FFF2-40B4-BE49-F238E27FC236}">
                    <a16:creationId xmlns:a16="http://schemas.microsoft.com/office/drawing/2014/main" id="{09097897-2C2A-4CCB-9084-AA7767D8292C}"/>
                  </a:ext>
                </a:extLst>
              </p:cNvPr>
              <p:cNvSpPr>
                <a:spLocks/>
              </p:cNvSpPr>
              <p:nvPr/>
            </p:nvSpPr>
            <p:spPr bwMode="auto">
              <a:xfrm>
                <a:off x="9375775" y="5229225"/>
                <a:ext cx="7938" cy="7937"/>
              </a:xfrm>
              <a:custGeom>
                <a:avLst/>
                <a:gdLst>
                  <a:gd name="T0" fmla="*/ 1 w 1"/>
                  <a:gd name="T1" fmla="*/ 0 h 1"/>
                  <a:gd name="T2" fmla="*/ 0 w 1"/>
                  <a:gd name="T3" fmla="*/ 0 h 1"/>
                  <a:gd name="T4" fmla="*/ 1 w 1"/>
                  <a:gd name="T5" fmla="*/ 1 h 1"/>
                  <a:gd name="T6" fmla="*/ 1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0" y="0"/>
                      <a:pt x="0" y="0"/>
                      <a:pt x="0" y="0"/>
                    </a:cubicBezTo>
                    <a:cubicBezTo>
                      <a:pt x="0" y="0"/>
                      <a:pt x="0" y="1"/>
                      <a:pt x="1" y="1"/>
                    </a:cubicBezTo>
                    <a:cubicBezTo>
                      <a:pt x="1" y="1"/>
                      <a:pt x="1" y="1"/>
                      <a:pt x="1" y="1"/>
                    </a:cubicBezTo>
                    <a:cubicBezTo>
                      <a:pt x="1" y="1"/>
                      <a:pt x="1" y="0"/>
                      <a:pt x="1" y="0"/>
                    </a:cubicBezTo>
                  </a:path>
                </a:pathLst>
              </a:custGeom>
              <a:solidFill>
                <a:srgbClr val="E1D5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383" name="Freeform 292">
                <a:extLst>
                  <a:ext uri="{FF2B5EF4-FFF2-40B4-BE49-F238E27FC236}">
                    <a16:creationId xmlns:a16="http://schemas.microsoft.com/office/drawing/2014/main" id="{3353B58C-0DD7-457E-8173-CDAC949CBA80}"/>
                  </a:ext>
                </a:extLst>
              </p:cNvPr>
              <p:cNvSpPr>
                <a:spLocks/>
              </p:cNvSpPr>
              <p:nvPr/>
            </p:nvSpPr>
            <p:spPr bwMode="auto">
              <a:xfrm>
                <a:off x="9328150" y="5086350"/>
                <a:ext cx="55563" cy="142875"/>
              </a:xfrm>
              <a:custGeom>
                <a:avLst/>
                <a:gdLst>
                  <a:gd name="T0" fmla="*/ 0 w 7"/>
                  <a:gd name="T1" fmla="*/ 0 h 18"/>
                  <a:gd name="T2" fmla="*/ 3 w 7"/>
                  <a:gd name="T3" fmla="*/ 8 h 18"/>
                  <a:gd name="T4" fmla="*/ 6 w 7"/>
                  <a:gd name="T5" fmla="*/ 18 h 18"/>
                  <a:gd name="T6" fmla="*/ 7 w 7"/>
                  <a:gd name="T7" fmla="*/ 18 h 18"/>
                  <a:gd name="T8" fmla="*/ 1 w 7"/>
                  <a:gd name="T9" fmla="*/ 2 h 18"/>
                  <a:gd name="T10" fmla="*/ 0 w 7"/>
                  <a:gd name="T11" fmla="*/ 0 h 18"/>
                </a:gdLst>
                <a:ahLst/>
                <a:cxnLst>
                  <a:cxn ang="0">
                    <a:pos x="T0" y="T1"/>
                  </a:cxn>
                  <a:cxn ang="0">
                    <a:pos x="T2" y="T3"/>
                  </a:cxn>
                  <a:cxn ang="0">
                    <a:pos x="T4" y="T5"/>
                  </a:cxn>
                  <a:cxn ang="0">
                    <a:pos x="T6" y="T7"/>
                  </a:cxn>
                  <a:cxn ang="0">
                    <a:pos x="T8" y="T9"/>
                  </a:cxn>
                  <a:cxn ang="0">
                    <a:pos x="T10" y="T11"/>
                  </a:cxn>
                </a:cxnLst>
                <a:rect l="0" t="0" r="r" b="b"/>
                <a:pathLst>
                  <a:path w="7" h="18">
                    <a:moveTo>
                      <a:pt x="0" y="0"/>
                    </a:moveTo>
                    <a:cubicBezTo>
                      <a:pt x="3" y="8"/>
                      <a:pt x="3" y="8"/>
                      <a:pt x="3" y="8"/>
                    </a:cubicBezTo>
                    <a:cubicBezTo>
                      <a:pt x="4" y="11"/>
                      <a:pt x="5" y="15"/>
                      <a:pt x="6" y="18"/>
                    </a:cubicBezTo>
                    <a:cubicBezTo>
                      <a:pt x="7" y="18"/>
                      <a:pt x="7" y="18"/>
                      <a:pt x="7" y="18"/>
                    </a:cubicBezTo>
                    <a:cubicBezTo>
                      <a:pt x="5" y="12"/>
                      <a:pt x="3" y="7"/>
                      <a:pt x="1" y="2"/>
                    </a:cubicBezTo>
                    <a:cubicBezTo>
                      <a:pt x="1" y="1"/>
                      <a:pt x="0" y="0"/>
                      <a:pt x="0" y="0"/>
                    </a:cubicBezTo>
                  </a:path>
                </a:pathLst>
              </a:custGeom>
              <a:solidFill>
                <a:srgbClr val="A40F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384" name="Freeform 293">
                <a:extLst>
                  <a:ext uri="{FF2B5EF4-FFF2-40B4-BE49-F238E27FC236}">
                    <a16:creationId xmlns:a16="http://schemas.microsoft.com/office/drawing/2014/main" id="{89076FC7-CB1B-40B3-9445-B440947E5E95}"/>
                  </a:ext>
                </a:extLst>
              </p:cNvPr>
              <p:cNvSpPr>
                <a:spLocks/>
              </p:cNvSpPr>
              <p:nvPr/>
            </p:nvSpPr>
            <p:spPr bwMode="auto">
              <a:xfrm>
                <a:off x="9891713" y="6011863"/>
                <a:ext cx="15875" cy="7937"/>
              </a:xfrm>
              <a:custGeom>
                <a:avLst/>
                <a:gdLst>
                  <a:gd name="T0" fmla="*/ 0 w 2"/>
                  <a:gd name="T1" fmla="*/ 0 h 1"/>
                  <a:gd name="T2" fmla="*/ 0 w 2"/>
                  <a:gd name="T3" fmla="*/ 0 h 1"/>
                  <a:gd name="T4" fmla="*/ 2 w 2"/>
                  <a:gd name="T5" fmla="*/ 1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0"/>
                      <a:pt x="0" y="0"/>
                    </a:cubicBezTo>
                    <a:cubicBezTo>
                      <a:pt x="1" y="1"/>
                      <a:pt x="2" y="1"/>
                      <a:pt x="2" y="1"/>
                    </a:cubicBezTo>
                    <a:cubicBezTo>
                      <a:pt x="1" y="0"/>
                      <a:pt x="1" y="0"/>
                      <a:pt x="0" y="0"/>
                    </a:cubicBezTo>
                  </a:path>
                </a:pathLst>
              </a:custGeom>
              <a:solidFill>
                <a:srgbClr val="EEB4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385" name="Freeform 294">
                <a:extLst>
                  <a:ext uri="{FF2B5EF4-FFF2-40B4-BE49-F238E27FC236}">
                    <a16:creationId xmlns:a16="http://schemas.microsoft.com/office/drawing/2014/main" id="{7266B0E3-1966-47F0-8C6A-F8EE9A520CE9}"/>
                  </a:ext>
                </a:extLst>
              </p:cNvPr>
              <p:cNvSpPr>
                <a:spLocks/>
              </p:cNvSpPr>
              <p:nvPr/>
            </p:nvSpPr>
            <p:spPr bwMode="auto">
              <a:xfrm>
                <a:off x="9336088" y="5102225"/>
                <a:ext cx="555625" cy="909637"/>
              </a:xfrm>
              <a:custGeom>
                <a:avLst/>
                <a:gdLst>
                  <a:gd name="T0" fmla="*/ 0 w 70"/>
                  <a:gd name="T1" fmla="*/ 0 h 115"/>
                  <a:gd name="T2" fmla="*/ 6 w 70"/>
                  <a:gd name="T3" fmla="*/ 16 h 115"/>
                  <a:gd name="T4" fmla="*/ 6 w 70"/>
                  <a:gd name="T5" fmla="*/ 17 h 115"/>
                  <a:gd name="T6" fmla="*/ 13 w 70"/>
                  <a:gd name="T7" fmla="*/ 34 h 115"/>
                  <a:gd name="T8" fmla="*/ 61 w 70"/>
                  <a:gd name="T9" fmla="*/ 111 h 115"/>
                  <a:gd name="T10" fmla="*/ 70 w 70"/>
                  <a:gd name="T11" fmla="*/ 115 h 115"/>
                  <a:gd name="T12" fmla="*/ 70 w 70"/>
                  <a:gd name="T13" fmla="*/ 115 h 115"/>
                  <a:gd name="T14" fmla="*/ 17 w 70"/>
                  <a:gd name="T15" fmla="*/ 38 h 115"/>
                  <a:gd name="T16" fmla="*/ 0 w 70"/>
                  <a:gd name="T17"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115">
                    <a:moveTo>
                      <a:pt x="0" y="0"/>
                    </a:moveTo>
                    <a:cubicBezTo>
                      <a:pt x="2" y="5"/>
                      <a:pt x="4" y="10"/>
                      <a:pt x="6" y="16"/>
                    </a:cubicBezTo>
                    <a:cubicBezTo>
                      <a:pt x="6" y="16"/>
                      <a:pt x="6" y="17"/>
                      <a:pt x="6" y="17"/>
                    </a:cubicBezTo>
                    <a:cubicBezTo>
                      <a:pt x="8" y="22"/>
                      <a:pt x="10" y="28"/>
                      <a:pt x="13" y="34"/>
                    </a:cubicBezTo>
                    <a:cubicBezTo>
                      <a:pt x="24" y="60"/>
                      <a:pt x="39" y="91"/>
                      <a:pt x="61" y="111"/>
                    </a:cubicBezTo>
                    <a:cubicBezTo>
                      <a:pt x="65" y="113"/>
                      <a:pt x="69" y="114"/>
                      <a:pt x="70" y="115"/>
                    </a:cubicBezTo>
                    <a:cubicBezTo>
                      <a:pt x="70" y="115"/>
                      <a:pt x="70" y="115"/>
                      <a:pt x="70" y="115"/>
                    </a:cubicBezTo>
                    <a:cubicBezTo>
                      <a:pt x="46" y="97"/>
                      <a:pt x="29" y="66"/>
                      <a:pt x="17" y="38"/>
                    </a:cubicBezTo>
                    <a:cubicBezTo>
                      <a:pt x="13" y="27"/>
                      <a:pt x="3" y="6"/>
                      <a:pt x="0" y="0"/>
                    </a:cubicBezTo>
                  </a:path>
                </a:pathLst>
              </a:custGeom>
              <a:solidFill>
                <a:srgbClr val="EEB4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386" name="Freeform 295">
                <a:extLst>
                  <a:ext uri="{FF2B5EF4-FFF2-40B4-BE49-F238E27FC236}">
                    <a16:creationId xmlns:a16="http://schemas.microsoft.com/office/drawing/2014/main" id="{2B76559E-398E-4EED-86BA-738BE45F9D2A}"/>
                  </a:ext>
                </a:extLst>
              </p:cNvPr>
              <p:cNvSpPr>
                <a:spLocks/>
              </p:cNvSpPr>
              <p:nvPr/>
            </p:nvSpPr>
            <p:spPr bwMode="auto">
              <a:xfrm>
                <a:off x="9582150" y="4675188"/>
                <a:ext cx="404813" cy="419100"/>
              </a:xfrm>
              <a:custGeom>
                <a:avLst/>
                <a:gdLst>
                  <a:gd name="T0" fmla="*/ 0 w 51"/>
                  <a:gd name="T1" fmla="*/ 0 h 53"/>
                  <a:gd name="T2" fmla="*/ 0 w 51"/>
                  <a:gd name="T3" fmla="*/ 0 h 53"/>
                  <a:gd name="T4" fmla="*/ 44 w 51"/>
                  <a:gd name="T5" fmla="*/ 41 h 53"/>
                  <a:gd name="T6" fmla="*/ 44 w 51"/>
                  <a:gd name="T7" fmla="*/ 45 h 53"/>
                  <a:gd name="T8" fmla="*/ 51 w 51"/>
                  <a:gd name="T9" fmla="*/ 53 h 53"/>
                  <a:gd name="T10" fmla="*/ 39 w 51"/>
                  <a:gd name="T11" fmla="*/ 33 h 53"/>
                  <a:gd name="T12" fmla="*/ 24 w 51"/>
                  <a:gd name="T13" fmla="*/ 18 h 53"/>
                  <a:gd name="T14" fmla="*/ 28 w 51"/>
                  <a:gd name="T15" fmla="*/ 25 h 53"/>
                  <a:gd name="T16" fmla="*/ 0 w 51"/>
                  <a:gd name="T17"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53">
                    <a:moveTo>
                      <a:pt x="0" y="0"/>
                    </a:moveTo>
                    <a:cubicBezTo>
                      <a:pt x="0" y="0"/>
                      <a:pt x="0" y="0"/>
                      <a:pt x="0" y="0"/>
                    </a:cubicBezTo>
                    <a:cubicBezTo>
                      <a:pt x="20" y="17"/>
                      <a:pt x="44" y="41"/>
                      <a:pt x="44" y="41"/>
                    </a:cubicBezTo>
                    <a:cubicBezTo>
                      <a:pt x="44" y="45"/>
                      <a:pt x="44" y="45"/>
                      <a:pt x="44" y="45"/>
                    </a:cubicBezTo>
                    <a:cubicBezTo>
                      <a:pt x="51" y="53"/>
                      <a:pt x="51" y="53"/>
                      <a:pt x="51" y="53"/>
                    </a:cubicBezTo>
                    <a:cubicBezTo>
                      <a:pt x="51" y="53"/>
                      <a:pt x="48" y="43"/>
                      <a:pt x="39" y="33"/>
                    </a:cubicBezTo>
                    <a:cubicBezTo>
                      <a:pt x="36" y="29"/>
                      <a:pt x="34" y="28"/>
                      <a:pt x="24" y="18"/>
                    </a:cubicBezTo>
                    <a:cubicBezTo>
                      <a:pt x="26" y="22"/>
                      <a:pt x="28" y="25"/>
                      <a:pt x="28" y="25"/>
                    </a:cubicBezTo>
                    <a:cubicBezTo>
                      <a:pt x="28" y="25"/>
                      <a:pt x="12" y="11"/>
                      <a:pt x="0" y="0"/>
                    </a:cubicBezTo>
                  </a:path>
                </a:pathLst>
              </a:custGeom>
              <a:solidFill>
                <a:srgbClr val="EEB4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387" name="Freeform 296">
                <a:extLst>
                  <a:ext uri="{FF2B5EF4-FFF2-40B4-BE49-F238E27FC236}">
                    <a16:creationId xmlns:a16="http://schemas.microsoft.com/office/drawing/2014/main" id="{5E28A5EF-DFDE-4E28-9951-A68FBA2A0143}"/>
                  </a:ext>
                </a:extLst>
              </p:cNvPr>
              <p:cNvSpPr>
                <a:spLocks/>
              </p:cNvSpPr>
              <p:nvPr/>
            </p:nvSpPr>
            <p:spPr bwMode="auto">
              <a:xfrm>
                <a:off x="9582150" y="4675188"/>
                <a:ext cx="222250" cy="196850"/>
              </a:xfrm>
              <a:custGeom>
                <a:avLst/>
                <a:gdLst>
                  <a:gd name="T0" fmla="*/ 0 w 28"/>
                  <a:gd name="T1" fmla="*/ 0 h 25"/>
                  <a:gd name="T2" fmla="*/ 0 w 28"/>
                  <a:gd name="T3" fmla="*/ 0 h 25"/>
                  <a:gd name="T4" fmla="*/ 28 w 28"/>
                  <a:gd name="T5" fmla="*/ 25 h 25"/>
                  <a:gd name="T6" fmla="*/ 24 w 28"/>
                  <a:gd name="T7" fmla="*/ 18 h 25"/>
                  <a:gd name="T8" fmla="*/ 20 w 28"/>
                  <a:gd name="T9" fmla="*/ 15 h 25"/>
                  <a:gd name="T10" fmla="*/ 0 w 28"/>
                  <a:gd name="T11" fmla="*/ 0 h 25"/>
                </a:gdLst>
                <a:ahLst/>
                <a:cxnLst>
                  <a:cxn ang="0">
                    <a:pos x="T0" y="T1"/>
                  </a:cxn>
                  <a:cxn ang="0">
                    <a:pos x="T2" y="T3"/>
                  </a:cxn>
                  <a:cxn ang="0">
                    <a:pos x="T4" y="T5"/>
                  </a:cxn>
                  <a:cxn ang="0">
                    <a:pos x="T6" y="T7"/>
                  </a:cxn>
                  <a:cxn ang="0">
                    <a:pos x="T8" y="T9"/>
                  </a:cxn>
                  <a:cxn ang="0">
                    <a:pos x="T10" y="T11"/>
                  </a:cxn>
                </a:cxnLst>
                <a:rect l="0" t="0" r="r" b="b"/>
                <a:pathLst>
                  <a:path w="28" h="25">
                    <a:moveTo>
                      <a:pt x="0" y="0"/>
                    </a:moveTo>
                    <a:cubicBezTo>
                      <a:pt x="0" y="0"/>
                      <a:pt x="0" y="0"/>
                      <a:pt x="0" y="0"/>
                    </a:cubicBezTo>
                    <a:cubicBezTo>
                      <a:pt x="12" y="11"/>
                      <a:pt x="28" y="25"/>
                      <a:pt x="28" y="25"/>
                    </a:cubicBezTo>
                    <a:cubicBezTo>
                      <a:pt x="28" y="25"/>
                      <a:pt x="26" y="22"/>
                      <a:pt x="24" y="18"/>
                    </a:cubicBezTo>
                    <a:cubicBezTo>
                      <a:pt x="22" y="17"/>
                      <a:pt x="21" y="16"/>
                      <a:pt x="20" y="15"/>
                    </a:cubicBezTo>
                    <a:cubicBezTo>
                      <a:pt x="15" y="10"/>
                      <a:pt x="5" y="3"/>
                      <a:pt x="0" y="0"/>
                    </a:cubicBezTo>
                  </a:path>
                </a:pathLst>
              </a:custGeom>
              <a:solidFill>
                <a:srgbClr val="DF9B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388" name="Freeform 297">
                <a:extLst>
                  <a:ext uri="{FF2B5EF4-FFF2-40B4-BE49-F238E27FC236}">
                    <a16:creationId xmlns:a16="http://schemas.microsoft.com/office/drawing/2014/main" id="{C27E455F-C214-4803-8013-752EEE20E3D7}"/>
                  </a:ext>
                </a:extLst>
              </p:cNvPr>
              <p:cNvSpPr>
                <a:spLocks/>
              </p:cNvSpPr>
              <p:nvPr/>
            </p:nvSpPr>
            <p:spPr bwMode="auto">
              <a:xfrm>
                <a:off x="9566275" y="4667250"/>
                <a:ext cx="15875" cy="7937"/>
              </a:xfrm>
              <a:custGeom>
                <a:avLst/>
                <a:gdLst>
                  <a:gd name="T0" fmla="*/ 0 w 2"/>
                  <a:gd name="T1" fmla="*/ 0 h 1"/>
                  <a:gd name="T2" fmla="*/ 0 w 2"/>
                  <a:gd name="T3" fmla="*/ 1 h 1"/>
                  <a:gd name="T4" fmla="*/ 2 w 2"/>
                  <a:gd name="T5" fmla="*/ 1 h 1"/>
                  <a:gd name="T6" fmla="*/ 2 w 2"/>
                  <a:gd name="T7" fmla="*/ 1 h 1"/>
                  <a:gd name="T8" fmla="*/ 2 w 2"/>
                  <a:gd name="T9" fmla="*/ 1 h 1"/>
                  <a:gd name="T10" fmla="*/ 0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0" y="0"/>
                    </a:moveTo>
                    <a:cubicBezTo>
                      <a:pt x="0" y="1"/>
                      <a:pt x="0" y="1"/>
                      <a:pt x="0" y="1"/>
                    </a:cubicBezTo>
                    <a:cubicBezTo>
                      <a:pt x="1" y="1"/>
                      <a:pt x="1" y="1"/>
                      <a:pt x="2" y="1"/>
                    </a:cubicBezTo>
                    <a:cubicBezTo>
                      <a:pt x="2" y="1"/>
                      <a:pt x="2" y="1"/>
                      <a:pt x="2" y="1"/>
                    </a:cubicBezTo>
                    <a:cubicBezTo>
                      <a:pt x="2" y="1"/>
                      <a:pt x="2" y="1"/>
                      <a:pt x="2" y="1"/>
                    </a:cubicBezTo>
                    <a:cubicBezTo>
                      <a:pt x="1" y="1"/>
                      <a:pt x="1" y="0"/>
                      <a:pt x="0" y="0"/>
                    </a:cubicBezTo>
                  </a:path>
                </a:pathLst>
              </a:custGeom>
              <a:solidFill>
                <a:srgbClr val="E1D5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389" name="Freeform 298">
                <a:extLst>
                  <a:ext uri="{FF2B5EF4-FFF2-40B4-BE49-F238E27FC236}">
                    <a16:creationId xmlns:a16="http://schemas.microsoft.com/office/drawing/2014/main" id="{EAE636C8-A52D-408C-B19A-109ADD56B9A2}"/>
                  </a:ext>
                </a:extLst>
              </p:cNvPr>
              <p:cNvSpPr>
                <a:spLocks/>
              </p:cNvSpPr>
              <p:nvPr/>
            </p:nvSpPr>
            <p:spPr bwMode="auto">
              <a:xfrm>
                <a:off x="9550400" y="4659313"/>
                <a:ext cx="15875" cy="15875"/>
              </a:xfrm>
              <a:custGeom>
                <a:avLst/>
                <a:gdLst>
                  <a:gd name="T0" fmla="*/ 0 w 2"/>
                  <a:gd name="T1" fmla="*/ 0 h 2"/>
                  <a:gd name="T2" fmla="*/ 2 w 2"/>
                  <a:gd name="T3" fmla="*/ 2 h 2"/>
                  <a:gd name="T4" fmla="*/ 2 w 2"/>
                  <a:gd name="T5" fmla="*/ 1 h 2"/>
                  <a:gd name="T6" fmla="*/ 0 w 2"/>
                  <a:gd name="T7" fmla="*/ 0 h 2"/>
                </a:gdLst>
                <a:ahLst/>
                <a:cxnLst>
                  <a:cxn ang="0">
                    <a:pos x="T0" y="T1"/>
                  </a:cxn>
                  <a:cxn ang="0">
                    <a:pos x="T2" y="T3"/>
                  </a:cxn>
                  <a:cxn ang="0">
                    <a:pos x="T4" y="T5"/>
                  </a:cxn>
                  <a:cxn ang="0">
                    <a:pos x="T6" y="T7"/>
                  </a:cxn>
                </a:cxnLst>
                <a:rect l="0" t="0" r="r" b="b"/>
                <a:pathLst>
                  <a:path w="2" h="2">
                    <a:moveTo>
                      <a:pt x="0" y="0"/>
                    </a:moveTo>
                    <a:cubicBezTo>
                      <a:pt x="1" y="0"/>
                      <a:pt x="2" y="1"/>
                      <a:pt x="2" y="2"/>
                    </a:cubicBezTo>
                    <a:cubicBezTo>
                      <a:pt x="2" y="1"/>
                      <a:pt x="2" y="1"/>
                      <a:pt x="2" y="1"/>
                    </a:cubicBezTo>
                    <a:cubicBezTo>
                      <a:pt x="1" y="1"/>
                      <a:pt x="1" y="0"/>
                      <a:pt x="0" y="0"/>
                    </a:cubicBezTo>
                  </a:path>
                </a:pathLst>
              </a:custGeom>
              <a:solidFill>
                <a:srgbClr val="A40F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390" name="Freeform 299">
                <a:extLst>
                  <a:ext uri="{FF2B5EF4-FFF2-40B4-BE49-F238E27FC236}">
                    <a16:creationId xmlns:a16="http://schemas.microsoft.com/office/drawing/2014/main" id="{1DDC2D7E-9928-44DE-9C23-EC9C0AFA9DAC}"/>
                  </a:ext>
                </a:extLst>
              </p:cNvPr>
              <p:cNvSpPr>
                <a:spLocks/>
              </p:cNvSpPr>
              <p:nvPr/>
            </p:nvSpPr>
            <p:spPr bwMode="auto">
              <a:xfrm>
                <a:off x="9550400" y="4659313"/>
                <a:ext cx="381000" cy="371475"/>
              </a:xfrm>
              <a:custGeom>
                <a:avLst/>
                <a:gdLst>
                  <a:gd name="T0" fmla="*/ 0 w 48"/>
                  <a:gd name="T1" fmla="*/ 0 h 47"/>
                  <a:gd name="T2" fmla="*/ 47 w 48"/>
                  <a:gd name="T3" fmla="*/ 45 h 47"/>
                  <a:gd name="T4" fmla="*/ 48 w 48"/>
                  <a:gd name="T5" fmla="*/ 47 h 47"/>
                  <a:gd name="T6" fmla="*/ 48 w 48"/>
                  <a:gd name="T7" fmla="*/ 43 h 47"/>
                  <a:gd name="T8" fmla="*/ 4 w 48"/>
                  <a:gd name="T9" fmla="*/ 2 h 47"/>
                  <a:gd name="T10" fmla="*/ 2 w 48"/>
                  <a:gd name="T11" fmla="*/ 2 h 47"/>
                  <a:gd name="T12" fmla="*/ 0 w 48"/>
                  <a:gd name="T13" fmla="*/ 0 h 47"/>
                  <a:gd name="T14" fmla="*/ 0 w 48"/>
                  <a:gd name="T15" fmla="*/ 0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47">
                    <a:moveTo>
                      <a:pt x="0" y="0"/>
                    </a:moveTo>
                    <a:cubicBezTo>
                      <a:pt x="21" y="16"/>
                      <a:pt x="46" y="45"/>
                      <a:pt x="47" y="45"/>
                    </a:cubicBezTo>
                    <a:cubicBezTo>
                      <a:pt x="48" y="47"/>
                      <a:pt x="48" y="47"/>
                      <a:pt x="48" y="47"/>
                    </a:cubicBezTo>
                    <a:cubicBezTo>
                      <a:pt x="48" y="43"/>
                      <a:pt x="48" y="43"/>
                      <a:pt x="48" y="43"/>
                    </a:cubicBezTo>
                    <a:cubicBezTo>
                      <a:pt x="48" y="43"/>
                      <a:pt x="24" y="19"/>
                      <a:pt x="4" y="2"/>
                    </a:cubicBezTo>
                    <a:cubicBezTo>
                      <a:pt x="3" y="2"/>
                      <a:pt x="3" y="2"/>
                      <a:pt x="2" y="2"/>
                    </a:cubicBezTo>
                    <a:cubicBezTo>
                      <a:pt x="2" y="1"/>
                      <a:pt x="1" y="0"/>
                      <a:pt x="0" y="0"/>
                    </a:cubicBezTo>
                    <a:cubicBezTo>
                      <a:pt x="0" y="0"/>
                      <a:pt x="0" y="0"/>
                      <a:pt x="0" y="0"/>
                    </a:cubicBezTo>
                  </a:path>
                </a:pathLst>
              </a:custGeom>
              <a:solidFill>
                <a:srgbClr val="EEB4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391" name="Freeform 301">
                <a:extLst>
                  <a:ext uri="{FF2B5EF4-FFF2-40B4-BE49-F238E27FC236}">
                    <a16:creationId xmlns:a16="http://schemas.microsoft.com/office/drawing/2014/main" id="{3498F628-8415-4D13-B0C7-A0177641D67C}"/>
                  </a:ext>
                </a:extLst>
              </p:cNvPr>
              <p:cNvSpPr>
                <a:spLocks/>
              </p:cNvSpPr>
              <p:nvPr/>
            </p:nvSpPr>
            <p:spPr bwMode="auto">
              <a:xfrm>
                <a:off x="9256713" y="4587875"/>
                <a:ext cx="174625" cy="206375"/>
              </a:xfrm>
              <a:custGeom>
                <a:avLst/>
                <a:gdLst>
                  <a:gd name="T0" fmla="*/ 21 w 22"/>
                  <a:gd name="T1" fmla="*/ 0 h 26"/>
                  <a:gd name="T2" fmla="*/ 4 w 22"/>
                  <a:gd name="T3" fmla="*/ 12 h 26"/>
                  <a:gd name="T4" fmla="*/ 0 w 22"/>
                  <a:gd name="T5" fmla="*/ 26 h 26"/>
                  <a:gd name="T6" fmla="*/ 5 w 22"/>
                  <a:gd name="T7" fmla="*/ 14 h 26"/>
                  <a:gd name="T8" fmla="*/ 22 w 22"/>
                  <a:gd name="T9" fmla="*/ 0 h 26"/>
                  <a:gd name="T10" fmla="*/ 21 w 22"/>
                  <a:gd name="T11" fmla="*/ 0 h 26"/>
                </a:gdLst>
                <a:ahLst/>
                <a:cxnLst>
                  <a:cxn ang="0">
                    <a:pos x="T0" y="T1"/>
                  </a:cxn>
                  <a:cxn ang="0">
                    <a:pos x="T2" y="T3"/>
                  </a:cxn>
                  <a:cxn ang="0">
                    <a:pos x="T4" y="T5"/>
                  </a:cxn>
                  <a:cxn ang="0">
                    <a:pos x="T6" y="T7"/>
                  </a:cxn>
                  <a:cxn ang="0">
                    <a:pos x="T8" y="T9"/>
                  </a:cxn>
                  <a:cxn ang="0">
                    <a:pos x="T10" y="T11"/>
                  </a:cxn>
                </a:cxnLst>
                <a:rect l="0" t="0" r="r" b="b"/>
                <a:pathLst>
                  <a:path w="22" h="26">
                    <a:moveTo>
                      <a:pt x="21" y="0"/>
                    </a:moveTo>
                    <a:cubicBezTo>
                      <a:pt x="21" y="0"/>
                      <a:pt x="8" y="4"/>
                      <a:pt x="4" y="12"/>
                    </a:cubicBezTo>
                    <a:cubicBezTo>
                      <a:pt x="0" y="19"/>
                      <a:pt x="0" y="26"/>
                      <a:pt x="0" y="26"/>
                    </a:cubicBezTo>
                    <a:cubicBezTo>
                      <a:pt x="0" y="26"/>
                      <a:pt x="3" y="16"/>
                      <a:pt x="5" y="14"/>
                    </a:cubicBezTo>
                    <a:cubicBezTo>
                      <a:pt x="9" y="6"/>
                      <a:pt x="22" y="0"/>
                      <a:pt x="22" y="0"/>
                    </a:cubicBezTo>
                    <a:cubicBezTo>
                      <a:pt x="21" y="0"/>
                      <a:pt x="21" y="0"/>
                      <a:pt x="21" y="0"/>
                    </a:cubicBezTo>
                  </a:path>
                </a:pathLst>
              </a:custGeom>
              <a:solidFill>
                <a:srgbClr val="F8BA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392" name="Freeform 302">
                <a:extLst>
                  <a:ext uri="{FF2B5EF4-FFF2-40B4-BE49-F238E27FC236}">
                    <a16:creationId xmlns:a16="http://schemas.microsoft.com/office/drawing/2014/main" id="{490AC43B-A2BF-4C35-89F0-D29D359AF673}"/>
                  </a:ext>
                </a:extLst>
              </p:cNvPr>
              <p:cNvSpPr>
                <a:spLocks/>
              </p:cNvSpPr>
              <p:nvPr/>
            </p:nvSpPr>
            <p:spPr bwMode="auto">
              <a:xfrm>
                <a:off x="9121775" y="2619375"/>
                <a:ext cx="246063" cy="347662"/>
              </a:xfrm>
              <a:custGeom>
                <a:avLst/>
                <a:gdLst>
                  <a:gd name="T0" fmla="*/ 0 w 31"/>
                  <a:gd name="T1" fmla="*/ 16 h 44"/>
                  <a:gd name="T2" fmla="*/ 16 w 31"/>
                  <a:gd name="T3" fmla="*/ 44 h 44"/>
                  <a:gd name="T4" fmla="*/ 31 w 31"/>
                  <a:gd name="T5" fmla="*/ 16 h 44"/>
                  <a:gd name="T6" fmla="*/ 16 w 31"/>
                  <a:gd name="T7" fmla="*/ 0 h 44"/>
                  <a:gd name="T8" fmla="*/ 0 w 31"/>
                  <a:gd name="T9" fmla="*/ 16 h 44"/>
                </a:gdLst>
                <a:ahLst/>
                <a:cxnLst>
                  <a:cxn ang="0">
                    <a:pos x="T0" y="T1"/>
                  </a:cxn>
                  <a:cxn ang="0">
                    <a:pos x="T2" y="T3"/>
                  </a:cxn>
                  <a:cxn ang="0">
                    <a:pos x="T4" y="T5"/>
                  </a:cxn>
                  <a:cxn ang="0">
                    <a:pos x="T6" y="T7"/>
                  </a:cxn>
                  <a:cxn ang="0">
                    <a:pos x="T8" y="T9"/>
                  </a:cxn>
                </a:cxnLst>
                <a:rect l="0" t="0" r="r" b="b"/>
                <a:pathLst>
                  <a:path w="31" h="44">
                    <a:moveTo>
                      <a:pt x="0" y="16"/>
                    </a:moveTo>
                    <a:cubicBezTo>
                      <a:pt x="0" y="27"/>
                      <a:pt x="16" y="44"/>
                      <a:pt x="16" y="44"/>
                    </a:cubicBezTo>
                    <a:cubicBezTo>
                      <a:pt x="16" y="44"/>
                      <a:pt x="31" y="27"/>
                      <a:pt x="31" y="16"/>
                    </a:cubicBezTo>
                    <a:cubicBezTo>
                      <a:pt x="31" y="7"/>
                      <a:pt x="24" y="0"/>
                      <a:pt x="16" y="0"/>
                    </a:cubicBezTo>
                    <a:cubicBezTo>
                      <a:pt x="7" y="0"/>
                      <a:pt x="0" y="7"/>
                      <a:pt x="0" y="1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393" name="Oval 303">
                <a:extLst>
                  <a:ext uri="{FF2B5EF4-FFF2-40B4-BE49-F238E27FC236}">
                    <a16:creationId xmlns:a16="http://schemas.microsoft.com/office/drawing/2014/main" id="{6592D881-47A6-4931-84DE-3C2B2D6ABDBD}"/>
                  </a:ext>
                </a:extLst>
              </p:cNvPr>
              <p:cNvSpPr>
                <a:spLocks noChangeArrowheads="1"/>
              </p:cNvSpPr>
              <p:nvPr/>
            </p:nvSpPr>
            <p:spPr bwMode="auto">
              <a:xfrm>
                <a:off x="9169400" y="2665413"/>
                <a:ext cx="150813" cy="15081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394" name="Oval 304">
                <a:extLst>
                  <a:ext uri="{FF2B5EF4-FFF2-40B4-BE49-F238E27FC236}">
                    <a16:creationId xmlns:a16="http://schemas.microsoft.com/office/drawing/2014/main" id="{699BA77E-CB68-476A-B5D4-993875BDB553}"/>
                  </a:ext>
                </a:extLst>
              </p:cNvPr>
              <p:cNvSpPr>
                <a:spLocks noChangeArrowheads="1"/>
              </p:cNvSpPr>
              <p:nvPr/>
            </p:nvSpPr>
            <p:spPr bwMode="auto">
              <a:xfrm>
                <a:off x="9209088" y="3014663"/>
                <a:ext cx="71438" cy="61912"/>
              </a:xfrm>
              <a:prstGeom prst="ellipse">
                <a:avLst/>
              </a:prstGeom>
              <a:solidFill>
                <a:srgbClr val="F656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395" name="Freeform 305">
                <a:extLst>
                  <a:ext uri="{FF2B5EF4-FFF2-40B4-BE49-F238E27FC236}">
                    <a16:creationId xmlns:a16="http://schemas.microsoft.com/office/drawing/2014/main" id="{8D97637A-4CB5-4A5C-9C75-EFAF28AAE532}"/>
                  </a:ext>
                </a:extLst>
              </p:cNvPr>
              <p:cNvSpPr>
                <a:spLocks/>
              </p:cNvSpPr>
              <p:nvPr/>
            </p:nvSpPr>
            <p:spPr bwMode="auto">
              <a:xfrm>
                <a:off x="8072438" y="3717925"/>
                <a:ext cx="246063" cy="347662"/>
              </a:xfrm>
              <a:custGeom>
                <a:avLst/>
                <a:gdLst>
                  <a:gd name="T0" fmla="*/ 0 w 31"/>
                  <a:gd name="T1" fmla="*/ 15 h 44"/>
                  <a:gd name="T2" fmla="*/ 15 w 31"/>
                  <a:gd name="T3" fmla="*/ 44 h 44"/>
                  <a:gd name="T4" fmla="*/ 31 w 31"/>
                  <a:gd name="T5" fmla="*/ 15 h 44"/>
                  <a:gd name="T6" fmla="*/ 15 w 31"/>
                  <a:gd name="T7" fmla="*/ 0 h 44"/>
                  <a:gd name="T8" fmla="*/ 0 w 31"/>
                  <a:gd name="T9" fmla="*/ 15 h 44"/>
                </a:gdLst>
                <a:ahLst/>
                <a:cxnLst>
                  <a:cxn ang="0">
                    <a:pos x="T0" y="T1"/>
                  </a:cxn>
                  <a:cxn ang="0">
                    <a:pos x="T2" y="T3"/>
                  </a:cxn>
                  <a:cxn ang="0">
                    <a:pos x="T4" y="T5"/>
                  </a:cxn>
                  <a:cxn ang="0">
                    <a:pos x="T6" y="T7"/>
                  </a:cxn>
                  <a:cxn ang="0">
                    <a:pos x="T8" y="T9"/>
                  </a:cxn>
                </a:cxnLst>
                <a:rect l="0" t="0" r="r" b="b"/>
                <a:pathLst>
                  <a:path w="31" h="44">
                    <a:moveTo>
                      <a:pt x="0" y="15"/>
                    </a:moveTo>
                    <a:cubicBezTo>
                      <a:pt x="0" y="27"/>
                      <a:pt x="15" y="44"/>
                      <a:pt x="15" y="44"/>
                    </a:cubicBezTo>
                    <a:cubicBezTo>
                      <a:pt x="15" y="44"/>
                      <a:pt x="31" y="27"/>
                      <a:pt x="31" y="15"/>
                    </a:cubicBezTo>
                    <a:cubicBezTo>
                      <a:pt x="31" y="7"/>
                      <a:pt x="24" y="0"/>
                      <a:pt x="15" y="0"/>
                    </a:cubicBezTo>
                    <a:cubicBezTo>
                      <a:pt x="7" y="0"/>
                      <a:pt x="0" y="7"/>
                      <a:pt x="0" y="15"/>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396" name="Oval 306">
                <a:extLst>
                  <a:ext uri="{FF2B5EF4-FFF2-40B4-BE49-F238E27FC236}">
                    <a16:creationId xmlns:a16="http://schemas.microsoft.com/office/drawing/2014/main" id="{7E8CEDFD-7896-4950-8D13-E4EF51CE78A2}"/>
                  </a:ext>
                </a:extLst>
              </p:cNvPr>
              <p:cNvSpPr>
                <a:spLocks noChangeArrowheads="1"/>
              </p:cNvSpPr>
              <p:nvPr/>
            </p:nvSpPr>
            <p:spPr bwMode="auto">
              <a:xfrm>
                <a:off x="8120063" y="3765550"/>
                <a:ext cx="150813" cy="15081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397" name="Oval 307">
                <a:extLst>
                  <a:ext uri="{FF2B5EF4-FFF2-40B4-BE49-F238E27FC236}">
                    <a16:creationId xmlns:a16="http://schemas.microsoft.com/office/drawing/2014/main" id="{4E761E99-F66C-4E7C-A31F-ACFF2BDC29E5}"/>
                  </a:ext>
                </a:extLst>
              </p:cNvPr>
              <p:cNvSpPr>
                <a:spLocks noChangeArrowheads="1"/>
              </p:cNvSpPr>
              <p:nvPr/>
            </p:nvSpPr>
            <p:spPr bwMode="auto">
              <a:xfrm>
                <a:off x="8159750" y="4105275"/>
                <a:ext cx="71438" cy="71437"/>
              </a:xfrm>
              <a:prstGeom prst="ellipse">
                <a:avLst/>
              </a:prstGeom>
              <a:solidFill>
                <a:srgbClr val="F656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398" name="Freeform 308">
                <a:extLst>
                  <a:ext uri="{FF2B5EF4-FFF2-40B4-BE49-F238E27FC236}">
                    <a16:creationId xmlns:a16="http://schemas.microsoft.com/office/drawing/2014/main" id="{160296D7-27F9-4303-8364-8155696D1FFD}"/>
                  </a:ext>
                </a:extLst>
              </p:cNvPr>
              <p:cNvSpPr>
                <a:spLocks/>
              </p:cNvSpPr>
              <p:nvPr/>
            </p:nvSpPr>
            <p:spPr bwMode="auto">
              <a:xfrm>
                <a:off x="8199438" y="3030538"/>
                <a:ext cx="1033463" cy="1130300"/>
              </a:xfrm>
              <a:custGeom>
                <a:avLst/>
                <a:gdLst>
                  <a:gd name="T0" fmla="*/ 64 w 130"/>
                  <a:gd name="T1" fmla="*/ 0 h 143"/>
                  <a:gd name="T2" fmla="*/ 62 w 130"/>
                  <a:gd name="T3" fmla="*/ 2 h 143"/>
                  <a:gd name="T4" fmla="*/ 62 w 130"/>
                  <a:gd name="T5" fmla="*/ 139 h 143"/>
                  <a:gd name="T6" fmla="*/ 2 w 130"/>
                  <a:gd name="T7" fmla="*/ 139 h 143"/>
                  <a:gd name="T8" fmla="*/ 0 w 130"/>
                  <a:gd name="T9" fmla="*/ 141 h 143"/>
                  <a:gd name="T10" fmla="*/ 2 w 130"/>
                  <a:gd name="T11" fmla="*/ 143 h 143"/>
                  <a:gd name="T12" fmla="*/ 64 w 130"/>
                  <a:gd name="T13" fmla="*/ 143 h 143"/>
                  <a:gd name="T14" fmla="*/ 66 w 130"/>
                  <a:gd name="T15" fmla="*/ 141 h 143"/>
                  <a:gd name="T16" fmla="*/ 66 w 130"/>
                  <a:gd name="T17" fmla="*/ 4 h 143"/>
                  <a:gd name="T18" fmla="*/ 128 w 130"/>
                  <a:gd name="T19" fmla="*/ 4 h 143"/>
                  <a:gd name="T20" fmla="*/ 130 w 130"/>
                  <a:gd name="T21" fmla="*/ 2 h 143"/>
                  <a:gd name="T22" fmla="*/ 128 w 130"/>
                  <a:gd name="T23" fmla="*/ 0 h 143"/>
                  <a:gd name="T24" fmla="*/ 64 w 130"/>
                  <a:gd name="T25"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 h="143">
                    <a:moveTo>
                      <a:pt x="64" y="0"/>
                    </a:moveTo>
                    <a:cubicBezTo>
                      <a:pt x="62" y="0"/>
                      <a:pt x="62" y="1"/>
                      <a:pt x="62" y="2"/>
                    </a:cubicBezTo>
                    <a:cubicBezTo>
                      <a:pt x="62" y="2"/>
                      <a:pt x="62" y="135"/>
                      <a:pt x="62" y="139"/>
                    </a:cubicBezTo>
                    <a:cubicBezTo>
                      <a:pt x="58" y="139"/>
                      <a:pt x="2" y="139"/>
                      <a:pt x="2" y="139"/>
                    </a:cubicBezTo>
                    <a:cubicBezTo>
                      <a:pt x="1" y="139"/>
                      <a:pt x="0" y="140"/>
                      <a:pt x="0" y="141"/>
                    </a:cubicBezTo>
                    <a:cubicBezTo>
                      <a:pt x="0" y="142"/>
                      <a:pt x="1" y="143"/>
                      <a:pt x="2" y="143"/>
                    </a:cubicBezTo>
                    <a:cubicBezTo>
                      <a:pt x="64" y="143"/>
                      <a:pt x="64" y="143"/>
                      <a:pt x="64" y="143"/>
                    </a:cubicBezTo>
                    <a:cubicBezTo>
                      <a:pt x="65" y="143"/>
                      <a:pt x="66" y="142"/>
                      <a:pt x="66" y="141"/>
                    </a:cubicBezTo>
                    <a:cubicBezTo>
                      <a:pt x="66" y="141"/>
                      <a:pt x="66" y="8"/>
                      <a:pt x="66" y="4"/>
                    </a:cubicBezTo>
                    <a:cubicBezTo>
                      <a:pt x="69" y="4"/>
                      <a:pt x="128" y="4"/>
                      <a:pt x="128" y="4"/>
                    </a:cubicBezTo>
                    <a:cubicBezTo>
                      <a:pt x="130" y="4"/>
                      <a:pt x="130" y="4"/>
                      <a:pt x="130" y="2"/>
                    </a:cubicBezTo>
                    <a:cubicBezTo>
                      <a:pt x="130" y="1"/>
                      <a:pt x="130" y="0"/>
                      <a:pt x="128" y="0"/>
                    </a:cubicBezTo>
                    <a:lnTo>
                      <a:pt x="64"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399" name="Oval 309">
                <a:extLst>
                  <a:ext uri="{FF2B5EF4-FFF2-40B4-BE49-F238E27FC236}">
                    <a16:creationId xmlns:a16="http://schemas.microsoft.com/office/drawing/2014/main" id="{142951A1-F69D-46ED-870E-918A850E5B13}"/>
                  </a:ext>
                </a:extLst>
              </p:cNvPr>
              <p:cNvSpPr>
                <a:spLocks noChangeArrowheads="1"/>
              </p:cNvSpPr>
              <p:nvPr/>
            </p:nvSpPr>
            <p:spPr bwMode="auto">
              <a:xfrm>
                <a:off x="8651875" y="2998788"/>
                <a:ext cx="119063" cy="117475"/>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00" name="Oval 310">
                <a:extLst>
                  <a:ext uri="{FF2B5EF4-FFF2-40B4-BE49-F238E27FC236}">
                    <a16:creationId xmlns:a16="http://schemas.microsoft.com/office/drawing/2014/main" id="{DF479C88-9EC9-40D1-A3B3-B07426EE85CB}"/>
                  </a:ext>
                </a:extLst>
              </p:cNvPr>
              <p:cNvSpPr>
                <a:spLocks noChangeArrowheads="1"/>
              </p:cNvSpPr>
              <p:nvPr/>
            </p:nvSpPr>
            <p:spPr bwMode="auto">
              <a:xfrm>
                <a:off x="8679656" y="3026569"/>
                <a:ext cx="63500" cy="6191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grpSp>
            <p:nvGrpSpPr>
              <p:cNvPr id="2" name="Group 1">
                <a:extLst>
                  <a:ext uri="{FF2B5EF4-FFF2-40B4-BE49-F238E27FC236}">
                    <a16:creationId xmlns:a16="http://schemas.microsoft.com/office/drawing/2014/main" id="{DF4DE834-9F17-4C09-B3EC-3E330E72890C}"/>
                  </a:ext>
                </a:extLst>
              </p:cNvPr>
              <p:cNvGrpSpPr/>
              <p:nvPr/>
            </p:nvGrpSpPr>
            <p:grpSpPr>
              <a:xfrm>
                <a:off x="9002713" y="3132138"/>
                <a:ext cx="1690688" cy="823912"/>
                <a:chOff x="9002713" y="3132138"/>
                <a:chExt cx="1690688" cy="823912"/>
              </a:xfrm>
            </p:grpSpPr>
            <p:sp>
              <p:nvSpPr>
                <p:cNvPr id="5359" name="Freeform 269">
                  <a:extLst>
                    <a:ext uri="{FF2B5EF4-FFF2-40B4-BE49-F238E27FC236}">
                      <a16:creationId xmlns:a16="http://schemas.microsoft.com/office/drawing/2014/main" id="{481A2DD5-0E8A-48F6-BB7C-14D12C0E8457}"/>
                    </a:ext>
                  </a:extLst>
                </p:cNvPr>
                <p:cNvSpPr>
                  <a:spLocks/>
                </p:cNvSpPr>
                <p:nvPr/>
              </p:nvSpPr>
              <p:spPr bwMode="auto">
                <a:xfrm>
                  <a:off x="9582150" y="3829050"/>
                  <a:ext cx="23813" cy="47625"/>
                </a:xfrm>
                <a:custGeom>
                  <a:avLst/>
                  <a:gdLst>
                    <a:gd name="T0" fmla="*/ 0 w 3"/>
                    <a:gd name="T1" fmla="*/ 0 h 6"/>
                    <a:gd name="T2" fmla="*/ 0 w 3"/>
                    <a:gd name="T3" fmla="*/ 0 h 6"/>
                    <a:gd name="T4" fmla="*/ 3 w 3"/>
                    <a:gd name="T5" fmla="*/ 6 h 6"/>
                    <a:gd name="T6" fmla="*/ 3 w 3"/>
                    <a:gd name="T7" fmla="*/ 5 h 6"/>
                    <a:gd name="T8" fmla="*/ 0 w 3"/>
                    <a:gd name="T9" fmla="*/ 0 h 6"/>
                  </a:gdLst>
                  <a:ahLst/>
                  <a:cxnLst>
                    <a:cxn ang="0">
                      <a:pos x="T0" y="T1"/>
                    </a:cxn>
                    <a:cxn ang="0">
                      <a:pos x="T2" y="T3"/>
                    </a:cxn>
                    <a:cxn ang="0">
                      <a:pos x="T4" y="T5"/>
                    </a:cxn>
                    <a:cxn ang="0">
                      <a:pos x="T6" y="T7"/>
                    </a:cxn>
                    <a:cxn ang="0">
                      <a:pos x="T8" y="T9"/>
                    </a:cxn>
                  </a:cxnLst>
                  <a:rect l="0" t="0" r="r" b="b"/>
                  <a:pathLst>
                    <a:path w="3" h="6">
                      <a:moveTo>
                        <a:pt x="0" y="0"/>
                      </a:moveTo>
                      <a:cubicBezTo>
                        <a:pt x="0" y="0"/>
                        <a:pt x="0" y="0"/>
                        <a:pt x="0" y="0"/>
                      </a:cubicBezTo>
                      <a:cubicBezTo>
                        <a:pt x="1" y="2"/>
                        <a:pt x="2" y="3"/>
                        <a:pt x="3" y="6"/>
                      </a:cubicBezTo>
                      <a:cubicBezTo>
                        <a:pt x="3" y="6"/>
                        <a:pt x="3" y="6"/>
                        <a:pt x="3" y="5"/>
                      </a:cubicBezTo>
                      <a:cubicBezTo>
                        <a:pt x="2" y="3"/>
                        <a:pt x="1" y="2"/>
                        <a:pt x="0" y="0"/>
                      </a:cubicBezTo>
                    </a:path>
                  </a:pathLst>
                </a:custGeom>
                <a:solidFill>
                  <a:srgbClr val="EFCE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01" name="Oval 311">
                  <a:extLst>
                    <a:ext uri="{FF2B5EF4-FFF2-40B4-BE49-F238E27FC236}">
                      <a16:creationId xmlns:a16="http://schemas.microsoft.com/office/drawing/2014/main" id="{C4D153F0-3F42-4B4E-A53B-27E67A13C67F}"/>
                    </a:ext>
                  </a:extLst>
                </p:cNvPr>
                <p:cNvSpPr>
                  <a:spLocks noChangeArrowheads="1"/>
                </p:cNvSpPr>
                <p:nvPr/>
              </p:nvSpPr>
              <p:spPr bwMode="auto">
                <a:xfrm>
                  <a:off x="9002713" y="3924300"/>
                  <a:ext cx="1682750" cy="3175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02" name="Freeform 312">
                  <a:extLst>
                    <a:ext uri="{FF2B5EF4-FFF2-40B4-BE49-F238E27FC236}">
                      <a16:creationId xmlns:a16="http://schemas.microsoft.com/office/drawing/2014/main" id="{2EF2D68B-8E1A-4119-8FA7-EE51A19257DF}"/>
                    </a:ext>
                  </a:extLst>
                </p:cNvPr>
                <p:cNvSpPr>
                  <a:spLocks/>
                </p:cNvSpPr>
                <p:nvPr/>
              </p:nvSpPr>
              <p:spPr bwMode="auto">
                <a:xfrm>
                  <a:off x="9979025" y="3219450"/>
                  <a:ext cx="714375" cy="601662"/>
                </a:xfrm>
                <a:custGeom>
                  <a:avLst/>
                  <a:gdLst>
                    <a:gd name="T0" fmla="*/ 34 w 90"/>
                    <a:gd name="T1" fmla="*/ 76 h 76"/>
                    <a:gd name="T2" fmla="*/ 85 w 90"/>
                    <a:gd name="T3" fmla="*/ 76 h 76"/>
                    <a:gd name="T4" fmla="*/ 90 w 90"/>
                    <a:gd name="T5" fmla="*/ 66 h 76"/>
                    <a:gd name="T6" fmla="*/ 90 w 90"/>
                    <a:gd name="T7" fmla="*/ 66 h 76"/>
                    <a:gd name="T8" fmla="*/ 86 w 90"/>
                    <a:gd name="T9" fmla="*/ 66 h 76"/>
                    <a:gd name="T10" fmla="*/ 85 w 90"/>
                    <a:gd name="T11" fmla="*/ 65 h 76"/>
                    <a:gd name="T12" fmla="*/ 85 w 90"/>
                    <a:gd name="T13" fmla="*/ 47 h 76"/>
                    <a:gd name="T14" fmla="*/ 70 w 90"/>
                    <a:gd name="T15" fmla="*/ 39 h 76"/>
                    <a:gd name="T16" fmla="*/ 62 w 90"/>
                    <a:gd name="T17" fmla="*/ 37 h 76"/>
                    <a:gd name="T18" fmla="*/ 32 w 90"/>
                    <a:gd name="T19" fmla="*/ 6 h 76"/>
                    <a:gd name="T20" fmla="*/ 9 w 90"/>
                    <a:gd name="T21" fmla="*/ 0 h 76"/>
                    <a:gd name="T22" fmla="*/ 0 w 90"/>
                    <a:gd name="T23" fmla="*/ 0 h 76"/>
                    <a:gd name="T24" fmla="*/ 0 w 90"/>
                    <a:gd name="T25" fmla="*/ 76 h 76"/>
                    <a:gd name="T26" fmla="*/ 34 w 90"/>
                    <a:gd name="T2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76">
                      <a:moveTo>
                        <a:pt x="34" y="76"/>
                      </a:moveTo>
                      <a:cubicBezTo>
                        <a:pt x="85" y="76"/>
                        <a:pt x="85" y="76"/>
                        <a:pt x="85" y="76"/>
                      </a:cubicBezTo>
                      <a:cubicBezTo>
                        <a:pt x="85" y="75"/>
                        <a:pt x="90" y="70"/>
                        <a:pt x="90" y="66"/>
                      </a:cubicBezTo>
                      <a:cubicBezTo>
                        <a:pt x="90" y="66"/>
                        <a:pt x="90" y="66"/>
                        <a:pt x="90" y="66"/>
                      </a:cubicBezTo>
                      <a:cubicBezTo>
                        <a:pt x="86" y="66"/>
                        <a:pt x="86" y="66"/>
                        <a:pt x="86" y="66"/>
                      </a:cubicBezTo>
                      <a:cubicBezTo>
                        <a:pt x="85" y="65"/>
                        <a:pt x="85" y="65"/>
                        <a:pt x="85" y="65"/>
                      </a:cubicBezTo>
                      <a:cubicBezTo>
                        <a:pt x="85" y="65"/>
                        <a:pt x="85" y="50"/>
                        <a:pt x="85" y="47"/>
                      </a:cubicBezTo>
                      <a:cubicBezTo>
                        <a:pt x="85" y="44"/>
                        <a:pt x="78" y="41"/>
                        <a:pt x="70" y="39"/>
                      </a:cubicBezTo>
                      <a:cubicBezTo>
                        <a:pt x="62" y="37"/>
                        <a:pt x="62" y="37"/>
                        <a:pt x="62" y="37"/>
                      </a:cubicBezTo>
                      <a:cubicBezTo>
                        <a:pt x="62" y="37"/>
                        <a:pt x="38" y="13"/>
                        <a:pt x="32" y="6"/>
                      </a:cubicBezTo>
                      <a:cubicBezTo>
                        <a:pt x="27" y="1"/>
                        <a:pt x="21" y="0"/>
                        <a:pt x="9" y="0"/>
                      </a:cubicBezTo>
                      <a:cubicBezTo>
                        <a:pt x="6" y="0"/>
                        <a:pt x="3" y="0"/>
                        <a:pt x="0" y="0"/>
                      </a:cubicBezTo>
                      <a:cubicBezTo>
                        <a:pt x="0" y="76"/>
                        <a:pt x="0" y="76"/>
                        <a:pt x="0" y="76"/>
                      </a:cubicBezTo>
                      <a:cubicBezTo>
                        <a:pt x="34" y="76"/>
                        <a:pt x="34" y="76"/>
                        <a:pt x="34" y="76"/>
                      </a:cubicBezTo>
                    </a:path>
                  </a:pathLst>
                </a:custGeom>
                <a:solidFill>
                  <a:srgbClr val="C733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03" name="Freeform 313">
                  <a:extLst>
                    <a:ext uri="{FF2B5EF4-FFF2-40B4-BE49-F238E27FC236}">
                      <a16:creationId xmlns:a16="http://schemas.microsoft.com/office/drawing/2014/main" id="{89C1E3D4-D89D-4290-9D2D-81591A9C14CD}"/>
                    </a:ext>
                  </a:extLst>
                </p:cNvPr>
                <p:cNvSpPr>
                  <a:spLocks/>
                </p:cNvSpPr>
                <p:nvPr/>
              </p:nvSpPr>
              <p:spPr bwMode="auto">
                <a:xfrm>
                  <a:off x="9971088" y="3211513"/>
                  <a:ext cx="722313" cy="617537"/>
                </a:xfrm>
                <a:custGeom>
                  <a:avLst/>
                  <a:gdLst>
                    <a:gd name="T0" fmla="*/ 0 w 91"/>
                    <a:gd name="T1" fmla="*/ 1 h 78"/>
                    <a:gd name="T2" fmla="*/ 0 w 91"/>
                    <a:gd name="T3" fmla="*/ 78 h 78"/>
                    <a:gd name="T4" fmla="*/ 35 w 91"/>
                    <a:gd name="T5" fmla="*/ 78 h 78"/>
                    <a:gd name="T6" fmla="*/ 86 w 91"/>
                    <a:gd name="T7" fmla="*/ 78 h 78"/>
                    <a:gd name="T8" fmla="*/ 91 w 91"/>
                    <a:gd name="T9" fmla="*/ 66 h 78"/>
                    <a:gd name="T10" fmla="*/ 87 w 91"/>
                    <a:gd name="T11" fmla="*/ 66 h 78"/>
                    <a:gd name="T12" fmla="*/ 86 w 91"/>
                    <a:gd name="T13" fmla="*/ 48 h 78"/>
                    <a:gd name="T14" fmla="*/ 71 w 91"/>
                    <a:gd name="T15" fmla="*/ 39 h 78"/>
                    <a:gd name="T16" fmla="*/ 64 w 91"/>
                    <a:gd name="T17" fmla="*/ 38 h 78"/>
                    <a:gd name="T18" fmla="*/ 33 w 91"/>
                    <a:gd name="T19" fmla="*/ 7 h 78"/>
                    <a:gd name="T20" fmla="*/ 0 w 91"/>
                    <a:gd name="T21" fmla="*/ 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8">
                      <a:moveTo>
                        <a:pt x="0" y="1"/>
                      </a:moveTo>
                      <a:cubicBezTo>
                        <a:pt x="0" y="78"/>
                        <a:pt x="0" y="78"/>
                        <a:pt x="0" y="78"/>
                      </a:cubicBezTo>
                      <a:cubicBezTo>
                        <a:pt x="35" y="78"/>
                        <a:pt x="35" y="78"/>
                        <a:pt x="35" y="78"/>
                      </a:cubicBezTo>
                      <a:cubicBezTo>
                        <a:pt x="86" y="78"/>
                        <a:pt x="86" y="78"/>
                        <a:pt x="86" y="78"/>
                      </a:cubicBezTo>
                      <a:cubicBezTo>
                        <a:pt x="86" y="78"/>
                        <a:pt x="91" y="71"/>
                        <a:pt x="91" y="66"/>
                      </a:cubicBezTo>
                      <a:cubicBezTo>
                        <a:pt x="87" y="66"/>
                        <a:pt x="87" y="66"/>
                        <a:pt x="87" y="66"/>
                      </a:cubicBezTo>
                      <a:cubicBezTo>
                        <a:pt x="87" y="66"/>
                        <a:pt x="86" y="51"/>
                        <a:pt x="86" y="48"/>
                      </a:cubicBezTo>
                      <a:cubicBezTo>
                        <a:pt x="86" y="45"/>
                        <a:pt x="79" y="41"/>
                        <a:pt x="71" y="39"/>
                      </a:cubicBezTo>
                      <a:cubicBezTo>
                        <a:pt x="64" y="38"/>
                        <a:pt x="64" y="38"/>
                        <a:pt x="64" y="38"/>
                      </a:cubicBezTo>
                      <a:cubicBezTo>
                        <a:pt x="64" y="38"/>
                        <a:pt x="39" y="14"/>
                        <a:pt x="33" y="7"/>
                      </a:cubicBezTo>
                      <a:cubicBezTo>
                        <a:pt x="27" y="0"/>
                        <a:pt x="19" y="1"/>
                        <a:pt x="0" y="1"/>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04" name="Freeform 314">
                  <a:extLst>
                    <a:ext uri="{FF2B5EF4-FFF2-40B4-BE49-F238E27FC236}">
                      <a16:creationId xmlns:a16="http://schemas.microsoft.com/office/drawing/2014/main" id="{737E9242-DD50-42B6-8F97-1081D535E21A}"/>
                    </a:ext>
                  </a:extLst>
                </p:cNvPr>
                <p:cNvSpPr>
                  <a:spLocks/>
                </p:cNvSpPr>
                <p:nvPr/>
              </p:nvSpPr>
              <p:spPr bwMode="auto">
                <a:xfrm>
                  <a:off x="9971088" y="3513138"/>
                  <a:ext cx="674688" cy="61912"/>
                </a:xfrm>
                <a:custGeom>
                  <a:avLst/>
                  <a:gdLst>
                    <a:gd name="T0" fmla="*/ 0 w 85"/>
                    <a:gd name="T1" fmla="*/ 8 h 8"/>
                    <a:gd name="T2" fmla="*/ 0 w 85"/>
                    <a:gd name="T3" fmla="*/ 0 h 8"/>
                    <a:gd name="T4" fmla="*/ 65 w 85"/>
                    <a:gd name="T5" fmla="*/ 0 h 8"/>
                    <a:gd name="T6" fmla="*/ 71 w 85"/>
                    <a:gd name="T7" fmla="*/ 1 h 8"/>
                    <a:gd name="T8" fmla="*/ 85 w 85"/>
                    <a:gd name="T9" fmla="*/ 8 h 8"/>
                    <a:gd name="T10" fmla="*/ 0 w 85"/>
                    <a:gd name="T11" fmla="*/ 8 h 8"/>
                  </a:gdLst>
                  <a:ahLst/>
                  <a:cxnLst>
                    <a:cxn ang="0">
                      <a:pos x="T0" y="T1"/>
                    </a:cxn>
                    <a:cxn ang="0">
                      <a:pos x="T2" y="T3"/>
                    </a:cxn>
                    <a:cxn ang="0">
                      <a:pos x="T4" y="T5"/>
                    </a:cxn>
                    <a:cxn ang="0">
                      <a:pos x="T6" y="T7"/>
                    </a:cxn>
                    <a:cxn ang="0">
                      <a:pos x="T8" y="T9"/>
                    </a:cxn>
                    <a:cxn ang="0">
                      <a:pos x="T10" y="T11"/>
                    </a:cxn>
                  </a:cxnLst>
                  <a:rect l="0" t="0" r="r" b="b"/>
                  <a:pathLst>
                    <a:path w="85" h="8">
                      <a:moveTo>
                        <a:pt x="0" y="8"/>
                      </a:moveTo>
                      <a:cubicBezTo>
                        <a:pt x="0" y="0"/>
                        <a:pt x="0" y="0"/>
                        <a:pt x="0" y="0"/>
                      </a:cubicBezTo>
                      <a:cubicBezTo>
                        <a:pt x="65" y="0"/>
                        <a:pt x="65" y="0"/>
                        <a:pt x="65" y="0"/>
                      </a:cubicBezTo>
                      <a:cubicBezTo>
                        <a:pt x="66" y="0"/>
                        <a:pt x="68" y="1"/>
                        <a:pt x="71" y="1"/>
                      </a:cubicBezTo>
                      <a:cubicBezTo>
                        <a:pt x="77" y="3"/>
                        <a:pt x="83" y="5"/>
                        <a:pt x="85" y="8"/>
                      </a:cubicBezTo>
                      <a:cubicBezTo>
                        <a:pt x="0" y="8"/>
                        <a:pt x="0" y="8"/>
                        <a:pt x="0" y="8"/>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05" name="Freeform 315">
                  <a:extLst>
                    <a:ext uri="{FF2B5EF4-FFF2-40B4-BE49-F238E27FC236}">
                      <a16:creationId xmlns:a16="http://schemas.microsoft.com/office/drawing/2014/main" id="{2B5B6FB0-3BC7-4FCA-9F0E-E4A703AFCE37}"/>
                    </a:ext>
                  </a:extLst>
                </p:cNvPr>
                <p:cNvSpPr>
                  <a:spLocks/>
                </p:cNvSpPr>
                <p:nvPr/>
              </p:nvSpPr>
              <p:spPr bwMode="auto">
                <a:xfrm>
                  <a:off x="9097963" y="3725863"/>
                  <a:ext cx="881063" cy="103187"/>
                </a:xfrm>
                <a:custGeom>
                  <a:avLst/>
                  <a:gdLst>
                    <a:gd name="T0" fmla="*/ 0 w 555"/>
                    <a:gd name="T1" fmla="*/ 0 h 65"/>
                    <a:gd name="T2" fmla="*/ 555 w 555"/>
                    <a:gd name="T3" fmla="*/ 0 h 65"/>
                    <a:gd name="T4" fmla="*/ 555 w 555"/>
                    <a:gd name="T5" fmla="*/ 45 h 65"/>
                    <a:gd name="T6" fmla="*/ 350 w 555"/>
                    <a:gd name="T7" fmla="*/ 45 h 65"/>
                    <a:gd name="T8" fmla="*/ 350 w 555"/>
                    <a:gd name="T9" fmla="*/ 65 h 65"/>
                    <a:gd name="T10" fmla="*/ 30 w 555"/>
                    <a:gd name="T11" fmla="*/ 65 h 65"/>
                    <a:gd name="T12" fmla="*/ 30 w 555"/>
                    <a:gd name="T13" fmla="*/ 45 h 65"/>
                    <a:gd name="T14" fmla="*/ 0 w 555"/>
                    <a:gd name="T15" fmla="*/ 45 h 65"/>
                    <a:gd name="T16" fmla="*/ 0 w 555"/>
                    <a:gd name="T17"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5" h="65">
                      <a:moveTo>
                        <a:pt x="0" y="0"/>
                      </a:moveTo>
                      <a:lnTo>
                        <a:pt x="555" y="0"/>
                      </a:lnTo>
                      <a:lnTo>
                        <a:pt x="555" y="45"/>
                      </a:lnTo>
                      <a:lnTo>
                        <a:pt x="350" y="45"/>
                      </a:lnTo>
                      <a:lnTo>
                        <a:pt x="350" y="65"/>
                      </a:lnTo>
                      <a:lnTo>
                        <a:pt x="30" y="65"/>
                      </a:lnTo>
                      <a:lnTo>
                        <a:pt x="30" y="45"/>
                      </a:lnTo>
                      <a:lnTo>
                        <a:pt x="0" y="45"/>
                      </a:lnTo>
                      <a:lnTo>
                        <a:pt x="0" y="0"/>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06" name="Freeform 316">
                  <a:extLst>
                    <a:ext uri="{FF2B5EF4-FFF2-40B4-BE49-F238E27FC236}">
                      <a16:creationId xmlns:a16="http://schemas.microsoft.com/office/drawing/2014/main" id="{674AC20A-7603-47FE-99FE-4E6E57D84D00}"/>
                    </a:ext>
                  </a:extLst>
                </p:cNvPr>
                <p:cNvSpPr>
                  <a:spLocks/>
                </p:cNvSpPr>
                <p:nvPr/>
              </p:nvSpPr>
              <p:spPr bwMode="auto">
                <a:xfrm>
                  <a:off x="9097963" y="3725863"/>
                  <a:ext cx="881063" cy="103187"/>
                </a:xfrm>
                <a:custGeom>
                  <a:avLst/>
                  <a:gdLst>
                    <a:gd name="T0" fmla="*/ 0 w 555"/>
                    <a:gd name="T1" fmla="*/ 0 h 65"/>
                    <a:gd name="T2" fmla="*/ 555 w 555"/>
                    <a:gd name="T3" fmla="*/ 0 h 65"/>
                    <a:gd name="T4" fmla="*/ 555 w 555"/>
                    <a:gd name="T5" fmla="*/ 45 h 65"/>
                    <a:gd name="T6" fmla="*/ 350 w 555"/>
                    <a:gd name="T7" fmla="*/ 45 h 65"/>
                    <a:gd name="T8" fmla="*/ 350 w 555"/>
                    <a:gd name="T9" fmla="*/ 65 h 65"/>
                    <a:gd name="T10" fmla="*/ 30 w 555"/>
                    <a:gd name="T11" fmla="*/ 65 h 65"/>
                    <a:gd name="T12" fmla="*/ 30 w 555"/>
                    <a:gd name="T13" fmla="*/ 45 h 65"/>
                    <a:gd name="T14" fmla="*/ 0 w 555"/>
                    <a:gd name="T15" fmla="*/ 45 h 65"/>
                    <a:gd name="T16" fmla="*/ 0 w 555"/>
                    <a:gd name="T17"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5" h="65">
                      <a:moveTo>
                        <a:pt x="0" y="0"/>
                      </a:moveTo>
                      <a:lnTo>
                        <a:pt x="555" y="0"/>
                      </a:lnTo>
                      <a:lnTo>
                        <a:pt x="555" y="45"/>
                      </a:lnTo>
                      <a:lnTo>
                        <a:pt x="350" y="45"/>
                      </a:lnTo>
                      <a:lnTo>
                        <a:pt x="350" y="65"/>
                      </a:lnTo>
                      <a:lnTo>
                        <a:pt x="30" y="65"/>
                      </a:lnTo>
                      <a:lnTo>
                        <a:pt x="30" y="45"/>
                      </a:lnTo>
                      <a:lnTo>
                        <a:pt x="0" y="4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07" name="Freeform 319">
                  <a:extLst>
                    <a:ext uri="{FF2B5EF4-FFF2-40B4-BE49-F238E27FC236}">
                      <a16:creationId xmlns:a16="http://schemas.microsoft.com/office/drawing/2014/main" id="{D510426F-4F01-421D-A6ED-3BE63E57763B}"/>
                    </a:ext>
                  </a:extLst>
                </p:cNvPr>
                <p:cNvSpPr>
                  <a:spLocks/>
                </p:cNvSpPr>
                <p:nvPr/>
              </p:nvSpPr>
              <p:spPr bwMode="auto">
                <a:xfrm>
                  <a:off x="10113963" y="3330575"/>
                  <a:ext cx="254000" cy="174625"/>
                </a:xfrm>
                <a:custGeom>
                  <a:avLst/>
                  <a:gdLst>
                    <a:gd name="T0" fmla="*/ 22 w 32"/>
                    <a:gd name="T1" fmla="*/ 3 h 22"/>
                    <a:gd name="T2" fmla="*/ 13 w 32"/>
                    <a:gd name="T3" fmla="*/ 0 h 22"/>
                    <a:gd name="T4" fmla="*/ 13 w 32"/>
                    <a:gd name="T5" fmla="*/ 0 h 22"/>
                    <a:gd name="T6" fmla="*/ 11 w 32"/>
                    <a:gd name="T7" fmla="*/ 0 h 22"/>
                    <a:gd name="T8" fmla="*/ 0 w 32"/>
                    <a:gd name="T9" fmla="*/ 0 h 22"/>
                    <a:gd name="T10" fmla="*/ 0 w 32"/>
                    <a:gd name="T11" fmla="*/ 22 h 22"/>
                    <a:gd name="T12" fmla="*/ 32 w 32"/>
                    <a:gd name="T13" fmla="*/ 22 h 22"/>
                    <a:gd name="T14" fmla="*/ 22 w 32"/>
                    <a:gd name="T15" fmla="*/ 3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2">
                      <a:moveTo>
                        <a:pt x="22" y="3"/>
                      </a:moveTo>
                      <a:cubicBezTo>
                        <a:pt x="20" y="0"/>
                        <a:pt x="17" y="0"/>
                        <a:pt x="13" y="0"/>
                      </a:cubicBezTo>
                      <a:cubicBezTo>
                        <a:pt x="13" y="0"/>
                        <a:pt x="13" y="0"/>
                        <a:pt x="13" y="0"/>
                      </a:cubicBezTo>
                      <a:cubicBezTo>
                        <a:pt x="12" y="0"/>
                        <a:pt x="12" y="0"/>
                        <a:pt x="11" y="0"/>
                      </a:cubicBezTo>
                      <a:cubicBezTo>
                        <a:pt x="7" y="0"/>
                        <a:pt x="1" y="0"/>
                        <a:pt x="0" y="0"/>
                      </a:cubicBezTo>
                      <a:cubicBezTo>
                        <a:pt x="0" y="22"/>
                        <a:pt x="0" y="22"/>
                        <a:pt x="0" y="22"/>
                      </a:cubicBezTo>
                      <a:cubicBezTo>
                        <a:pt x="32" y="22"/>
                        <a:pt x="32" y="22"/>
                        <a:pt x="32" y="22"/>
                      </a:cubicBezTo>
                      <a:cubicBezTo>
                        <a:pt x="30" y="19"/>
                        <a:pt x="23" y="5"/>
                        <a:pt x="22" y="3"/>
                      </a:cubicBezTo>
                      <a:close/>
                    </a:path>
                  </a:pathLst>
                </a:custGeom>
                <a:solidFill>
                  <a:srgbClr val="C733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08" name="Freeform 320">
                  <a:extLst>
                    <a:ext uri="{FF2B5EF4-FFF2-40B4-BE49-F238E27FC236}">
                      <a16:creationId xmlns:a16="http://schemas.microsoft.com/office/drawing/2014/main" id="{0972123D-0E3E-48E1-9C8D-3D0E25B28DFE}"/>
                    </a:ext>
                  </a:extLst>
                </p:cNvPr>
                <p:cNvSpPr>
                  <a:spLocks/>
                </p:cNvSpPr>
                <p:nvPr/>
              </p:nvSpPr>
              <p:spPr bwMode="auto">
                <a:xfrm>
                  <a:off x="10629900" y="3598863"/>
                  <a:ext cx="23813" cy="79375"/>
                </a:xfrm>
                <a:custGeom>
                  <a:avLst/>
                  <a:gdLst>
                    <a:gd name="T0" fmla="*/ 0 w 3"/>
                    <a:gd name="T1" fmla="*/ 10 h 10"/>
                    <a:gd name="T2" fmla="*/ 3 w 3"/>
                    <a:gd name="T3" fmla="*/ 10 h 10"/>
                    <a:gd name="T4" fmla="*/ 3 w 3"/>
                    <a:gd name="T5" fmla="*/ 0 h 10"/>
                    <a:gd name="T6" fmla="*/ 0 w 3"/>
                    <a:gd name="T7" fmla="*/ 0 h 10"/>
                    <a:gd name="T8" fmla="*/ 0 w 3"/>
                    <a:gd name="T9" fmla="*/ 10 h 10"/>
                  </a:gdLst>
                  <a:ahLst/>
                  <a:cxnLst>
                    <a:cxn ang="0">
                      <a:pos x="T0" y="T1"/>
                    </a:cxn>
                    <a:cxn ang="0">
                      <a:pos x="T2" y="T3"/>
                    </a:cxn>
                    <a:cxn ang="0">
                      <a:pos x="T4" y="T5"/>
                    </a:cxn>
                    <a:cxn ang="0">
                      <a:pos x="T6" y="T7"/>
                    </a:cxn>
                    <a:cxn ang="0">
                      <a:pos x="T8" y="T9"/>
                    </a:cxn>
                  </a:cxnLst>
                  <a:rect l="0" t="0" r="r" b="b"/>
                  <a:pathLst>
                    <a:path w="3" h="10">
                      <a:moveTo>
                        <a:pt x="0" y="10"/>
                      </a:moveTo>
                      <a:cubicBezTo>
                        <a:pt x="3" y="10"/>
                        <a:pt x="3" y="10"/>
                        <a:pt x="3" y="10"/>
                      </a:cubicBezTo>
                      <a:cubicBezTo>
                        <a:pt x="3" y="6"/>
                        <a:pt x="3" y="2"/>
                        <a:pt x="3" y="0"/>
                      </a:cubicBezTo>
                      <a:cubicBezTo>
                        <a:pt x="0" y="0"/>
                        <a:pt x="0" y="0"/>
                        <a:pt x="0" y="0"/>
                      </a:cubicBezTo>
                      <a:lnTo>
                        <a:pt x="0" y="10"/>
                      </a:lnTo>
                      <a:close/>
                    </a:path>
                  </a:pathLst>
                </a:custGeom>
                <a:solidFill>
                  <a:srgbClr val="C733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09" name="Freeform 321">
                  <a:extLst>
                    <a:ext uri="{FF2B5EF4-FFF2-40B4-BE49-F238E27FC236}">
                      <a16:creationId xmlns:a16="http://schemas.microsoft.com/office/drawing/2014/main" id="{61E86160-CEC8-44DD-AFE2-63FC905B54CD}"/>
                    </a:ext>
                  </a:extLst>
                </p:cNvPr>
                <p:cNvSpPr>
                  <a:spLocks noEditPoints="1"/>
                </p:cNvSpPr>
                <p:nvPr/>
              </p:nvSpPr>
              <p:spPr bwMode="auto">
                <a:xfrm>
                  <a:off x="9740900" y="3749675"/>
                  <a:ext cx="198438" cy="87312"/>
                </a:xfrm>
                <a:custGeom>
                  <a:avLst/>
                  <a:gdLst>
                    <a:gd name="T0" fmla="*/ 0 w 125"/>
                    <a:gd name="T1" fmla="*/ 55 h 55"/>
                    <a:gd name="T2" fmla="*/ 0 w 125"/>
                    <a:gd name="T3" fmla="*/ 55 h 55"/>
                    <a:gd name="T4" fmla="*/ 0 w 125"/>
                    <a:gd name="T5" fmla="*/ 55 h 55"/>
                    <a:gd name="T6" fmla="*/ 125 w 125"/>
                    <a:gd name="T7" fmla="*/ 55 h 55"/>
                    <a:gd name="T8" fmla="*/ 125 w 125"/>
                    <a:gd name="T9" fmla="*/ 0 h 55"/>
                    <a:gd name="T10" fmla="*/ 5 w 125"/>
                    <a:gd name="T11" fmla="*/ 0 h 55"/>
                    <a:gd name="T12" fmla="*/ 5 w 125"/>
                    <a:gd name="T13" fmla="*/ 55 h 55"/>
                    <a:gd name="T14" fmla="*/ 125 w 125"/>
                    <a:gd name="T15" fmla="*/ 55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55">
                      <a:moveTo>
                        <a:pt x="0" y="55"/>
                      </a:moveTo>
                      <a:lnTo>
                        <a:pt x="0" y="55"/>
                      </a:lnTo>
                      <a:lnTo>
                        <a:pt x="0" y="55"/>
                      </a:lnTo>
                      <a:close/>
                      <a:moveTo>
                        <a:pt x="125" y="55"/>
                      </a:moveTo>
                      <a:lnTo>
                        <a:pt x="125" y="0"/>
                      </a:lnTo>
                      <a:lnTo>
                        <a:pt x="5" y="0"/>
                      </a:lnTo>
                      <a:lnTo>
                        <a:pt x="5" y="55"/>
                      </a:lnTo>
                      <a:lnTo>
                        <a:pt x="125" y="55"/>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10" name="Rectangle 322">
                  <a:extLst>
                    <a:ext uri="{FF2B5EF4-FFF2-40B4-BE49-F238E27FC236}">
                      <a16:creationId xmlns:a16="http://schemas.microsoft.com/office/drawing/2014/main" id="{1C894997-089B-4DBF-B31C-1F2CA234251F}"/>
                    </a:ext>
                  </a:extLst>
                </p:cNvPr>
                <p:cNvSpPr>
                  <a:spLocks noChangeArrowheads="1"/>
                </p:cNvSpPr>
                <p:nvPr/>
              </p:nvSpPr>
              <p:spPr bwMode="auto">
                <a:xfrm>
                  <a:off x="9137650" y="3686175"/>
                  <a:ext cx="730250" cy="3968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11" name="Rectangle 323">
                  <a:extLst>
                    <a:ext uri="{FF2B5EF4-FFF2-40B4-BE49-F238E27FC236}">
                      <a16:creationId xmlns:a16="http://schemas.microsoft.com/office/drawing/2014/main" id="{DB2D1EB6-51AA-4242-9FA5-538637D00D64}"/>
                    </a:ext>
                  </a:extLst>
                </p:cNvPr>
                <p:cNvSpPr>
                  <a:spLocks noChangeArrowheads="1"/>
                </p:cNvSpPr>
                <p:nvPr/>
              </p:nvSpPr>
              <p:spPr bwMode="auto">
                <a:xfrm>
                  <a:off x="9137650" y="3686175"/>
                  <a:ext cx="730250" cy="39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12" name="Oval 324">
                  <a:extLst>
                    <a:ext uri="{FF2B5EF4-FFF2-40B4-BE49-F238E27FC236}">
                      <a16:creationId xmlns:a16="http://schemas.microsoft.com/office/drawing/2014/main" id="{E1D6B562-5142-4997-BF1D-C496BEDD8447}"/>
                    </a:ext>
                  </a:extLst>
                </p:cNvPr>
                <p:cNvSpPr>
                  <a:spLocks noChangeArrowheads="1"/>
                </p:cNvSpPr>
                <p:nvPr/>
              </p:nvSpPr>
              <p:spPr bwMode="auto">
                <a:xfrm>
                  <a:off x="9264650" y="3694113"/>
                  <a:ext cx="246063" cy="246062"/>
                </a:xfrm>
                <a:prstGeom prst="ellipse">
                  <a:avLst/>
                </a:prstGeom>
                <a:solidFill>
                  <a:srgbClr val="0D0D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13" name="Oval 325">
                  <a:extLst>
                    <a:ext uri="{FF2B5EF4-FFF2-40B4-BE49-F238E27FC236}">
                      <a16:creationId xmlns:a16="http://schemas.microsoft.com/office/drawing/2014/main" id="{B03A867D-3D55-42DA-9DA7-53C43A0BB17D}"/>
                    </a:ext>
                  </a:extLst>
                </p:cNvPr>
                <p:cNvSpPr>
                  <a:spLocks noChangeArrowheads="1"/>
                </p:cNvSpPr>
                <p:nvPr/>
              </p:nvSpPr>
              <p:spPr bwMode="auto">
                <a:xfrm>
                  <a:off x="9264650" y="3702050"/>
                  <a:ext cx="246063" cy="246062"/>
                </a:xfrm>
                <a:prstGeom prst="ellipse">
                  <a:avLst/>
                </a:prstGeom>
                <a:solidFill>
                  <a:srgbClr val="2B2A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14" name="Freeform 326">
                  <a:extLst>
                    <a:ext uri="{FF2B5EF4-FFF2-40B4-BE49-F238E27FC236}">
                      <a16:creationId xmlns:a16="http://schemas.microsoft.com/office/drawing/2014/main" id="{812F26CF-BCA1-4540-A053-87699286DC41}"/>
                    </a:ext>
                  </a:extLst>
                </p:cNvPr>
                <p:cNvSpPr>
                  <a:spLocks/>
                </p:cNvSpPr>
                <p:nvPr/>
              </p:nvSpPr>
              <p:spPr bwMode="auto">
                <a:xfrm>
                  <a:off x="9296400" y="3702050"/>
                  <a:ext cx="174625" cy="39687"/>
                </a:xfrm>
                <a:custGeom>
                  <a:avLst/>
                  <a:gdLst>
                    <a:gd name="T0" fmla="*/ 11 w 22"/>
                    <a:gd name="T1" fmla="*/ 0 h 5"/>
                    <a:gd name="T2" fmla="*/ 0 w 22"/>
                    <a:gd name="T3" fmla="*/ 5 h 5"/>
                    <a:gd name="T4" fmla="*/ 11 w 22"/>
                    <a:gd name="T5" fmla="*/ 1 h 5"/>
                    <a:gd name="T6" fmla="*/ 22 w 22"/>
                    <a:gd name="T7" fmla="*/ 5 h 5"/>
                    <a:gd name="T8" fmla="*/ 11 w 22"/>
                    <a:gd name="T9" fmla="*/ 0 h 5"/>
                  </a:gdLst>
                  <a:ahLst/>
                  <a:cxnLst>
                    <a:cxn ang="0">
                      <a:pos x="T0" y="T1"/>
                    </a:cxn>
                    <a:cxn ang="0">
                      <a:pos x="T2" y="T3"/>
                    </a:cxn>
                    <a:cxn ang="0">
                      <a:pos x="T4" y="T5"/>
                    </a:cxn>
                    <a:cxn ang="0">
                      <a:pos x="T6" y="T7"/>
                    </a:cxn>
                    <a:cxn ang="0">
                      <a:pos x="T8" y="T9"/>
                    </a:cxn>
                  </a:cxnLst>
                  <a:rect l="0" t="0" r="r" b="b"/>
                  <a:pathLst>
                    <a:path w="22" h="5">
                      <a:moveTo>
                        <a:pt x="11" y="0"/>
                      </a:moveTo>
                      <a:cubicBezTo>
                        <a:pt x="7" y="0"/>
                        <a:pt x="2" y="2"/>
                        <a:pt x="0" y="5"/>
                      </a:cubicBezTo>
                      <a:cubicBezTo>
                        <a:pt x="3" y="2"/>
                        <a:pt x="7" y="1"/>
                        <a:pt x="11" y="1"/>
                      </a:cubicBezTo>
                      <a:cubicBezTo>
                        <a:pt x="16" y="1"/>
                        <a:pt x="20" y="3"/>
                        <a:pt x="22" y="5"/>
                      </a:cubicBezTo>
                      <a:cubicBezTo>
                        <a:pt x="20" y="2"/>
                        <a:pt x="16" y="0"/>
                        <a:pt x="11" y="0"/>
                      </a:cubicBezTo>
                    </a:path>
                  </a:pathLst>
                </a:custGeom>
                <a:solidFill>
                  <a:srgbClr val="413F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15" name="Oval 327">
                  <a:extLst>
                    <a:ext uri="{FF2B5EF4-FFF2-40B4-BE49-F238E27FC236}">
                      <a16:creationId xmlns:a16="http://schemas.microsoft.com/office/drawing/2014/main" id="{05FACD10-BE34-4025-A1C3-7A9A9E00675F}"/>
                    </a:ext>
                  </a:extLst>
                </p:cNvPr>
                <p:cNvSpPr>
                  <a:spLocks noChangeArrowheads="1"/>
                </p:cNvSpPr>
                <p:nvPr/>
              </p:nvSpPr>
              <p:spPr bwMode="auto">
                <a:xfrm>
                  <a:off x="9320213" y="3749675"/>
                  <a:ext cx="134938" cy="134937"/>
                </a:xfrm>
                <a:prstGeom prst="ellipse">
                  <a:avLst/>
                </a:prstGeom>
                <a:solidFill>
                  <a:srgbClr val="B1AF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16" name="Oval 328">
                  <a:extLst>
                    <a:ext uri="{FF2B5EF4-FFF2-40B4-BE49-F238E27FC236}">
                      <a16:creationId xmlns:a16="http://schemas.microsoft.com/office/drawing/2014/main" id="{D0DFFBC4-C436-40CE-A0BA-E55F46F7D420}"/>
                    </a:ext>
                  </a:extLst>
                </p:cNvPr>
                <p:cNvSpPr>
                  <a:spLocks noChangeArrowheads="1"/>
                </p:cNvSpPr>
                <p:nvPr/>
              </p:nvSpPr>
              <p:spPr bwMode="auto">
                <a:xfrm>
                  <a:off x="9344025" y="3773488"/>
                  <a:ext cx="87313" cy="87312"/>
                </a:xfrm>
                <a:prstGeom prst="ellipse">
                  <a:avLst/>
                </a:pr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17" name="Freeform 329">
                  <a:extLst>
                    <a:ext uri="{FF2B5EF4-FFF2-40B4-BE49-F238E27FC236}">
                      <a16:creationId xmlns:a16="http://schemas.microsoft.com/office/drawing/2014/main" id="{A596EE2D-C2FB-4A80-83A7-F334A53C69D4}"/>
                    </a:ext>
                  </a:extLst>
                </p:cNvPr>
                <p:cNvSpPr>
                  <a:spLocks/>
                </p:cNvSpPr>
                <p:nvPr/>
              </p:nvSpPr>
              <p:spPr bwMode="auto">
                <a:xfrm>
                  <a:off x="9320213" y="3852863"/>
                  <a:ext cx="127000" cy="39687"/>
                </a:xfrm>
                <a:custGeom>
                  <a:avLst/>
                  <a:gdLst>
                    <a:gd name="T0" fmla="*/ 8 w 16"/>
                    <a:gd name="T1" fmla="*/ 5 h 5"/>
                    <a:gd name="T2" fmla="*/ 16 w 16"/>
                    <a:gd name="T3" fmla="*/ 0 h 5"/>
                    <a:gd name="T4" fmla="*/ 8 w 16"/>
                    <a:gd name="T5" fmla="*/ 5 h 5"/>
                    <a:gd name="T6" fmla="*/ 0 w 16"/>
                    <a:gd name="T7" fmla="*/ 0 h 5"/>
                    <a:gd name="T8" fmla="*/ 8 w 16"/>
                    <a:gd name="T9" fmla="*/ 5 h 5"/>
                  </a:gdLst>
                  <a:ahLst/>
                  <a:cxnLst>
                    <a:cxn ang="0">
                      <a:pos x="T0" y="T1"/>
                    </a:cxn>
                    <a:cxn ang="0">
                      <a:pos x="T2" y="T3"/>
                    </a:cxn>
                    <a:cxn ang="0">
                      <a:pos x="T4" y="T5"/>
                    </a:cxn>
                    <a:cxn ang="0">
                      <a:pos x="T6" y="T7"/>
                    </a:cxn>
                    <a:cxn ang="0">
                      <a:pos x="T8" y="T9"/>
                    </a:cxn>
                  </a:cxnLst>
                  <a:rect l="0" t="0" r="r" b="b"/>
                  <a:pathLst>
                    <a:path w="16" h="5">
                      <a:moveTo>
                        <a:pt x="8" y="5"/>
                      </a:moveTo>
                      <a:cubicBezTo>
                        <a:pt x="12" y="5"/>
                        <a:pt x="15" y="3"/>
                        <a:pt x="16" y="0"/>
                      </a:cubicBezTo>
                      <a:cubicBezTo>
                        <a:pt x="15" y="3"/>
                        <a:pt x="12" y="5"/>
                        <a:pt x="8" y="5"/>
                      </a:cubicBezTo>
                      <a:cubicBezTo>
                        <a:pt x="4" y="5"/>
                        <a:pt x="1" y="3"/>
                        <a:pt x="0" y="0"/>
                      </a:cubicBezTo>
                      <a:cubicBezTo>
                        <a:pt x="2" y="3"/>
                        <a:pt x="5" y="5"/>
                        <a:pt x="8" y="5"/>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18" name="Freeform 330">
                  <a:extLst>
                    <a:ext uri="{FF2B5EF4-FFF2-40B4-BE49-F238E27FC236}">
                      <a16:creationId xmlns:a16="http://schemas.microsoft.com/office/drawing/2014/main" id="{8BC9F35A-8DB7-4206-97A0-56F35BF32A13}"/>
                    </a:ext>
                  </a:extLst>
                </p:cNvPr>
                <p:cNvSpPr>
                  <a:spLocks/>
                </p:cNvSpPr>
                <p:nvPr/>
              </p:nvSpPr>
              <p:spPr bwMode="auto">
                <a:xfrm>
                  <a:off x="10312400" y="3686175"/>
                  <a:ext cx="277813" cy="142875"/>
                </a:xfrm>
                <a:custGeom>
                  <a:avLst/>
                  <a:gdLst>
                    <a:gd name="T0" fmla="*/ 17 w 35"/>
                    <a:gd name="T1" fmla="*/ 0 h 18"/>
                    <a:gd name="T2" fmla="*/ 35 w 35"/>
                    <a:gd name="T3" fmla="*/ 17 h 18"/>
                    <a:gd name="T4" fmla="*/ 35 w 35"/>
                    <a:gd name="T5" fmla="*/ 18 h 18"/>
                    <a:gd name="T6" fmla="*/ 0 w 35"/>
                    <a:gd name="T7" fmla="*/ 18 h 18"/>
                    <a:gd name="T8" fmla="*/ 0 w 35"/>
                    <a:gd name="T9" fmla="*/ 17 h 18"/>
                    <a:gd name="T10" fmla="*/ 17 w 35"/>
                    <a:gd name="T11" fmla="*/ 0 h 18"/>
                  </a:gdLst>
                  <a:ahLst/>
                  <a:cxnLst>
                    <a:cxn ang="0">
                      <a:pos x="T0" y="T1"/>
                    </a:cxn>
                    <a:cxn ang="0">
                      <a:pos x="T2" y="T3"/>
                    </a:cxn>
                    <a:cxn ang="0">
                      <a:pos x="T4" y="T5"/>
                    </a:cxn>
                    <a:cxn ang="0">
                      <a:pos x="T6" y="T7"/>
                    </a:cxn>
                    <a:cxn ang="0">
                      <a:pos x="T8" y="T9"/>
                    </a:cxn>
                    <a:cxn ang="0">
                      <a:pos x="T10" y="T11"/>
                    </a:cxn>
                  </a:cxnLst>
                  <a:rect l="0" t="0" r="r" b="b"/>
                  <a:pathLst>
                    <a:path w="35" h="18">
                      <a:moveTo>
                        <a:pt x="17" y="0"/>
                      </a:moveTo>
                      <a:cubicBezTo>
                        <a:pt x="27" y="0"/>
                        <a:pt x="35" y="7"/>
                        <a:pt x="35" y="17"/>
                      </a:cubicBezTo>
                      <a:cubicBezTo>
                        <a:pt x="35" y="18"/>
                        <a:pt x="35" y="18"/>
                        <a:pt x="35" y="18"/>
                      </a:cubicBezTo>
                      <a:cubicBezTo>
                        <a:pt x="0" y="18"/>
                        <a:pt x="0" y="18"/>
                        <a:pt x="0" y="18"/>
                      </a:cubicBezTo>
                      <a:cubicBezTo>
                        <a:pt x="0" y="17"/>
                        <a:pt x="0" y="17"/>
                        <a:pt x="0" y="17"/>
                      </a:cubicBezTo>
                      <a:cubicBezTo>
                        <a:pt x="0" y="7"/>
                        <a:pt x="8" y="0"/>
                        <a:pt x="17" y="0"/>
                      </a:cubicBezTo>
                    </a:path>
                  </a:pathLst>
                </a:custGeom>
                <a:solidFill>
                  <a:srgbClr val="121C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19" name="Oval 331">
                  <a:extLst>
                    <a:ext uri="{FF2B5EF4-FFF2-40B4-BE49-F238E27FC236}">
                      <a16:creationId xmlns:a16="http://schemas.microsoft.com/office/drawing/2014/main" id="{A2858B31-B931-46EA-AB2E-B1A5993F80F5}"/>
                    </a:ext>
                  </a:extLst>
                </p:cNvPr>
                <p:cNvSpPr>
                  <a:spLocks noChangeArrowheads="1"/>
                </p:cNvSpPr>
                <p:nvPr/>
              </p:nvSpPr>
              <p:spPr bwMode="auto">
                <a:xfrm>
                  <a:off x="10328275" y="3694113"/>
                  <a:ext cx="246063" cy="246062"/>
                </a:xfrm>
                <a:prstGeom prst="ellipse">
                  <a:avLst/>
                </a:prstGeom>
                <a:solidFill>
                  <a:srgbClr val="0D0D0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21" name="Oval 332">
                  <a:extLst>
                    <a:ext uri="{FF2B5EF4-FFF2-40B4-BE49-F238E27FC236}">
                      <a16:creationId xmlns:a16="http://schemas.microsoft.com/office/drawing/2014/main" id="{C98B1AEE-5849-44B2-8380-8DD2592C528E}"/>
                    </a:ext>
                  </a:extLst>
                </p:cNvPr>
                <p:cNvSpPr>
                  <a:spLocks noChangeArrowheads="1"/>
                </p:cNvSpPr>
                <p:nvPr/>
              </p:nvSpPr>
              <p:spPr bwMode="auto">
                <a:xfrm>
                  <a:off x="10328275" y="3702050"/>
                  <a:ext cx="246063" cy="246062"/>
                </a:xfrm>
                <a:prstGeom prst="ellipse">
                  <a:avLst/>
                </a:prstGeom>
                <a:solidFill>
                  <a:srgbClr val="2B2A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22" name="Freeform 333">
                  <a:extLst>
                    <a:ext uri="{FF2B5EF4-FFF2-40B4-BE49-F238E27FC236}">
                      <a16:creationId xmlns:a16="http://schemas.microsoft.com/office/drawing/2014/main" id="{07A1934B-A421-483A-A7C3-853528DBACB1}"/>
                    </a:ext>
                  </a:extLst>
                </p:cNvPr>
                <p:cNvSpPr>
                  <a:spLocks/>
                </p:cNvSpPr>
                <p:nvPr/>
              </p:nvSpPr>
              <p:spPr bwMode="auto">
                <a:xfrm>
                  <a:off x="10360025" y="3702050"/>
                  <a:ext cx="182563" cy="39687"/>
                </a:xfrm>
                <a:custGeom>
                  <a:avLst/>
                  <a:gdLst>
                    <a:gd name="T0" fmla="*/ 11 w 23"/>
                    <a:gd name="T1" fmla="*/ 0 h 5"/>
                    <a:gd name="T2" fmla="*/ 0 w 23"/>
                    <a:gd name="T3" fmla="*/ 5 h 5"/>
                    <a:gd name="T4" fmla="*/ 11 w 23"/>
                    <a:gd name="T5" fmla="*/ 1 h 5"/>
                    <a:gd name="T6" fmla="*/ 23 w 23"/>
                    <a:gd name="T7" fmla="*/ 5 h 5"/>
                    <a:gd name="T8" fmla="*/ 11 w 23"/>
                    <a:gd name="T9" fmla="*/ 0 h 5"/>
                  </a:gdLst>
                  <a:ahLst/>
                  <a:cxnLst>
                    <a:cxn ang="0">
                      <a:pos x="T0" y="T1"/>
                    </a:cxn>
                    <a:cxn ang="0">
                      <a:pos x="T2" y="T3"/>
                    </a:cxn>
                    <a:cxn ang="0">
                      <a:pos x="T4" y="T5"/>
                    </a:cxn>
                    <a:cxn ang="0">
                      <a:pos x="T6" y="T7"/>
                    </a:cxn>
                    <a:cxn ang="0">
                      <a:pos x="T8" y="T9"/>
                    </a:cxn>
                  </a:cxnLst>
                  <a:rect l="0" t="0" r="r" b="b"/>
                  <a:pathLst>
                    <a:path w="23" h="5">
                      <a:moveTo>
                        <a:pt x="11" y="0"/>
                      </a:moveTo>
                      <a:cubicBezTo>
                        <a:pt x="7" y="0"/>
                        <a:pt x="3" y="2"/>
                        <a:pt x="0" y="5"/>
                      </a:cubicBezTo>
                      <a:cubicBezTo>
                        <a:pt x="3" y="2"/>
                        <a:pt x="7" y="1"/>
                        <a:pt x="11" y="1"/>
                      </a:cubicBezTo>
                      <a:cubicBezTo>
                        <a:pt x="16" y="1"/>
                        <a:pt x="20" y="3"/>
                        <a:pt x="23" y="5"/>
                      </a:cubicBezTo>
                      <a:cubicBezTo>
                        <a:pt x="20" y="2"/>
                        <a:pt x="16" y="0"/>
                        <a:pt x="11" y="0"/>
                      </a:cubicBezTo>
                    </a:path>
                  </a:pathLst>
                </a:custGeom>
                <a:solidFill>
                  <a:srgbClr val="413F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23" name="Oval 334">
                  <a:extLst>
                    <a:ext uri="{FF2B5EF4-FFF2-40B4-BE49-F238E27FC236}">
                      <a16:creationId xmlns:a16="http://schemas.microsoft.com/office/drawing/2014/main" id="{3F605F83-0D32-4167-97A8-E1EF4BE56F67}"/>
                    </a:ext>
                  </a:extLst>
                </p:cNvPr>
                <p:cNvSpPr>
                  <a:spLocks noChangeArrowheads="1"/>
                </p:cNvSpPr>
                <p:nvPr/>
              </p:nvSpPr>
              <p:spPr bwMode="auto">
                <a:xfrm>
                  <a:off x="10383838" y="3749675"/>
                  <a:ext cx="134938" cy="134937"/>
                </a:xfrm>
                <a:prstGeom prst="ellipse">
                  <a:avLst/>
                </a:prstGeom>
                <a:solidFill>
                  <a:srgbClr val="B1AF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24" name="Oval 335">
                  <a:extLst>
                    <a:ext uri="{FF2B5EF4-FFF2-40B4-BE49-F238E27FC236}">
                      <a16:creationId xmlns:a16="http://schemas.microsoft.com/office/drawing/2014/main" id="{0DC5FE5B-0F5A-4344-8BAE-1D91A23F5915}"/>
                    </a:ext>
                  </a:extLst>
                </p:cNvPr>
                <p:cNvSpPr>
                  <a:spLocks noChangeArrowheads="1"/>
                </p:cNvSpPr>
                <p:nvPr/>
              </p:nvSpPr>
              <p:spPr bwMode="auto">
                <a:xfrm>
                  <a:off x="10399713" y="3773488"/>
                  <a:ext cx="95250" cy="95250"/>
                </a:xfrm>
                <a:prstGeom prst="ellipse">
                  <a:avLst/>
                </a:pr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25" name="Freeform 336">
                  <a:extLst>
                    <a:ext uri="{FF2B5EF4-FFF2-40B4-BE49-F238E27FC236}">
                      <a16:creationId xmlns:a16="http://schemas.microsoft.com/office/drawing/2014/main" id="{73BF3791-CE08-4BE5-8353-FF8CCB956B51}"/>
                    </a:ext>
                  </a:extLst>
                </p:cNvPr>
                <p:cNvSpPr>
                  <a:spLocks/>
                </p:cNvSpPr>
                <p:nvPr/>
              </p:nvSpPr>
              <p:spPr bwMode="auto">
                <a:xfrm>
                  <a:off x="10383838" y="3852863"/>
                  <a:ext cx="134938" cy="39687"/>
                </a:xfrm>
                <a:custGeom>
                  <a:avLst/>
                  <a:gdLst>
                    <a:gd name="T0" fmla="*/ 8 w 17"/>
                    <a:gd name="T1" fmla="*/ 5 h 5"/>
                    <a:gd name="T2" fmla="*/ 17 w 17"/>
                    <a:gd name="T3" fmla="*/ 0 h 5"/>
                    <a:gd name="T4" fmla="*/ 8 w 17"/>
                    <a:gd name="T5" fmla="*/ 5 h 5"/>
                    <a:gd name="T6" fmla="*/ 0 w 17"/>
                    <a:gd name="T7" fmla="*/ 0 h 5"/>
                    <a:gd name="T8" fmla="*/ 8 w 17"/>
                    <a:gd name="T9" fmla="*/ 5 h 5"/>
                  </a:gdLst>
                  <a:ahLst/>
                  <a:cxnLst>
                    <a:cxn ang="0">
                      <a:pos x="T0" y="T1"/>
                    </a:cxn>
                    <a:cxn ang="0">
                      <a:pos x="T2" y="T3"/>
                    </a:cxn>
                    <a:cxn ang="0">
                      <a:pos x="T4" y="T5"/>
                    </a:cxn>
                    <a:cxn ang="0">
                      <a:pos x="T6" y="T7"/>
                    </a:cxn>
                    <a:cxn ang="0">
                      <a:pos x="T8" y="T9"/>
                    </a:cxn>
                  </a:cxnLst>
                  <a:rect l="0" t="0" r="r" b="b"/>
                  <a:pathLst>
                    <a:path w="17" h="5">
                      <a:moveTo>
                        <a:pt x="8" y="5"/>
                      </a:moveTo>
                      <a:cubicBezTo>
                        <a:pt x="12" y="5"/>
                        <a:pt x="15" y="3"/>
                        <a:pt x="17" y="0"/>
                      </a:cubicBezTo>
                      <a:cubicBezTo>
                        <a:pt x="15" y="3"/>
                        <a:pt x="12" y="5"/>
                        <a:pt x="8" y="5"/>
                      </a:cubicBezTo>
                      <a:cubicBezTo>
                        <a:pt x="5" y="5"/>
                        <a:pt x="2" y="3"/>
                        <a:pt x="0" y="0"/>
                      </a:cubicBezTo>
                      <a:cubicBezTo>
                        <a:pt x="2" y="3"/>
                        <a:pt x="5" y="5"/>
                        <a:pt x="8" y="5"/>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26" name="Rectangle 339">
                  <a:extLst>
                    <a:ext uri="{FF2B5EF4-FFF2-40B4-BE49-F238E27FC236}">
                      <a16:creationId xmlns:a16="http://schemas.microsoft.com/office/drawing/2014/main" id="{9A3CCD14-6358-402F-844C-1147DDF670D4}"/>
                    </a:ext>
                  </a:extLst>
                </p:cNvPr>
                <p:cNvSpPr>
                  <a:spLocks noChangeArrowheads="1"/>
                </p:cNvSpPr>
                <p:nvPr/>
              </p:nvSpPr>
              <p:spPr bwMode="auto">
                <a:xfrm>
                  <a:off x="10113963" y="3535363"/>
                  <a:ext cx="63500" cy="15875"/>
                </a:xfrm>
                <a:prstGeom prst="rect">
                  <a:avLst/>
                </a:prstGeom>
                <a:solidFill>
                  <a:srgbClr val="F7721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27" name="Freeform 340">
                  <a:extLst>
                    <a:ext uri="{FF2B5EF4-FFF2-40B4-BE49-F238E27FC236}">
                      <a16:creationId xmlns:a16="http://schemas.microsoft.com/office/drawing/2014/main" id="{3B050ACB-BAEA-436D-8775-1318AD6A822A}"/>
                    </a:ext>
                  </a:extLst>
                </p:cNvPr>
                <p:cNvSpPr>
                  <a:spLocks/>
                </p:cNvSpPr>
                <p:nvPr/>
              </p:nvSpPr>
              <p:spPr bwMode="auto">
                <a:xfrm>
                  <a:off x="10629900" y="3590925"/>
                  <a:ext cx="23813" cy="87312"/>
                </a:xfrm>
                <a:custGeom>
                  <a:avLst/>
                  <a:gdLst>
                    <a:gd name="T0" fmla="*/ 3 w 3"/>
                    <a:gd name="T1" fmla="*/ 11 h 11"/>
                    <a:gd name="T2" fmla="*/ 0 w 3"/>
                    <a:gd name="T3" fmla="*/ 11 h 11"/>
                    <a:gd name="T4" fmla="*/ 0 w 3"/>
                    <a:gd name="T5" fmla="*/ 0 h 11"/>
                    <a:gd name="T6" fmla="*/ 3 w 3"/>
                    <a:gd name="T7" fmla="*/ 0 h 11"/>
                    <a:gd name="T8" fmla="*/ 3 w 3"/>
                    <a:gd name="T9" fmla="*/ 11 h 11"/>
                  </a:gdLst>
                  <a:ahLst/>
                  <a:cxnLst>
                    <a:cxn ang="0">
                      <a:pos x="T0" y="T1"/>
                    </a:cxn>
                    <a:cxn ang="0">
                      <a:pos x="T2" y="T3"/>
                    </a:cxn>
                    <a:cxn ang="0">
                      <a:pos x="T4" y="T5"/>
                    </a:cxn>
                    <a:cxn ang="0">
                      <a:pos x="T6" y="T7"/>
                    </a:cxn>
                    <a:cxn ang="0">
                      <a:pos x="T8" y="T9"/>
                    </a:cxn>
                  </a:cxnLst>
                  <a:rect l="0" t="0" r="r" b="b"/>
                  <a:pathLst>
                    <a:path w="3" h="11">
                      <a:moveTo>
                        <a:pt x="3" y="11"/>
                      </a:moveTo>
                      <a:cubicBezTo>
                        <a:pt x="0" y="11"/>
                        <a:pt x="0" y="11"/>
                        <a:pt x="0" y="11"/>
                      </a:cubicBezTo>
                      <a:cubicBezTo>
                        <a:pt x="0" y="0"/>
                        <a:pt x="0" y="0"/>
                        <a:pt x="0" y="0"/>
                      </a:cubicBezTo>
                      <a:cubicBezTo>
                        <a:pt x="3" y="0"/>
                        <a:pt x="3" y="0"/>
                        <a:pt x="3" y="0"/>
                      </a:cubicBezTo>
                      <a:cubicBezTo>
                        <a:pt x="3" y="2"/>
                        <a:pt x="3" y="7"/>
                        <a:pt x="3" y="11"/>
                      </a:cubicBezTo>
                      <a:close/>
                    </a:path>
                  </a:pathLst>
                </a:custGeom>
                <a:solidFill>
                  <a:srgbClr val="F2F5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28" name="Freeform 341">
                  <a:extLst>
                    <a:ext uri="{FF2B5EF4-FFF2-40B4-BE49-F238E27FC236}">
                      <a16:creationId xmlns:a16="http://schemas.microsoft.com/office/drawing/2014/main" id="{8C891C7E-CECA-4C23-8B1C-2C632DFFCA0C}"/>
                    </a:ext>
                  </a:extLst>
                </p:cNvPr>
                <p:cNvSpPr>
                  <a:spLocks/>
                </p:cNvSpPr>
                <p:nvPr/>
              </p:nvSpPr>
              <p:spPr bwMode="auto">
                <a:xfrm>
                  <a:off x="10304463" y="3338513"/>
                  <a:ext cx="158750" cy="166687"/>
                </a:xfrm>
                <a:custGeom>
                  <a:avLst/>
                  <a:gdLst>
                    <a:gd name="T0" fmla="*/ 20 w 20"/>
                    <a:gd name="T1" fmla="*/ 20 h 21"/>
                    <a:gd name="T2" fmla="*/ 19 w 20"/>
                    <a:gd name="T3" fmla="*/ 21 h 21"/>
                    <a:gd name="T4" fmla="*/ 11 w 20"/>
                    <a:gd name="T5" fmla="*/ 21 h 21"/>
                    <a:gd name="T6" fmla="*/ 0 w 20"/>
                    <a:gd name="T7" fmla="*/ 0 h 21"/>
                    <a:gd name="T8" fmla="*/ 20 w 20"/>
                    <a:gd name="T9" fmla="*/ 20 h 21"/>
                  </a:gdLst>
                  <a:ahLst/>
                  <a:cxnLst>
                    <a:cxn ang="0">
                      <a:pos x="T0" y="T1"/>
                    </a:cxn>
                    <a:cxn ang="0">
                      <a:pos x="T2" y="T3"/>
                    </a:cxn>
                    <a:cxn ang="0">
                      <a:pos x="T4" y="T5"/>
                    </a:cxn>
                    <a:cxn ang="0">
                      <a:pos x="T6" y="T7"/>
                    </a:cxn>
                    <a:cxn ang="0">
                      <a:pos x="T8" y="T9"/>
                    </a:cxn>
                  </a:cxnLst>
                  <a:rect l="0" t="0" r="r" b="b"/>
                  <a:pathLst>
                    <a:path w="20" h="21">
                      <a:moveTo>
                        <a:pt x="20" y="20"/>
                      </a:moveTo>
                      <a:cubicBezTo>
                        <a:pt x="19" y="21"/>
                        <a:pt x="19" y="21"/>
                        <a:pt x="19" y="21"/>
                      </a:cubicBezTo>
                      <a:cubicBezTo>
                        <a:pt x="11" y="21"/>
                        <a:pt x="11" y="21"/>
                        <a:pt x="11" y="21"/>
                      </a:cubicBezTo>
                      <a:cubicBezTo>
                        <a:pt x="0" y="0"/>
                        <a:pt x="0" y="0"/>
                        <a:pt x="0" y="0"/>
                      </a:cubicBezTo>
                      <a:cubicBezTo>
                        <a:pt x="8" y="8"/>
                        <a:pt x="17" y="17"/>
                        <a:pt x="20" y="20"/>
                      </a:cubicBezTo>
                      <a:close/>
                    </a:path>
                  </a:pathLst>
                </a:custGeom>
                <a:solidFill>
                  <a:srgbClr val="D0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29" name="Freeform 342">
                  <a:extLst>
                    <a:ext uri="{FF2B5EF4-FFF2-40B4-BE49-F238E27FC236}">
                      <a16:creationId xmlns:a16="http://schemas.microsoft.com/office/drawing/2014/main" id="{EA9DEA64-E4BB-452A-98D9-B56BF11BB83E}"/>
                    </a:ext>
                  </a:extLst>
                </p:cNvPr>
                <p:cNvSpPr>
                  <a:spLocks/>
                </p:cNvSpPr>
                <p:nvPr/>
              </p:nvSpPr>
              <p:spPr bwMode="auto">
                <a:xfrm>
                  <a:off x="10113963" y="3330575"/>
                  <a:ext cx="254000" cy="182562"/>
                </a:xfrm>
                <a:custGeom>
                  <a:avLst/>
                  <a:gdLst>
                    <a:gd name="T0" fmla="*/ 32 w 32"/>
                    <a:gd name="T1" fmla="*/ 23 h 23"/>
                    <a:gd name="T2" fmla="*/ 22 w 32"/>
                    <a:gd name="T3" fmla="*/ 3 h 23"/>
                    <a:gd name="T4" fmla="*/ 11 w 32"/>
                    <a:gd name="T5" fmla="*/ 0 h 23"/>
                    <a:gd name="T6" fmla="*/ 0 w 32"/>
                    <a:gd name="T7" fmla="*/ 0 h 23"/>
                    <a:gd name="T8" fmla="*/ 0 w 32"/>
                    <a:gd name="T9" fmla="*/ 22 h 23"/>
                    <a:gd name="T10" fmla="*/ 32 w 32"/>
                    <a:gd name="T11" fmla="*/ 23 h 23"/>
                  </a:gdLst>
                  <a:ahLst/>
                  <a:cxnLst>
                    <a:cxn ang="0">
                      <a:pos x="T0" y="T1"/>
                    </a:cxn>
                    <a:cxn ang="0">
                      <a:pos x="T2" y="T3"/>
                    </a:cxn>
                    <a:cxn ang="0">
                      <a:pos x="T4" y="T5"/>
                    </a:cxn>
                    <a:cxn ang="0">
                      <a:pos x="T6" y="T7"/>
                    </a:cxn>
                    <a:cxn ang="0">
                      <a:pos x="T8" y="T9"/>
                    </a:cxn>
                    <a:cxn ang="0">
                      <a:pos x="T10" y="T11"/>
                    </a:cxn>
                  </a:cxnLst>
                  <a:rect l="0" t="0" r="r" b="b"/>
                  <a:pathLst>
                    <a:path w="32" h="23">
                      <a:moveTo>
                        <a:pt x="32" y="23"/>
                      </a:moveTo>
                      <a:cubicBezTo>
                        <a:pt x="32" y="23"/>
                        <a:pt x="23" y="5"/>
                        <a:pt x="22" y="3"/>
                      </a:cubicBezTo>
                      <a:cubicBezTo>
                        <a:pt x="20" y="0"/>
                        <a:pt x="16" y="0"/>
                        <a:pt x="11" y="0"/>
                      </a:cubicBezTo>
                      <a:cubicBezTo>
                        <a:pt x="6" y="0"/>
                        <a:pt x="0" y="0"/>
                        <a:pt x="0" y="0"/>
                      </a:cubicBezTo>
                      <a:cubicBezTo>
                        <a:pt x="0" y="22"/>
                        <a:pt x="0" y="22"/>
                        <a:pt x="0" y="22"/>
                      </a:cubicBezTo>
                      <a:lnTo>
                        <a:pt x="32" y="23"/>
                      </a:lnTo>
                      <a:close/>
                    </a:path>
                  </a:pathLst>
                </a:custGeom>
                <a:solidFill>
                  <a:srgbClr val="D0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30" name="Rectangle 343">
                  <a:extLst>
                    <a:ext uri="{FF2B5EF4-FFF2-40B4-BE49-F238E27FC236}">
                      <a16:creationId xmlns:a16="http://schemas.microsoft.com/office/drawing/2014/main" id="{B6A40490-8F2A-4B3B-9D2C-049F48E1CEDD}"/>
                    </a:ext>
                  </a:extLst>
                </p:cNvPr>
                <p:cNvSpPr>
                  <a:spLocks noChangeArrowheads="1"/>
                </p:cNvSpPr>
                <p:nvPr/>
              </p:nvSpPr>
              <p:spPr bwMode="auto">
                <a:xfrm>
                  <a:off x="9740900" y="3741738"/>
                  <a:ext cx="206375" cy="95250"/>
                </a:xfrm>
                <a:prstGeom prst="rect">
                  <a:avLst/>
                </a:prstGeom>
                <a:solidFill>
                  <a:srgbClr val="B5B3B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31" name="Freeform 344">
                  <a:extLst>
                    <a:ext uri="{FF2B5EF4-FFF2-40B4-BE49-F238E27FC236}">
                      <a16:creationId xmlns:a16="http://schemas.microsoft.com/office/drawing/2014/main" id="{0B7E611F-441E-4545-A49F-FDC9AE4E9C50}"/>
                    </a:ext>
                  </a:extLst>
                </p:cNvPr>
                <p:cNvSpPr>
                  <a:spLocks/>
                </p:cNvSpPr>
                <p:nvPr/>
              </p:nvSpPr>
              <p:spPr bwMode="auto">
                <a:xfrm>
                  <a:off x="9018588" y="3678238"/>
                  <a:ext cx="0" cy="7937"/>
                </a:xfrm>
                <a:custGeom>
                  <a:avLst/>
                  <a:gdLst>
                    <a:gd name="T0" fmla="*/ 5 h 5"/>
                    <a:gd name="T1" fmla="*/ 0 h 5"/>
                    <a:gd name="T2" fmla="*/ 5 h 5"/>
                  </a:gdLst>
                  <a:ahLst/>
                  <a:cxnLst>
                    <a:cxn ang="0">
                      <a:pos x="0" y="T0"/>
                    </a:cxn>
                    <a:cxn ang="0">
                      <a:pos x="0" y="T1"/>
                    </a:cxn>
                    <a:cxn ang="0">
                      <a:pos x="0" y="T2"/>
                    </a:cxn>
                  </a:cxnLst>
                  <a:rect l="0" t="0" r="r" b="b"/>
                  <a:pathLst>
                    <a:path h="5">
                      <a:moveTo>
                        <a:pt x="0" y="5"/>
                      </a:moveTo>
                      <a:lnTo>
                        <a:pt x="0" y="0"/>
                      </a:lnTo>
                      <a:lnTo>
                        <a:pt x="0" y="5"/>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32" name="Freeform 345">
                  <a:extLst>
                    <a:ext uri="{FF2B5EF4-FFF2-40B4-BE49-F238E27FC236}">
                      <a16:creationId xmlns:a16="http://schemas.microsoft.com/office/drawing/2014/main" id="{6A31CCA9-255C-4421-838B-520C681A0B3F}"/>
                    </a:ext>
                  </a:extLst>
                </p:cNvPr>
                <p:cNvSpPr>
                  <a:spLocks/>
                </p:cNvSpPr>
                <p:nvPr/>
              </p:nvSpPr>
              <p:spPr bwMode="auto">
                <a:xfrm>
                  <a:off x="9018588" y="3132138"/>
                  <a:ext cx="912813" cy="561975"/>
                </a:xfrm>
                <a:custGeom>
                  <a:avLst/>
                  <a:gdLst>
                    <a:gd name="T0" fmla="*/ 0 w 115"/>
                    <a:gd name="T1" fmla="*/ 67 h 71"/>
                    <a:gd name="T2" fmla="*/ 4 w 115"/>
                    <a:gd name="T3" fmla="*/ 71 h 71"/>
                    <a:gd name="T4" fmla="*/ 111 w 115"/>
                    <a:gd name="T5" fmla="*/ 71 h 71"/>
                    <a:gd name="T6" fmla="*/ 115 w 115"/>
                    <a:gd name="T7" fmla="*/ 67 h 71"/>
                    <a:gd name="T8" fmla="*/ 115 w 115"/>
                    <a:gd name="T9" fmla="*/ 4 h 71"/>
                    <a:gd name="T10" fmla="*/ 111 w 115"/>
                    <a:gd name="T11" fmla="*/ 0 h 71"/>
                    <a:gd name="T12" fmla="*/ 4 w 115"/>
                    <a:gd name="T13" fmla="*/ 0 h 71"/>
                    <a:gd name="T14" fmla="*/ 0 w 115"/>
                    <a:gd name="T15" fmla="*/ 4 h 71"/>
                    <a:gd name="T16" fmla="*/ 0 w 115"/>
                    <a:gd name="T17" fmla="*/ 6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5" h="71">
                      <a:moveTo>
                        <a:pt x="0" y="67"/>
                      </a:moveTo>
                      <a:cubicBezTo>
                        <a:pt x="0" y="69"/>
                        <a:pt x="2" y="71"/>
                        <a:pt x="4" y="71"/>
                      </a:cubicBezTo>
                      <a:cubicBezTo>
                        <a:pt x="111" y="71"/>
                        <a:pt x="111" y="71"/>
                        <a:pt x="111" y="71"/>
                      </a:cubicBezTo>
                      <a:cubicBezTo>
                        <a:pt x="113" y="71"/>
                        <a:pt x="115" y="69"/>
                        <a:pt x="115" y="67"/>
                      </a:cubicBezTo>
                      <a:cubicBezTo>
                        <a:pt x="115" y="4"/>
                        <a:pt x="115" y="4"/>
                        <a:pt x="115" y="4"/>
                      </a:cubicBezTo>
                      <a:cubicBezTo>
                        <a:pt x="115" y="2"/>
                        <a:pt x="113" y="0"/>
                        <a:pt x="111" y="0"/>
                      </a:cubicBezTo>
                      <a:cubicBezTo>
                        <a:pt x="4" y="0"/>
                        <a:pt x="4" y="0"/>
                        <a:pt x="4" y="0"/>
                      </a:cubicBezTo>
                      <a:cubicBezTo>
                        <a:pt x="2" y="0"/>
                        <a:pt x="0" y="2"/>
                        <a:pt x="0" y="4"/>
                      </a:cubicBezTo>
                      <a:cubicBezTo>
                        <a:pt x="0" y="67"/>
                        <a:pt x="0" y="67"/>
                        <a:pt x="0" y="67"/>
                      </a:cubicBezTo>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33" name="Freeform 346">
                  <a:extLst>
                    <a:ext uri="{FF2B5EF4-FFF2-40B4-BE49-F238E27FC236}">
                      <a16:creationId xmlns:a16="http://schemas.microsoft.com/office/drawing/2014/main" id="{3A22F828-0105-4C73-8544-9C4A7CD0D3B8}"/>
                    </a:ext>
                  </a:extLst>
                </p:cNvPr>
                <p:cNvSpPr>
                  <a:spLocks noEditPoints="1"/>
                </p:cNvSpPr>
                <p:nvPr/>
              </p:nvSpPr>
              <p:spPr bwMode="auto">
                <a:xfrm>
                  <a:off x="9058275" y="3163888"/>
                  <a:ext cx="841375" cy="498475"/>
                </a:xfrm>
                <a:prstGeom prst="roundRect">
                  <a:avLst/>
                </a:prstGeom>
                <a:no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34" name="Rectangle 347">
                  <a:extLst>
                    <a:ext uri="{FF2B5EF4-FFF2-40B4-BE49-F238E27FC236}">
                      <a16:creationId xmlns:a16="http://schemas.microsoft.com/office/drawing/2014/main" id="{CA7F92FD-02E5-4C9B-927D-7F310F803E37}"/>
                    </a:ext>
                  </a:extLst>
                </p:cNvPr>
                <p:cNvSpPr>
                  <a:spLocks noChangeArrowheads="1"/>
                </p:cNvSpPr>
                <p:nvPr/>
              </p:nvSpPr>
              <p:spPr bwMode="auto">
                <a:xfrm>
                  <a:off x="9090025" y="3275013"/>
                  <a:ext cx="777875" cy="7937"/>
                </a:xfrm>
                <a:prstGeom prst="rect">
                  <a:avLst/>
                </a:prstGeom>
                <a:solidFill>
                  <a:srgbClr val="E9E9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35" name="Rectangle 348">
                  <a:extLst>
                    <a:ext uri="{FF2B5EF4-FFF2-40B4-BE49-F238E27FC236}">
                      <a16:creationId xmlns:a16="http://schemas.microsoft.com/office/drawing/2014/main" id="{685572AA-EE34-4474-93F6-563BD2E136A6}"/>
                    </a:ext>
                  </a:extLst>
                </p:cNvPr>
                <p:cNvSpPr>
                  <a:spLocks noChangeArrowheads="1"/>
                </p:cNvSpPr>
                <p:nvPr/>
              </p:nvSpPr>
              <p:spPr bwMode="auto">
                <a:xfrm>
                  <a:off x="9090025" y="3275013"/>
                  <a:ext cx="777875" cy="7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39" name="Rectangle 350">
                  <a:extLst>
                    <a:ext uri="{FF2B5EF4-FFF2-40B4-BE49-F238E27FC236}">
                      <a16:creationId xmlns:a16="http://schemas.microsoft.com/office/drawing/2014/main" id="{CBD5B6FE-6C0C-4438-B40B-05EA42186B56}"/>
                    </a:ext>
                  </a:extLst>
                </p:cNvPr>
                <p:cNvSpPr>
                  <a:spLocks noChangeArrowheads="1"/>
                </p:cNvSpPr>
                <p:nvPr/>
              </p:nvSpPr>
              <p:spPr bwMode="auto">
                <a:xfrm>
                  <a:off x="9090025" y="3417888"/>
                  <a:ext cx="777875" cy="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40" name="Rectangle 351">
                  <a:extLst>
                    <a:ext uri="{FF2B5EF4-FFF2-40B4-BE49-F238E27FC236}">
                      <a16:creationId xmlns:a16="http://schemas.microsoft.com/office/drawing/2014/main" id="{E5D9AFA4-BE28-4F5D-B930-C19EAA5B47A3}"/>
                    </a:ext>
                  </a:extLst>
                </p:cNvPr>
                <p:cNvSpPr>
                  <a:spLocks noChangeArrowheads="1"/>
                </p:cNvSpPr>
                <p:nvPr/>
              </p:nvSpPr>
              <p:spPr bwMode="auto">
                <a:xfrm>
                  <a:off x="9090025" y="3551238"/>
                  <a:ext cx="777875" cy="7937"/>
                </a:xfrm>
                <a:prstGeom prst="rect">
                  <a:avLst/>
                </a:prstGeom>
                <a:solidFill>
                  <a:srgbClr val="DEDED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41" name="Rectangle 352">
                  <a:extLst>
                    <a:ext uri="{FF2B5EF4-FFF2-40B4-BE49-F238E27FC236}">
                      <a16:creationId xmlns:a16="http://schemas.microsoft.com/office/drawing/2014/main" id="{95FA1055-77B1-4C42-B1F1-EBBD22054625}"/>
                    </a:ext>
                  </a:extLst>
                </p:cNvPr>
                <p:cNvSpPr>
                  <a:spLocks noChangeArrowheads="1"/>
                </p:cNvSpPr>
                <p:nvPr/>
              </p:nvSpPr>
              <p:spPr bwMode="auto">
                <a:xfrm>
                  <a:off x="9090025" y="3551238"/>
                  <a:ext cx="777875" cy="7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grpSp>
          <p:sp>
            <p:nvSpPr>
              <p:cNvPr id="5442" name="Oval 353">
                <a:extLst>
                  <a:ext uri="{FF2B5EF4-FFF2-40B4-BE49-F238E27FC236}">
                    <a16:creationId xmlns:a16="http://schemas.microsoft.com/office/drawing/2014/main" id="{50D3236D-F42D-4416-AF3F-65F36DA8D9CB}"/>
                  </a:ext>
                </a:extLst>
              </p:cNvPr>
              <p:cNvSpPr>
                <a:spLocks noChangeArrowheads="1"/>
              </p:cNvSpPr>
              <p:nvPr/>
            </p:nvSpPr>
            <p:spPr bwMode="auto">
              <a:xfrm>
                <a:off x="6794500" y="4137025"/>
                <a:ext cx="1150938" cy="39687"/>
              </a:xfrm>
              <a:prstGeom prst="ellipse">
                <a:avLst/>
              </a:pr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43" name="Freeform 354">
                <a:extLst>
                  <a:ext uri="{FF2B5EF4-FFF2-40B4-BE49-F238E27FC236}">
                    <a16:creationId xmlns:a16="http://schemas.microsoft.com/office/drawing/2014/main" id="{E7114DA5-4843-42A4-861C-B02BC74F92C7}"/>
                  </a:ext>
                </a:extLst>
              </p:cNvPr>
              <p:cNvSpPr>
                <a:spLocks/>
              </p:cNvSpPr>
              <p:nvPr/>
            </p:nvSpPr>
            <p:spPr bwMode="auto">
              <a:xfrm>
                <a:off x="6873875" y="3749675"/>
                <a:ext cx="492125" cy="403225"/>
              </a:xfrm>
              <a:custGeom>
                <a:avLst/>
                <a:gdLst>
                  <a:gd name="T0" fmla="*/ 62 w 62"/>
                  <a:gd name="T1" fmla="*/ 50 h 51"/>
                  <a:gd name="T2" fmla="*/ 61 w 62"/>
                  <a:gd name="T3" fmla="*/ 51 h 51"/>
                  <a:gd name="T4" fmla="*/ 1 w 62"/>
                  <a:gd name="T5" fmla="*/ 51 h 51"/>
                  <a:gd name="T6" fmla="*/ 0 w 62"/>
                  <a:gd name="T7" fmla="*/ 50 h 51"/>
                  <a:gd name="T8" fmla="*/ 0 w 62"/>
                  <a:gd name="T9" fmla="*/ 1 h 51"/>
                  <a:gd name="T10" fmla="*/ 1 w 62"/>
                  <a:gd name="T11" fmla="*/ 0 h 51"/>
                  <a:gd name="T12" fmla="*/ 61 w 62"/>
                  <a:gd name="T13" fmla="*/ 0 h 51"/>
                  <a:gd name="T14" fmla="*/ 62 w 62"/>
                  <a:gd name="T15" fmla="*/ 1 h 51"/>
                  <a:gd name="T16" fmla="*/ 62 w 62"/>
                  <a:gd name="T17" fmla="*/ 5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51">
                    <a:moveTo>
                      <a:pt x="62" y="50"/>
                    </a:moveTo>
                    <a:cubicBezTo>
                      <a:pt x="62" y="51"/>
                      <a:pt x="62" y="51"/>
                      <a:pt x="61" y="51"/>
                    </a:cubicBezTo>
                    <a:cubicBezTo>
                      <a:pt x="1" y="51"/>
                      <a:pt x="1" y="51"/>
                      <a:pt x="1" y="51"/>
                    </a:cubicBezTo>
                    <a:cubicBezTo>
                      <a:pt x="1" y="51"/>
                      <a:pt x="0" y="51"/>
                      <a:pt x="0" y="50"/>
                    </a:cubicBezTo>
                    <a:cubicBezTo>
                      <a:pt x="0" y="1"/>
                      <a:pt x="0" y="1"/>
                      <a:pt x="0" y="1"/>
                    </a:cubicBezTo>
                    <a:cubicBezTo>
                      <a:pt x="0" y="0"/>
                      <a:pt x="1" y="0"/>
                      <a:pt x="1" y="0"/>
                    </a:cubicBezTo>
                    <a:cubicBezTo>
                      <a:pt x="61" y="0"/>
                      <a:pt x="61" y="0"/>
                      <a:pt x="61" y="0"/>
                    </a:cubicBezTo>
                    <a:cubicBezTo>
                      <a:pt x="62" y="0"/>
                      <a:pt x="62" y="0"/>
                      <a:pt x="62" y="1"/>
                    </a:cubicBezTo>
                    <a:cubicBezTo>
                      <a:pt x="62" y="50"/>
                      <a:pt x="62" y="50"/>
                      <a:pt x="62" y="50"/>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44" name="Freeform 355">
                <a:extLst>
                  <a:ext uri="{FF2B5EF4-FFF2-40B4-BE49-F238E27FC236}">
                    <a16:creationId xmlns:a16="http://schemas.microsoft.com/office/drawing/2014/main" id="{3CD233B8-D9BE-4BCD-8C3D-716198B2D813}"/>
                  </a:ext>
                </a:extLst>
              </p:cNvPr>
              <p:cNvSpPr>
                <a:spLocks/>
              </p:cNvSpPr>
              <p:nvPr/>
            </p:nvSpPr>
            <p:spPr bwMode="auto">
              <a:xfrm>
                <a:off x="7040563" y="3789363"/>
                <a:ext cx="166688" cy="31750"/>
              </a:xfrm>
              <a:custGeom>
                <a:avLst/>
                <a:gdLst>
                  <a:gd name="T0" fmla="*/ 21 w 21"/>
                  <a:gd name="T1" fmla="*/ 2 h 4"/>
                  <a:gd name="T2" fmla="*/ 19 w 21"/>
                  <a:gd name="T3" fmla="*/ 4 h 4"/>
                  <a:gd name="T4" fmla="*/ 2 w 21"/>
                  <a:gd name="T5" fmla="*/ 4 h 4"/>
                  <a:gd name="T6" fmla="*/ 0 w 21"/>
                  <a:gd name="T7" fmla="*/ 2 h 4"/>
                  <a:gd name="T8" fmla="*/ 2 w 21"/>
                  <a:gd name="T9" fmla="*/ 0 h 4"/>
                  <a:gd name="T10" fmla="*/ 19 w 21"/>
                  <a:gd name="T11" fmla="*/ 0 h 4"/>
                  <a:gd name="T12" fmla="*/ 21 w 21"/>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21" h="4">
                    <a:moveTo>
                      <a:pt x="21" y="2"/>
                    </a:moveTo>
                    <a:cubicBezTo>
                      <a:pt x="21" y="3"/>
                      <a:pt x="20" y="4"/>
                      <a:pt x="19" y="4"/>
                    </a:cubicBezTo>
                    <a:cubicBezTo>
                      <a:pt x="2" y="4"/>
                      <a:pt x="2" y="4"/>
                      <a:pt x="2" y="4"/>
                    </a:cubicBezTo>
                    <a:cubicBezTo>
                      <a:pt x="1" y="4"/>
                      <a:pt x="0" y="3"/>
                      <a:pt x="0" y="2"/>
                    </a:cubicBezTo>
                    <a:cubicBezTo>
                      <a:pt x="0" y="1"/>
                      <a:pt x="1" y="0"/>
                      <a:pt x="2" y="0"/>
                    </a:cubicBezTo>
                    <a:cubicBezTo>
                      <a:pt x="19" y="0"/>
                      <a:pt x="19" y="0"/>
                      <a:pt x="19" y="0"/>
                    </a:cubicBezTo>
                    <a:cubicBezTo>
                      <a:pt x="20" y="0"/>
                      <a:pt x="21" y="1"/>
                      <a:pt x="21" y="2"/>
                    </a:cubicBezTo>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45" name="Freeform 356">
                <a:extLst>
                  <a:ext uri="{FF2B5EF4-FFF2-40B4-BE49-F238E27FC236}">
                    <a16:creationId xmlns:a16="http://schemas.microsoft.com/office/drawing/2014/main" id="{A517A921-D770-49BE-8A8A-83F08567BA72}"/>
                  </a:ext>
                </a:extLst>
              </p:cNvPr>
              <p:cNvSpPr>
                <a:spLocks/>
              </p:cNvSpPr>
              <p:nvPr/>
            </p:nvSpPr>
            <p:spPr bwMode="auto">
              <a:xfrm>
                <a:off x="6873875" y="3749675"/>
                <a:ext cx="396875" cy="15875"/>
              </a:xfrm>
              <a:custGeom>
                <a:avLst/>
                <a:gdLst>
                  <a:gd name="T0" fmla="*/ 250 w 250"/>
                  <a:gd name="T1" fmla="*/ 0 h 10"/>
                  <a:gd name="T2" fmla="*/ 0 w 250"/>
                  <a:gd name="T3" fmla="*/ 0 h 10"/>
                  <a:gd name="T4" fmla="*/ 0 w 250"/>
                  <a:gd name="T5" fmla="*/ 5 h 10"/>
                  <a:gd name="T6" fmla="*/ 0 w 250"/>
                  <a:gd name="T7" fmla="*/ 5 h 10"/>
                  <a:gd name="T8" fmla="*/ 0 w 250"/>
                  <a:gd name="T9" fmla="*/ 10 h 10"/>
                  <a:gd name="T10" fmla="*/ 250 w 250"/>
                  <a:gd name="T11" fmla="*/ 10 h 10"/>
                  <a:gd name="T12" fmla="*/ 250 w 25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250" h="10">
                    <a:moveTo>
                      <a:pt x="250" y="0"/>
                    </a:moveTo>
                    <a:lnTo>
                      <a:pt x="0" y="0"/>
                    </a:lnTo>
                    <a:lnTo>
                      <a:pt x="0" y="5"/>
                    </a:lnTo>
                    <a:lnTo>
                      <a:pt x="0" y="5"/>
                    </a:lnTo>
                    <a:lnTo>
                      <a:pt x="0" y="10"/>
                    </a:lnTo>
                    <a:lnTo>
                      <a:pt x="250" y="10"/>
                    </a:lnTo>
                    <a:lnTo>
                      <a:pt x="250" y="0"/>
                    </a:lnTo>
                    <a:close/>
                  </a:path>
                </a:pathLst>
              </a:custGeom>
              <a:solidFill>
                <a:srgbClr val="D795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46" name="Freeform 357">
                <a:extLst>
                  <a:ext uri="{FF2B5EF4-FFF2-40B4-BE49-F238E27FC236}">
                    <a16:creationId xmlns:a16="http://schemas.microsoft.com/office/drawing/2014/main" id="{7A7E48BA-B279-4682-AAFE-ABA6D599E798}"/>
                  </a:ext>
                </a:extLst>
              </p:cNvPr>
              <p:cNvSpPr>
                <a:spLocks/>
              </p:cNvSpPr>
              <p:nvPr/>
            </p:nvSpPr>
            <p:spPr bwMode="auto">
              <a:xfrm>
                <a:off x="6873875" y="3749675"/>
                <a:ext cx="396875" cy="15875"/>
              </a:xfrm>
              <a:custGeom>
                <a:avLst/>
                <a:gdLst>
                  <a:gd name="T0" fmla="*/ 250 w 250"/>
                  <a:gd name="T1" fmla="*/ 0 h 10"/>
                  <a:gd name="T2" fmla="*/ 0 w 250"/>
                  <a:gd name="T3" fmla="*/ 0 h 10"/>
                  <a:gd name="T4" fmla="*/ 0 w 250"/>
                  <a:gd name="T5" fmla="*/ 5 h 10"/>
                  <a:gd name="T6" fmla="*/ 0 w 250"/>
                  <a:gd name="T7" fmla="*/ 5 h 10"/>
                  <a:gd name="T8" fmla="*/ 0 w 250"/>
                  <a:gd name="T9" fmla="*/ 10 h 10"/>
                  <a:gd name="T10" fmla="*/ 250 w 250"/>
                  <a:gd name="T11" fmla="*/ 10 h 10"/>
                  <a:gd name="T12" fmla="*/ 250 w 25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250" h="10">
                    <a:moveTo>
                      <a:pt x="250" y="0"/>
                    </a:moveTo>
                    <a:lnTo>
                      <a:pt x="0" y="0"/>
                    </a:lnTo>
                    <a:lnTo>
                      <a:pt x="0" y="5"/>
                    </a:lnTo>
                    <a:lnTo>
                      <a:pt x="0" y="5"/>
                    </a:lnTo>
                    <a:lnTo>
                      <a:pt x="0" y="10"/>
                    </a:lnTo>
                    <a:lnTo>
                      <a:pt x="250" y="10"/>
                    </a:lnTo>
                    <a:lnTo>
                      <a:pt x="250" y="0"/>
                    </a:lnTo>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47" name="Freeform 358">
                <a:extLst>
                  <a:ext uri="{FF2B5EF4-FFF2-40B4-BE49-F238E27FC236}">
                    <a16:creationId xmlns:a16="http://schemas.microsoft.com/office/drawing/2014/main" id="{B413DCD3-EFD4-4FF9-B3E9-3CB0E049ACA0}"/>
                  </a:ext>
                </a:extLst>
              </p:cNvPr>
              <p:cNvSpPr>
                <a:spLocks/>
              </p:cNvSpPr>
              <p:nvPr/>
            </p:nvSpPr>
            <p:spPr bwMode="auto">
              <a:xfrm>
                <a:off x="7231063" y="3749675"/>
                <a:ext cx="127000" cy="403225"/>
              </a:xfrm>
              <a:custGeom>
                <a:avLst/>
                <a:gdLst>
                  <a:gd name="T0" fmla="*/ 16 w 16"/>
                  <a:gd name="T1" fmla="*/ 50 h 51"/>
                  <a:gd name="T2" fmla="*/ 16 w 16"/>
                  <a:gd name="T3" fmla="*/ 1 h 51"/>
                  <a:gd name="T4" fmla="*/ 15 w 16"/>
                  <a:gd name="T5" fmla="*/ 0 h 51"/>
                  <a:gd name="T6" fmla="*/ 0 w 16"/>
                  <a:gd name="T7" fmla="*/ 0 h 51"/>
                  <a:gd name="T8" fmla="*/ 0 w 16"/>
                  <a:gd name="T9" fmla="*/ 50 h 51"/>
                  <a:gd name="T10" fmla="*/ 2 w 16"/>
                  <a:gd name="T11" fmla="*/ 51 h 51"/>
                  <a:gd name="T12" fmla="*/ 15 w 16"/>
                  <a:gd name="T13" fmla="*/ 51 h 51"/>
                  <a:gd name="T14" fmla="*/ 16 w 16"/>
                  <a:gd name="T15" fmla="*/ 50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51">
                    <a:moveTo>
                      <a:pt x="16" y="50"/>
                    </a:moveTo>
                    <a:cubicBezTo>
                      <a:pt x="16" y="1"/>
                      <a:pt x="16" y="1"/>
                      <a:pt x="16" y="1"/>
                    </a:cubicBezTo>
                    <a:cubicBezTo>
                      <a:pt x="16" y="0"/>
                      <a:pt x="15" y="0"/>
                      <a:pt x="15" y="0"/>
                    </a:cubicBezTo>
                    <a:cubicBezTo>
                      <a:pt x="0" y="0"/>
                      <a:pt x="0" y="0"/>
                      <a:pt x="0" y="0"/>
                    </a:cubicBezTo>
                    <a:cubicBezTo>
                      <a:pt x="0" y="50"/>
                      <a:pt x="0" y="50"/>
                      <a:pt x="0" y="50"/>
                    </a:cubicBezTo>
                    <a:cubicBezTo>
                      <a:pt x="0" y="51"/>
                      <a:pt x="1" y="51"/>
                      <a:pt x="2" y="51"/>
                    </a:cubicBezTo>
                    <a:cubicBezTo>
                      <a:pt x="15" y="51"/>
                      <a:pt x="15" y="51"/>
                      <a:pt x="15" y="51"/>
                    </a:cubicBezTo>
                    <a:cubicBezTo>
                      <a:pt x="15" y="51"/>
                      <a:pt x="16" y="51"/>
                      <a:pt x="16" y="50"/>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48" name="Freeform 359">
                <a:extLst>
                  <a:ext uri="{FF2B5EF4-FFF2-40B4-BE49-F238E27FC236}">
                    <a16:creationId xmlns:a16="http://schemas.microsoft.com/office/drawing/2014/main" id="{F3875788-5B3A-421D-A1F4-6F8380BCD777}"/>
                  </a:ext>
                </a:extLst>
              </p:cNvPr>
              <p:cNvSpPr>
                <a:spLocks/>
              </p:cNvSpPr>
              <p:nvPr/>
            </p:nvSpPr>
            <p:spPr bwMode="auto">
              <a:xfrm>
                <a:off x="7270750" y="3670300"/>
                <a:ext cx="579438" cy="482600"/>
              </a:xfrm>
              <a:custGeom>
                <a:avLst/>
                <a:gdLst>
                  <a:gd name="T0" fmla="*/ 73 w 73"/>
                  <a:gd name="T1" fmla="*/ 60 h 61"/>
                  <a:gd name="T2" fmla="*/ 72 w 73"/>
                  <a:gd name="T3" fmla="*/ 61 h 61"/>
                  <a:gd name="T4" fmla="*/ 1 w 73"/>
                  <a:gd name="T5" fmla="*/ 61 h 61"/>
                  <a:gd name="T6" fmla="*/ 0 w 73"/>
                  <a:gd name="T7" fmla="*/ 60 h 61"/>
                  <a:gd name="T8" fmla="*/ 0 w 73"/>
                  <a:gd name="T9" fmla="*/ 2 h 61"/>
                  <a:gd name="T10" fmla="*/ 1 w 73"/>
                  <a:gd name="T11" fmla="*/ 0 h 61"/>
                  <a:gd name="T12" fmla="*/ 72 w 73"/>
                  <a:gd name="T13" fmla="*/ 0 h 61"/>
                  <a:gd name="T14" fmla="*/ 73 w 73"/>
                  <a:gd name="T15" fmla="*/ 2 h 61"/>
                  <a:gd name="T16" fmla="*/ 73 w 73"/>
                  <a:gd name="T17" fmla="*/ 6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61">
                    <a:moveTo>
                      <a:pt x="73" y="60"/>
                    </a:moveTo>
                    <a:cubicBezTo>
                      <a:pt x="73" y="61"/>
                      <a:pt x="73" y="61"/>
                      <a:pt x="72" y="61"/>
                    </a:cubicBezTo>
                    <a:cubicBezTo>
                      <a:pt x="1" y="61"/>
                      <a:pt x="1" y="61"/>
                      <a:pt x="1" y="61"/>
                    </a:cubicBezTo>
                    <a:cubicBezTo>
                      <a:pt x="1" y="61"/>
                      <a:pt x="0" y="61"/>
                      <a:pt x="0" y="60"/>
                    </a:cubicBezTo>
                    <a:cubicBezTo>
                      <a:pt x="0" y="2"/>
                      <a:pt x="0" y="2"/>
                      <a:pt x="0" y="2"/>
                    </a:cubicBezTo>
                    <a:cubicBezTo>
                      <a:pt x="0" y="1"/>
                      <a:pt x="1" y="0"/>
                      <a:pt x="1" y="0"/>
                    </a:cubicBezTo>
                    <a:cubicBezTo>
                      <a:pt x="72" y="0"/>
                      <a:pt x="72" y="0"/>
                      <a:pt x="72" y="0"/>
                    </a:cubicBezTo>
                    <a:cubicBezTo>
                      <a:pt x="73" y="0"/>
                      <a:pt x="73" y="1"/>
                      <a:pt x="73" y="2"/>
                    </a:cubicBezTo>
                    <a:cubicBezTo>
                      <a:pt x="73" y="60"/>
                      <a:pt x="73" y="60"/>
                      <a:pt x="73" y="60"/>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49" name="Freeform 360">
                <a:extLst>
                  <a:ext uri="{FF2B5EF4-FFF2-40B4-BE49-F238E27FC236}">
                    <a16:creationId xmlns:a16="http://schemas.microsoft.com/office/drawing/2014/main" id="{C828F3BD-170A-42B8-9517-8BB07540296D}"/>
                  </a:ext>
                </a:extLst>
              </p:cNvPr>
              <p:cNvSpPr>
                <a:spLocks/>
              </p:cNvSpPr>
              <p:nvPr/>
            </p:nvSpPr>
            <p:spPr bwMode="auto">
              <a:xfrm>
                <a:off x="7461250" y="3717925"/>
                <a:ext cx="198438" cy="39687"/>
              </a:xfrm>
              <a:custGeom>
                <a:avLst/>
                <a:gdLst>
                  <a:gd name="T0" fmla="*/ 25 w 25"/>
                  <a:gd name="T1" fmla="*/ 3 h 5"/>
                  <a:gd name="T2" fmla="*/ 22 w 25"/>
                  <a:gd name="T3" fmla="*/ 5 h 5"/>
                  <a:gd name="T4" fmla="*/ 3 w 25"/>
                  <a:gd name="T5" fmla="*/ 5 h 5"/>
                  <a:gd name="T6" fmla="*/ 0 w 25"/>
                  <a:gd name="T7" fmla="*/ 3 h 5"/>
                  <a:gd name="T8" fmla="*/ 3 w 25"/>
                  <a:gd name="T9" fmla="*/ 0 h 5"/>
                  <a:gd name="T10" fmla="*/ 22 w 25"/>
                  <a:gd name="T11" fmla="*/ 0 h 5"/>
                  <a:gd name="T12" fmla="*/ 25 w 25"/>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25" h="5">
                    <a:moveTo>
                      <a:pt x="25" y="3"/>
                    </a:moveTo>
                    <a:cubicBezTo>
                      <a:pt x="25" y="4"/>
                      <a:pt x="24" y="5"/>
                      <a:pt x="22" y="5"/>
                    </a:cubicBezTo>
                    <a:cubicBezTo>
                      <a:pt x="3" y="5"/>
                      <a:pt x="3" y="5"/>
                      <a:pt x="3" y="5"/>
                    </a:cubicBezTo>
                    <a:cubicBezTo>
                      <a:pt x="1" y="5"/>
                      <a:pt x="0" y="4"/>
                      <a:pt x="0" y="3"/>
                    </a:cubicBezTo>
                    <a:cubicBezTo>
                      <a:pt x="0" y="1"/>
                      <a:pt x="1" y="0"/>
                      <a:pt x="3" y="0"/>
                    </a:cubicBezTo>
                    <a:cubicBezTo>
                      <a:pt x="22" y="0"/>
                      <a:pt x="22" y="0"/>
                      <a:pt x="22" y="0"/>
                    </a:cubicBezTo>
                    <a:cubicBezTo>
                      <a:pt x="24" y="0"/>
                      <a:pt x="25" y="1"/>
                      <a:pt x="25" y="3"/>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50" name="Freeform 361">
                <a:extLst>
                  <a:ext uri="{FF2B5EF4-FFF2-40B4-BE49-F238E27FC236}">
                    <a16:creationId xmlns:a16="http://schemas.microsoft.com/office/drawing/2014/main" id="{E90938B4-3882-4317-A0B6-527E58630163}"/>
                  </a:ext>
                </a:extLst>
              </p:cNvPr>
              <p:cNvSpPr>
                <a:spLocks/>
              </p:cNvSpPr>
              <p:nvPr/>
            </p:nvSpPr>
            <p:spPr bwMode="auto">
              <a:xfrm>
                <a:off x="7270750" y="3678238"/>
                <a:ext cx="579438" cy="15875"/>
              </a:xfrm>
              <a:custGeom>
                <a:avLst/>
                <a:gdLst>
                  <a:gd name="T0" fmla="*/ 365 w 365"/>
                  <a:gd name="T1" fmla="*/ 0 h 10"/>
                  <a:gd name="T2" fmla="*/ 0 w 365"/>
                  <a:gd name="T3" fmla="*/ 0 h 10"/>
                  <a:gd name="T4" fmla="*/ 0 w 365"/>
                  <a:gd name="T5" fmla="*/ 5 h 10"/>
                  <a:gd name="T6" fmla="*/ 0 w 365"/>
                  <a:gd name="T7" fmla="*/ 5 h 10"/>
                  <a:gd name="T8" fmla="*/ 0 w 365"/>
                  <a:gd name="T9" fmla="*/ 10 h 10"/>
                  <a:gd name="T10" fmla="*/ 365 w 365"/>
                  <a:gd name="T11" fmla="*/ 10 h 10"/>
                  <a:gd name="T12" fmla="*/ 365 w 365"/>
                  <a:gd name="T13" fmla="*/ 5 h 10"/>
                  <a:gd name="T14" fmla="*/ 365 w 365"/>
                  <a:gd name="T15" fmla="*/ 5 h 10"/>
                  <a:gd name="T16" fmla="*/ 365 w 365"/>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5" h="10">
                    <a:moveTo>
                      <a:pt x="365" y="0"/>
                    </a:moveTo>
                    <a:lnTo>
                      <a:pt x="0" y="0"/>
                    </a:lnTo>
                    <a:lnTo>
                      <a:pt x="0" y="5"/>
                    </a:lnTo>
                    <a:lnTo>
                      <a:pt x="0" y="5"/>
                    </a:lnTo>
                    <a:lnTo>
                      <a:pt x="0" y="10"/>
                    </a:lnTo>
                    <a:lnTo>
                      <a:pt x="365" y="10"/>
                    </a:lnTo>
                    <a:lnTo>
                      <a:pt x="365" y="5"/>
                    </a:lnTo>
                    <a:lnTo>
                      <a:pt x="365" y="5"/>
                    </a:lnTo>
                    <a:lnTo>
                      <a:pt x="365" y="0"/>
                    </a:lnTo>
                    <a:close/>
                  </a:path>
                </a:pathLst>
              </a:custGeom>
              <a:solidFill>
                <a:srgbClr val="DD8C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51" name="Freeform 362">
                <a:extLst>
                  <a:ext uri="{FF2B5EF4-FFF2-40B4-BE49-F238E27FC236}">
                    <a16:creationId xmlns:a16="http://schemas.microsoft.com/office/drawing/2014/main" id="{EC9A9915-6FC8-41E0-AAC7-262C03EC69FE}"/>
                  </a:ext>
                </a:extLst>
              </p:cNvPr>
              <p:cNvSpPr>
                <a:spLocks/>
              </p:cNvSpPr>
              <p:nvPr/>
            </p:nvSpPr>
            <p:spPr bwMode="auto">
              <a:xfrm>
                <a:off x="7270750" y="3678238"/>
                <a:ext cx="579438" cy="15875"/>
              </a:xfrm>
              <a:custGeom>
                <a:avLst/>
                <a:gdLst>
                  <a:gd name="T0" fmla="*/ 365 w 365"/>
                  <a:gd name="T1" fmla="*/ 0 h 10"/>
                  <a:gd name="T2" fmla="*/ 0 w 365"/>
                  <a:gd name="T3" fmla="*/ 0 h 10"/>
                  <a:gd name="T4" fmla="*/ 0 w 365"/>
                  <a:gd name="T5" fmla="*/ 5 h 10"/>
                  <a:gd name="T6" fmla="*/ 0 w 365"/>
                  <a:gd name="T7" fmla="*/ 5 h 10"/>
                  <a:gd name="T8" fmla="*/ 0 w 365"/>
                  <a:gd name="T9" fmla="*/ 10 h 10"/>
                  <a:gd name="T10" fmla="*/ 365 w 365"/>
                  <a:gd name="T11" fmla="*/ 10 h 10"/>
                  <a:gd name="T12" fmla="*/ 365 w 365"/>
                  <a:gd name="T13" fmla="*/ 5 h 10"/>
                  <a:gd name="T14" fmla="*/ 365 w 365"/>
                  <a:gd name="T15" fmla="*/ 5 h 10"/>
                  <a:gd name="T16" fmla="*/ 365 w 365"/>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5" h="10">
                    <a:moveTo>
                      <a:pt x="365" y="0"/>
                    </a:moveTo>
                    <a:lnTo>
                      <a:pt x="0" y="0"/>
                    </a:lnTo>
                    <a:lnTo>
                      <a:pt x="0" y="5"/>
                    </a:lnTo>
                    <a:lnTo>
                      <a:pt x="0" y="5"/>
                    </a:lnTo>
                    <a:lnTo>
                      <a:pt x="0" y="10"/>
                    </a:lnTo>
                    <a:lnTo>
                      <a:pt x="365" y="10"/>
                    </a:lnTo>
                    <a:lnTo>
                      <a:pt x="365" y="5"/>
                    </a:lnTo>
                    <a:lnTo>
                      <a:pt x="365" y="5"/>
                    </a:lnTo>
                    <a:lnTo>
                      <a:pt x="365" y="0"/>
                    </a:lnTo>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52" name="Freeform 363">
                <a:extLst>
                  <a:ext uri="{FF2B5EF4-FFF2-40B4-BE49-F238E27FC236}">
                    <a16:creationId xmlns:a16="http://schemas.microsoft.com/office/drawing/2014/main" id="{E9674565-A607-4819-8B6B-C2B052E34606}"/>
                  </a:ext>
                </a:extLst>
              </p:cNvPr>
              <p:cNvSpPr>
                <a:spLocks/>
              </p:cNvSpPr>
              <p:nvPr/>
            </p:nvSpPr>
            <p:spPr bwMode="auto">
              <a:xfrm>
                <a:off x="7373938" y="3338513"/>
                <a:ext cx="404813" cy="331787"/>
              </a:xfrm>
              <a:custGeom>
                <a:avLst/>
                <a:gdLst>
                  <a:gd name="T0" fmla="*/ 51 w 51"/>
                  <a:gd name="T1" fmla="*/ 42 h 42"/>
                  <a:gd name="T2" fmla="*/ 50 w 51"/>
                  <a:gd name="T3" fmla="*/ 42 h 42"/>
                  <a:gd name="T4" fmla="*/ 1 w 51"/>
                  <a:gd name="T5" fmla="*/ 42 h 42"/>
                  <a:gd name="T6" fmla="*/ 0 w 51"/>
                  <a:gd name="T7" fmla="*/ 42 h 42"/>
                  <a:gd name="T8" fmla="*/ 0 w 51"/>
                  <a:gd name="T9" fmla="*/ 1 h 42"/>
                  <a:gd name="T10" fmla="*/ 1 w 51"/>
                  <a:gd name="T11" fmla="*/ 0 h 42"/>
                  <a:gd name="T12" fmla="*/ 50 w 51"/>
                  <a:gd name="T13" fmla="*/ 0 h 42"/>
                  <a:gd name="T14" fmla="*/ 51 w 51"/>
                  <a:gd name="T15" fmla="*/ 1 h 42"/>
                  <a:gd name="T16" fmla="*/ 51 w 51"/>
                  <a:gd name="T17"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42">
                    <a:moveTo>
                      <a:pt x="51" y="42"/>
                    </a:moveTo>
                    <a:cubicBezTo>
                      <a:pt x="51" y="42"/>
                      <a:pt x="51" y="42"/>
                      <a:pt x="50" y="42"/>
                    </a:cubicBezTo>
                    <a:cubicBezTo>
                      <a:pt x="1" y="42"/>
                      <a:pt x="1" y="42"/>
                      <a:pt x="1" y="42"/>
                    </a:cubicBezTo>
                    <a:cubicBezTo>
                      <a:pt x="1" y="42"/>
                      <a:pt x="0" y="42"/>
                      <a:pt x="0" y="42"/>
                    </a:cubicBezTo>
                    <a:cubicBezTo>
                      <a:pt x="0" y="1"/>
                      <a:pt x="0" y="1"/>
                      <a:pt x="0" y="1"/>
                    </a:cubicBezTo>
                    <a:cubicBezTo>
                      <a:pt x="0" y="0"/>
                      <a:pt x="1" y="0"/>
                      <a:pt x="1" y="0"/>
                    </a:cubicBezTo>
                    <a:cubicBezTo>
                      <a:pt x="50" y="0"/>
                      <a:pt x="50" y="0"/>
                      <a:pt x="50" y="0"/>
                    </a:cubicBezTo>
                    <a:cubicBezTo>
                      <a:pt x="51" y="0"/>
                      <a:pt x="51" y="0"/>
                      <a:pt x="51" y="1"/>
                    </a:cubicBezTo>
                    <a:cubicBezTo>
                      <a:pt x="51" y="42"/>
                      <a:pt x="51" y="42"/>
                      <a:pt x="51" y="42"/>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53" name="Freeform 364">
                <a:extLst>
                  <a:ext uri="{FF2B5EF4-FFF2-40B4-BE49-F238E27FC236}">
                    <a16:creationId xmlns:a16="http://schemas.microsoft.com/office/drawing/2014/main" id="{C36347E2-85EF-4405-AE4F-4E521FA3F5A2}"/>
                  </a:ext>
                </a:extLst>
              </p:cNvPr>
              <p:cNvSpPr>
                <a:spLocks/>
              </p:cNvSpPr>
              <p:nvPr/>
            </p:nvSpPr>
            <p:spPr bwMode="auto">
              <a:xfrm>
                <a:off x="7508875" y="3370263"/>
                <a:ext cx="134938" cy="31750"/>
              </a:xfrm>
              <a:custGeom>
                <a:avLst/>
                <a:gdLst>
                  <a:gd name="T0" fmla="*/ 17 w 17"/>
                  <a:gd name="T1" fmla="*/ 2 h 4"/>
                  <a:gd name="T2" fmla="*/ 16 w 17"/>
                  <a:gd name="T3" fmla="*/ 4 h 4"/>
                  <a:gd name="T4" fmla="*/ 2 w 17"/>
                  <a:gd name="T5" fmla="*/ 4 h 4"/>
                  <a:gd name="T6" fmla="*/ 0 w 17"/>
                  <a:gd name="T7" fmla="*/ 2 h 4"/>
                  <a:gd name="T8" fmla="*/ 2 w 17"/>
                  <a:gd name="T9" fmla="*/ 0 h 4"/>
                  <a:gd name="T10" fmla="*/ 16 w 17"/>
                  <a:gd name="T11" fmla="*/ 0 h 4"/>
                  <a:gd name="T12" fmla="*/ 17 w 17"/>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17" h="4">
                    <a:moveTo>
                      <a:pt x="17" y="2"/>
                    </a:moveTo>
                    <a:cubicBezTo>
                      <a:pt x="17" y="3"/>
                      <a:pt x="17" y="4"/>
                      <a:pt x="16" y="4"/>
                    </a:cubicBezTo>
                    <a:cubicBezTo>
                      <a:pt x="2" y="4"/>
                      <a:pt x="2" y="4"/>
                      <a:pt x="2" y="4"/>
                    </a:cubicBezTo>
                    <a:cubicBezTo>
                      <a:pt x="1" y="4"/>
                      <a:pt x="0" y="3"/>
                      <a:pt x="0" y="2"/>
                    </a:cubicBezTo>
                    <a:cubicBezTo>
                      <a:pt x="0" y="1"/>
                      <a:pt x="1" y="0"/>
                      <a:pt x="2" y="0"/>
                    </a:cubicBezTo>
                    <a:cubicBezTo>
                      <a:pt x="16" y="0"/>
                      <a:pt x="16" y="0"/>
                      <a:pt x="16" y="0"/>
                    </a:cubicBezTo>
                    <a:cubicBezTo>
                      <a:pt x="17" y="0"/>
                      <a:pt x="17" y="1"/>
                      <a:pt x="17" y="2"/>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54" name="Freeform 365">
                <a:extLst>
                  <a:ext uri="{FF2B5EF4-FFF2-40B4-BE49-F238E27FC236}">
                    <a16:creationId xmlns:a16="http://schemas.microsoft.com/office/drawing/2014/main" id="{450D0389-2ECA-47C3-B9C5-DC925123C50B}"/>
                  </a:ext>
                </a:extLst>
              </p:cNvPr>
              <p:cNvSpPr>
                <a:spLocks/>
              </p:cNvSpPr>
              <p:nvPr/>
            </p:nvSpPr>
            <p:spPr bwMode="auto">
              <a:xfrm>
                <a:off x="7373938" y="3338513"/>
                <a:ext cx="404813" cy="7937"/>
              </a:xfrm>
              <a:custGeom>
                <a:avLst/>
                <a:gdLst>
                  <a:gd name="T0" fmla="*/ 255 w 255"/>
                  <a:gd name="T1" fmla="*/ 0 h 5"/>
                  <a:gd name="T2" fmla="*/ 0 w 255"/>
                  <a:gd name="T3" fmla="*/ 0 h 5"/>
                  <a:gd name="T4" fmla="*/ 0 w 255"/>
                  <a:gd name="T5" fmla="*/ 5 h 5"/>
                  <a:gd name="T6" fmla="*/ 0 w 255"/>
                  <a:gd name="T7" fmla="*/ 5 h 5"/>
                  <a:gd name="T8" fmla="*/ 0 w 255"/>
                  <a:gd name="T9" fmla="*/ 5 h 5"/>
                  <a:gd name="T10" fmla="*/ 255 w 255"/>
                  <a:gd name="T11" fmla="*/ 5 h 5"/>
                  <a:gd name="T12" fmla="*/ 255 w 255"/>
                  <a:gd name="T13" fmla="*/ 5 h 5"/>
                  <a:gd name="T14" fmla="*/ 255 w 255"/>
                  <a:gd name="T15" fmla="*/ 5 h 5"/>
                  <a:gd name="T16" fmla="*/ 255 w 255"/>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 h="5">
                    <a:moveTo>
                      <a:pt x="255" y="0"/>
                    </a:moveTo>
                    <a:lnTo>
                      <a:pt x="0" y="0"/>
                    </a:lnTo>
                    <a:lnTo>
                      <a:pt x="0" y="5"/>
                    </a:lnTo>
                    <a:lnTo>
                      <a:pt x="0" y="5"/>
                    </a:lnTo>
                    <a:lnTo>
                      <a:pt x="0" y="5"/>
                    </a:lnTo>
                    <a:lnTo>
                      <a:pt x="255" y="5"/>
                    </a:lnTo>
                    <a:lnTo>
                      <a:pt x="255" y="5"/>
                    </a:lnTo>
                    <a:lnTo>
                      <a:pt x="255" y="5"/>
                    </a:lnTo>
                    <a:lnTo>
                      <a:pt x="255" y="0"/>
                    </a:lnTo>
                    <a:close/>
                  </a:path>
                </a:pathLst>
              </a:custGeom>
              <a:solidFill>
                <a:srgbClr val="EB8E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55" name="Freeform 366">
                <a:extLst>
                  <a:ext uri="{FF2B5EF4-FFF2-40B4-BE49-F238E27FC236}">
                    <a16:creationId xmlns:a16="http://schemas.microsoft.com/office/drawing/2014/main" id="{CF360391-82DA-4E9C-A0AD-EE4CB2A417FC}"/>
                  </a:ext>
                </a:extLst>
              </p:cNvPr>
              <p:cNvSpPr>
                <a:spLocks/>
              </p:cNvSpPr>
              <p:nvPr/>
            </p:nvSpPr>
            <p:spPr bwMode="auto">
              <a:xfrm>
                <a:off x="7373938" y="3338513"/>
                <a:ext cx="404813" cy="7937"/>
              </a:xfrm>
              <a:custGeom>
                <a:avLst/>
                <a:gdLst>
                  <a:gd name="T0" fmla="*/ 255 w 255"/>
                  <a:gd name="T1" fmla="*/ 0 h 5"/>
                  <a:gd name="T2" fmla="*/ 0 w 255"/>
                  <a:gd name="T3" fmla="*/ 0 h 5"/>
                  <a:gd name="T4" fmla="*/ 0 w 255"/>
                  <a:gd name="T5" fmla="*/ 5 h 5"/>
                  <a:gd name="T6" fmla="*/ 0 w 255"/>
                  <a:gd name="T7" fmla="*/ 5 h 5"/>
                  <a:gd name="T8" fmla="*/ 0 w 255"/>
                  <a:gd name="T9" fmla="*/ 5 h 5"/>
                  <a:gd name="T10" fmla="*/ 255 w 255"/>
                  <a:gd name="T11" fmla="*/ 5 h 5"/>
                  <a:gd name="T12" fmla="*/ 255 w 255"/>
                  <a:gd name="T13" fmla="*/ 5 h 5"/>
                  <a:gd name="T14" fmla="*/ 255 w 255"/>
                  <a:gd name="T15" fmla="*/ 5 h 5"/>
                  <a:gd name="T16" fmla="*/ 255 w 255"/>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 h="5">
                    <a:moveTo>
                      <a:pt x="255" y="0"/>
                    </a:moveTo>
                    <a:lnTo>
                      <a:pt x="0" y="0"/>
                    </a:lnTo>
                    <a:lnTo>
                      <a:pt x="0" y="5"/>
                    </a:lnTo>
                    <a:lnTo>
                      <a:pt x="0" y="5"/>
                    </a:lnTo>
                    <a:lnTo>
                      <a:pt x="0" y="5"/>
                    </a:lnTo>
                    <a:lnTo>
                      <a:pt x="255" y="5"/>
                    </a:lnTo>
                    <a:lnTo>
                      <a:pt x="255" y="5"/>
                    </a:lnTo>
                    <a:lnTo>
                      <a:pt x="255" y="5"/>
                    </a:lnTo>
                    <a:lnTo>
                      <a:pt x="25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56" name="Freeform 367">
                <a:extLst>
                  <a:ext uri="{FF2B5EF4-FFF2-40B4-BE49-F238E27FC236}">
                    <a16:creationId xmlns:a16="http://schemas.microsoft.com/office/drawing/2014/main" id="{E2AAA30E-B516-45E3-BA3B-3D9AF20EA01A}"/>
                  </a:ext>
                </a:extLst>
              </p:cNvPr>
              <p:cNvSpPr>
                <a:spLocks/>
              </p:cNvSpPr>
              <p:nvPr/>
            </p:nvSpPr>
            <p:spPr bwMode="auto">
              <a:xfrm>
                <a:off x="8342313" y="2744788"/>
                <a:ext cx="500063" cy="269875"/>
              </a:xfrm>
              <a:custGeom>
                <a:avLst/>
                <a:gdLst>
                  <a:gd name="T0" fmla="*/ 59 w 63"/>
                  <a:gd name="T1" fmla="*/ 0 h 34"/>
                  <a:gd name="T2" fmla="*/ 4 w 63"/>
                  <a:gd name="T3" fmla="*/ 0 h 34"/>
                  <a:gd name="T4" fmla="*/ 0 w 63"/>
                  <a:gd name="T5" fmla="*/ 4 h 34"/>
                  <a:gd name="T6" fmla="*/ 0 w 63"/>
                  <a:gd name="T7" fmla="*/ 20 h 34"/>
                  <a:gd name="T8" fmla="*/ 4 w 63"/>
                  <a:gd name="T9" fmla="*/ 24 h 34"/>
                  <a:gd name="T10" fmla="*/ 27 w 63"/>
                  <a:gd name="T11" fmla="*/ 24 h 34"/>
                  <a:gd name="T12" fmla="*/ 36 w 63"/>
                  <a:gd name="T13" fmla="*/ 32 h 34"/>
                  <a:gd name="T14" fmla="*/ 37 w 63"/>
                  <a:gd name="T15" fmla="*/ 32 h 34"/>
                  <a:gd name="T16" fmla="*/ 36 w 63"/>
                  <a:gd name="T17" fmla="*/ 24 h 34"/>
                  <a:gd name="T18" fmla="*/ 59 w 63"/>
                  <a:gd name="T19" fmla="*/ 24 h 34"/>
                  <a:gd name="T20" fmla="*/ 63 w 63"/>
                  <a:gd name="T21" fmla="*/ 20 h 34"/>
                  <a:gd name="T22" fmla="*/ 63 w 63"/>
                  <a:gd name="T23" fmla="*/ 4 h 34"/>
                  <a:gd name="T24" fmla="*/ 59 w 63"/>
                  <a:gd name="T2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3" h="34">
                    <a:moveTo>
                      <a:pt x="59" y="0"/>
                    </a:moveTo>
                    <a:cubicBezTo>
                      <a:pt x="4" y="0"/>
                      <a:pt x="4" y="0"/>
                      <a:pt x="4" y="0"/>
                    </a:cubicBezTo>
                    <a:cubicBezTo>
                      <a:pt x="2" y="0"/>
                      <a:pt x="0" y="2"/>
                      <a:pt x="0" y="4"/>
                    </a:cubicBezTo>
                    <a:cubicBezTo>
                      <a:pt x="0" y="20"/>
                      <a:pt x="0" y="20"/>
                      <a:pt x="0" y="20"/>
                    </a:cubicBezTo>
                    <a:cubicBezTo>
                      <a:pt x="0" y="22"/>
                      <a:pt x="2" y="24"/>
                      <a:pt x="4" y="24"/>
                    </a:cubicBezTo>
                    <a:cubicBezTo>
                      <a:pt x="27" y="24"/>
                      <a:pt x="27" y="24"/>
                      <a:pt x="27" y="24"/>
                    </a:cubicBezTo>
                    <a:cubicBezTo>
                      <a:pt x="36" y="32"/>
                      <a:pt x="36" y="32"/>
                      <a:pt x="36" y="32"/>
                    </a:cubicBezTo>
                    <a:cubicBezTo>
                      <a:pt x="37" y="34"/>
                      <a:pt x="37" y="33"/>
                      <a:pt x="37" y="32"/>
                    </a:cubicBezTo>
                    <a:cubicBezTo>
                      <a:pt x="36" y="24"/>
                      <a:pt x="36" y="24"/>
                      <a:pt x="36" y="24"/>
                    </a:cubicBezTo>
                    <a:cubicBezTo>
                      <a:pt x="59" y="24"/>
                      <a:pt x="59" y="24"/>
                      <a:pt x="59" y="24"/>
                    </a:cubicBezTo>
                    <a:cubicBezTo>
                      <a:pt x="61" y="24"/>
                      <a:pt x="63" y="22"/>
                      <a:pt x="63" y="20"/>
                    </a:cubicBezTo>
                    <a:cubicBezTo>
                      <a:pt x="63" y="4"/>
                      <a:pt x="63" y="4"/>
                      <a:pt x="63" y="4"/>
                    </a:cubicBezTo>
                    <a:cubicBezTo>
                      <a:pt x="63" y="2"/>
                      <a:pt x="61" y="0"/>
                      <a:pt x="59" y="0"/>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59" name="Freeform 368">
                <a:extLst>
                  <a:ext uri="{FF2B5EF4-FFF2-40B4-BE49-F238E27FC236}">
                    <a16:creationId xmlns:a16="http://schemas.microsoft.com/office/drawing/2014/main" id="{4788A4A6-8D1A-4865-A6F3-EF63399F7FB5}"/>
                  </a:ext>
                </a:extLst>
              </p:cNvPr>
              <p:cNvSpPr>
                <a:spLocks/>
              </p:cNvSpPr>
              <p:nvPr/>
            </p:nvSpPr>
            <p:spPr bwMode="auto">
              <a:xfrm>
                <a:off x="8358188" y="2736850"/>
                <a:ext cx="500063" cy="261937"/>
              </a:xfrm>
              <a:custGeom>
                <a:avLst/>
                <a:gdLst>
                  <a:gd name="T0" fmla="*/ 59 w 63"/>
                  <a:gd name="T1" fmla="*/ 0 h 33"/>
                  <a:gd name="T2" fmla="*/ 4 w 63"/>
                  <a:gd name="T3" fmla="*/ 0 h 33"/>
                  <a:gd name="T4" fmla="*/ 0 w 63"/>
                  <a:gd name="T5" fmla="*/ 4 h 33"/>
                  <a:gd name="T6" fmla="*/ 0 w 63"/>
                  <a:gd name="T7" fmla="*/ 19 h 33"/>
                  <a:gd name="T8" fmla="*/ 4 w 63"/>
                  <a:gd name="T9" fmla="*/ 23 h 33"/>
                  <a:gd name="T10" fmla="*/ 27 w 63"/>
                  <a:gd name="T11" fmla="*/ 23 h 33"/>
                  <a:gd name="T12" fmla="*/ 36 w 63"/>
                  <a:gd name="T13" fmla="*/ 31 h 33"/>
                  <a:gd name="T14" fmla="*/ 38 w 63"/>
                  <a:gd name="T15" fmla="*/ 31 h 33"/>
                  <a:gd name="T16" fmla="*/ 36 w 63"/>
                  <a:gd name="T17" fmla="*/ 23 h 33"/>
                  <a:gd name="T18" fmla="*/ 59 w 63"/>
                  <a:gd name="T19" fmla="*/ 23 h 33"/>
                  <a:gd name="T20" fmla="*/ 63 w 63"/>
                  <a:gd name="T21" fmla="*/ 19 h 33"/>
                  <a:gd name="T22" fmla="*/ 63 w 63"/>
                  <a:gd name="T23" fmla="*/ 4 h 33"/>
                  <a:gd name="T24" fmla="*/ 59 w 63"/>
                  <a:gd name="T25"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3" h="33">
                    <a:moveTo>
                      <a:pt x="59" y="0"/>
                    </a:moveTo>
                    <a:cubicBezTo>
                      <a:pt x="4" y="0"/>
                      <a:pt x="4" y="0"/>
                      <a:pt x="4" y="0"/>
                    </a:cubicBezTo>
                    <a:cubicBezTo>
                      <a:pt x="2" y="0"/>
                      <a:pt x="0" y="1"/>
                      <a:pt x="0" y="4"/>
                    </a:cubicBezTo>
                    <a:cubicBezTo>
                      <a:pt x="0" y="19"/>
                      <a:pt x="0" y="19"/>
                      <a:pt x="0" y="19"/>
                    </a:cubicBezTo>
                    <a:cubicBezTo>
                      <a:pt x="0" y="21"/>
                      <a:pt x="2" y="23"/>
                      <a:pt x="4" y="23"/>
                    </a:cubicBezTo>
                    <a:cubicBezTo>
                      <a:pt x="27" y="23"/>
                      <a:pt x="27" y="23"/>
                      <a:pt x="27" y="23"/>
                    </a:cubicBezTo>
                    <a:cubicBezTo>
                      <a:pt x="36" y="31"/>
                      <a:pt x="36" y="31"/>
                      <a:pt x="36" y="31"/>
                    </a:cubicBezTo>
                    <a:cubicBezTo>
                      <a:pt x="37" y="33"/>
                      <a:pt x="38" y="32"/>
                      <a:pt x="38" y="31"/>
                    </a:cubicBezTo>
                    <a:cubicBezTo>
                      <a:pt x="36" y="23"/>
                      <a:pt x="36" y="23"/>
                      <a:pt x="36" y="23"/>
                    </a:cubicBezTo>
                    <a:cubicBezTo>
                      <a:pt x="59" y="23"/>
                      <a:pt x="59" y="23"/>
                      <a:pt x="59" y="23"/>
                    </a:cubicBezTo>
                    <a:cubicBezTo>
                      <a:pt x="61" y="23"/>
                      <a:pt x="63" y="21"/>
                      <a:pt x="63" y="19"/>
                    </a:cubicBezTo>
                    <a:cubicBezTo>
                      <a:pt x="63" y="4"/>
                      <a:pt x="63" y="4"/>
                      <a:pt x="63" y="4"/>
                    </a:cubicBezTo>
                    <a:cubicBezTo>
                      <a:pt x="63" y="1"/>
                      <a:pt x="61" y="0"/>
                      <a:pt x="5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60" name="Freeform 369">
                <a:extLst>
                  <a:ext uri="{FF2B5EF4-FFF2-40B4-BE49-F238E27FC236}">
                    <a16:creationId xmlns:a16="http://schemas.microsoft.com/office/drawing/2014/main" id="{7299933C-D3EA-4ED9-B848-2ABA55BCAFCD}"/>
                  </a:ext>
                </a:extLst>
              </p:cNvPr>
              <p:cNvSpPr>
                <a:spLocks/>
              </p:cNvSpPr>
              <p:nvPr/>
            </p:nvSpPr>
            <p:spPr bwMode="auto">
              <a:xfrm>
                <a:off x="7794625" y="1701800"/>
                <a:ext cx="666750" cy="798512"/>
              </a:xfrm>
              <a:custGeom>
                <a:avLst/>
                <a:gdLst>
                  <a:gd name="T0" fmla="*/ 71 w 84"/>
                  <a:gd name="T1" fmla="*/ 28 h 101"/>
                  <a:gd name="T2" fmla="*/ 72 w 84"/>
                  <a:gd name="T3" fmla="*/ 27 h 101"/>
                  <a:gd name="T4" fmla="*/ 74 w 84"/>
                  <a:gd name="T5" fmla="*/ 24 h 101"/>
                  <a:gd name="T6" fmla="*/ 74 w 84"/>
                  <a:gd name="T7" fmla="*/ 20 h 101"/>
                  <a:gd name="T8" fmla="*/ 70 w 84"/>
                  <a:gd name="T9" fmla="*/ 18 h 101"/>
                  <a:gd name="T10" fmla="*/ 66 w 84"/>
                  <a:gd name="T11" fmla="*/ 18 h 101"/>
                  <a:gd name="T12" fmla="*/ 63 w 84"/>
                  <a:gd name="T13" fmla="*/ 22 h 101"/>
                  <a:gd name="T14" fmla="*/ 46 w 84"/>
                  <a:gd name="T15" fmla="*/ 17 h 101"/>
                  <a:gd name="T16" fmla="*/ 46 w 84"/>
                  <a:gd name="T17" fmla="*/ 11 h 101"/>
                  <a:gd name="T18" fmla="*/ 51 w 84"/>
                  <a:gd name="T19" fmla="*/ 11 h 101"/>
                  <a:gd name="T20" fmla="*/ 56 w 84"/>
                  <a:gd name="T21" fmla="*/ 6 h 101"/>
                  <a:gd name="T22" fmla="*/ 51 w 84"/>
                  <a:gd name="T23" fmla="*/ 0 h 101"/>
                  <a:gd name="T24" fmla="*/ 33 w 84"/>
                  <a:gd name="T25" fmla="*/ 0 h 101"/>
                  <a:gd name="T26" fmla="*/ 28 w 84"/>
                  <a:gd name="T27" fmla="*/ 6 h 101"/>
                  <a:gd name="T28" fmla="*/ 33 w 84"/>
                  <a:gd name="T29" fmla="*/ 11 h 101"/>
                  <a:gd name="T30" fmla="*/ 38 w 84"/>
                  <a:gd name="T31" fmla="*/ 11 h 101"/>
                  <a:gd name="T32" fmla="*/ 38 w 84"/>
                  <a:gd name="T33" fmla="*/ 17 h 101"/>
                  <a:gd name="T34" fmla="*/ 0 w 84"/>
                  <a:gd name="T35" fmla="*/ 59 h 101"/>
                  <a:gd name="T36" fmla="*/ 42 w 84"/>
                  <a:gd name="T37" fmla="*/ 101 h 101"/>
                  <a:gd name="T38" fmla="*/ 84 w 84"/>
                  <a:gd name="T39" fmla="*/ 59 h 101"/>
                  <a:gd name="T40" fmla="*/ 71 w 84"/>
                  <a:gd name="T41" fmla="*/ 2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 h="101">
                    <a:moveTo>
                      <a:pt x="71" y="28"/>
                    </a:moveTo>
                    <a:cubicBezTo>
                      <a:pt x="72" y="27"/>
                      <a:pt x="72" y="27"/>
                      <a:pt x="72" y="27"/>
                    </a:cubicBezTo>
                    <a:cubicBezTo>
                      <a:pt x="74" y="24"/>
                      <a:pt x="74" y="24"/>
                      <a:pt x="74" y="24"/>
                    </a:cubicBezTo>
                    <a:cubicBezTo>
                      <a:pt x="75" y="23"/>
                      <a:pt x="75" y="21"/>
                      <a:pt x="74" y="20"/>
                    </a:cubicBezTo>
                    <a:cubicBezTo>
                      <a:pt x="70" y="18"/>
                      <a:pt x="70" y="18"/>
                      <a:pt x="70" y="18"/>
                    </a:cubicBezTo>
                    <a:cubicBezTo>
                      <a:pt x="69" y="17"/>
                      <a:pt x="67" y="17"/>
                      <a:pt x="66" y="18"/>
                    </a:cubicBezTo>
                    <a:cubicBezTo>
                      <a:pt x="63" y="22"/>
                      <a:pt x="63" y="22"/>
                      <a:pt x="63" y="22"/>
                    </a:cubicBezTo>
                    <a:cubicBezTo>
                      <a:pt x="58" y="19"/>
                      <a:pt x="52" y="17"/>
                      <a:pt x="46" y="17"/>
                    </a:cubicBezTo>
                    <a:cubicBezTo>
                      <a:pt x="46" y="11"/>
                      <a:pt x="46" y="11"/>
                      <a:pt x="46" y="11"/>
                    </a:cubicBezTo>
                    <a:cubicBezTo>
                      <a:pt x="51" y="11"/>
                      <a:pt x="51" y="11"/>
                      <a:pt x="51" y="11"/>
                    </a:cubicBezTo>
                    <a:cubicBezTo>
                      <a:pt x="54" y="11"/>
                      <a:pt x="56" y="8"/>
                      <a:pt x="56" y="6"/>
                    </a:cubicBezTo>
                    <a:cubicBezTo>
                      <a:pt x="56" y="3"/>
                      <a:pt x="54" y="0"/>
                      <a:pt x="51" y="0"/>
                    </a:cubicBezTo>
                    <a:cubicBezTo>
                      <a:pt x="33" y="0"/>
                      <a:pt x="33" y="0"/>
                      <a:pt x="33" y="0"/>
                    </a:cubicBezTo>
                    <a:cubicBezTo>
                      <a:pt x="30" y="0"/>
                      <a:pt x="28" y="3"/>
                      <a:pt x="28" y="6"/>
                    </a:cubicBezTo>
                    <a:cubicBezTo>
                      <a:pt x="28" y="8"/>
                      <a:pt x="30" y="11"/>
                      <a:pt x="33" y="11"/>
                    </a:cubicBezTo>
                    <a:cubicBezTo>
                      <a:pt x="38" y="11"/>
                      <a:pt x="38" y="11"/>
                      <a:pt x="38" y="11"/>
                    </a:cubicBezTo>
                    <a:cubicBezTo>
                      <a:pt x="38" y="17"/>
                      <a:pt x="38" y="17"/>
                      <a:pt x="38" y="17"/>
                    </a:cubicBezTo>
                    <a:cubicBezTo>
                      <a:pt x="17" y="19"/>
                      <a:pt x="0" y="37"/>
                      <a:pt x="0" y="59"/>
                    </a:cubicBezTo>
                    <a:cubicBezTo>
                      <a:pt x="0" y="82"/>
                      <a:pt x="19" y="101"/>
                      <a:pt x="42" y="101"/>
                    </a:cubicBezTo>
                    <a:cubicBezTo>
                      <a:pt x="66" y="101"/>
                      <a:pt x="84" y="82"/>
                      <a:pt x="84" y="59"/>
                    </a:cubicBezTo>
                    <a:cubicBezTo>
                      <a:pt x="84" y="47"/>
                      <a:pt x="79" y="36"/>
                      <a:pt x="71" y="28"/>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61" name="Rectangle 370">
                <a:extLst>
                  <a:ext uri="{FF2B5EF4-FFF2-40B4-BE49-F238E27FC236}">
                    <a16:creationId xmlns:a16="http://schemas.microsoft.com/office/drawing/2014/main" id="{4445E50C-31E4-48E0-A2F8-EC725781AF5D}"/>
                  </a:ext>
                </a:extLst>
              </p:cNvPr>
              <p:cNvSpPr>
                <a:spLocks noChangeArrowheads="1"/>
              </p:cNvSpPr>
              <p:nvPr/>
            </p:nvSpPr>
            <p:spPr bwMode="auto">
              <a:xfrm>
                <a:off x="8080375" y="1717675"/>
                <a:ext cx="63500" cy="7778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62" name="Freeform 371">
                <a:extLst>
                  <a:ext uri="{FF2B5EF4-FFF2-40B4-BE49-F238E27FC236}">
                    <a16:creationId xmlns:a16="http://schemas.microsoft.com/office/drawing/2014/main" id="{45838F97-87A2-42D5-9AC3-198A010808B8}"/>
                  </a:ext>
                </a:extLst>
              </p:cNvPr>
              <p:cNvSpPr>
                <a:spLocks/>
              </p:cNvSpPr>
              <p:nvPr/>
            </p:nvSpPr>
            <p:spPr bwMode="auto">
              <a:xfrm>
                <a:off x="8270875" y="1787525"/>
                <a:ext cx="103188" cy="111125"/>
              </a:xfrm>
              <a:custGeom>
                <a:avLst/>
                <a:gdLst>
                  <a:gd name="T0" fmla="*/ 9 w 13"/>
                  <a:gd name="T1" fmla="*/ 12 h 14"/>
                  <a:gd name="T2" fmla="*/ 5 w 13"/>
                  <a:gd name="T3" fmla="*/ 13 h 14"/>
                  <a:gd name="T4" fmla="*/ 1 w 13"/>
                  <a:gd name="T5" fmla="*/ 10 h 14"/>
                  <a:gd name="T6" fmla="*/ 1 w 13"/>
                  <a:gd name="T7" fmla="*/ 6 h 14"/>
                  <a:gd name="T8" fmla="*/ 4 w 13"/>
                  <a:gd name="T9" fmla="*/ 2 h 14"/>
                  <a:gd name="T10" fmla="*/ 8 w 13"/>
                  <a:gd name="T11" fmla="*/ 1 h 14"/>
                  <a:gd name="T12" fmla="*/ 12 w 13"/>
                  <a:gd name="T13" fmla="*/ 4 h 14"/>
                  <a:gd name="T14" fmla="*/ 12 w 13"/>
                  <a:gd name="T15" fmla="*/ 7 h 14"/>
                  <a:gd name="T16" fmla="*/ 9 w 13"/>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4">
                    <a:moveTo>
                      <a:pt x="9" y="12"/>
                    </a:moveTo>
                    <a:cubicBezTo>
                      <a:pt x="8" y="13"/>
                      <a:pt x="6" y="14"/>
                      <a:pt x="5" y="13"/>
                    </a:cubicBezTo>
                    <a:cubicBezTo>
                      <a:pt x="1" y="10"/>
                      <a:pt x="1" y="10"/>
                      <a:pt x="1" y="10"/>
                    </a:cubicBezTo>
                    <a:cubicBezTo>
                      <a:pt x="0" y="9"/>
                      <a:pt x="0" y="8"/>
                      <a:pt x="1" y="6"/>
                    </a:cubicBezTo>
                    <a:cubicBezTo>
                      <a:pt x="4" y="2"/>
                      <a:pt x="4" y="2"/>
                      <a:pt x="4" y="2"/>
                    </a:cubicBezTo>
                    <a:cubicBezTo>
                      <a:pt x="5" y="0"/>
                      <a:pt x="7" y="0"/>
                      <a:pt x="8" y="1"/>
                    </a:cubicBezTo>
                    <a:cubicBezTo>
                      <a:pt x="12" y="4"/>
                      <a:pt x="12" y="4"/>
                      <a:pt x="12" y="4"/>
                    </a:cubicBezTo>
                    <a:cubicBezTo>
                      <a:pt x="13" y="4"/>
                      <a:pt x="13" y="6"/>
                      <a:pt x="12" y="7"/>
                    </a:cubicBezTo>
                    <a:lnTo>
                      <a:pt x="9" y="12"/>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63" name="Freeform 372">
                <a:extLst>
                  <a:ext uri="{FF2B5EF4-FFF2-40B4-BE49-F238E27FC236}">
                    <a16:creationId xmlns:a16="http://schemas.microsoft.com/office/drawing/2014/main" id="{2E3C688D-944B-4BB7-85EE-8C90AAD0834C}"/>
                  </a:ext>
                </a:extLst>
              </p:cNvPr>
              <p:cNvSpPr>
                <a:spLocks/>
              </p:cNvSpPr>
              <p:nvPr/>
            </p:nvSpPr>
            <p:spPr bwMode="auto">
              <a:xfrm>
                <a:off x="8270875" y="1819275"/>
                <a:ext cx="79375" cy="79375"/>
              </a:xfrm>
              <a:custGeom>
                <a:avLst/>
                <a:gdLst>
                  <a:gd name="T0" fmla="*/ 10 w 10"/>
                  <a:gd name="T1" fmla="*/ 6 h 10"/>
                  <a:gd name="T2" fmla="*/ 3 w 10"/>
                  <a:gd name="T3" fmla="*/ 0 h 10"/>
                  <a:gd name="T4" fmla="*/ 2 w 10"/>
                  <a:gd name="T5" fmla="*/ 0 h 10"/>
                  <a:gd name="T6" fmla="*/ 1 w 10"/>
                  <a:gd name="T7" fmla="*/ 2 h 10"/>
                  <a:gd name="T8" fmla="*/ 1 w 10"/>
                  <a:gd name="T9" fmla="*/ 6 h 10"/>
                  <a:gd name="T10" fmla="*/ 5 w 10"/>
                  <a:gd name="T11" fmla="*/ 9 h 10"/>
                  <a:gd name="T12" fmla="*/ 9 w 10"/>
                  <a:gd name="T13" fmla="*/ 8 h 10"/>
                  <a:gd name="T14" fmla="*/ 10 w 10"/>
                  <a:gd name="T15" fmla="*/ 6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10">
                    <a:moveTo>
                      <a:pt x="10" y="6"/>
                    </a:moveTo>
                    <a:cubicBezTo>
                      <a:pt x="3" y="0"/>
                      <a:pt x="3" y="0"/>
                      <a:pt x="3" y="0"/>
                    </a:cubicBezTo>
                    <a:cubicBezTo>
                      <a:pt x="2" y="0"/>
                      <a:pt x="2" y="0"/>
                      <a:pt x="2" y="0"/>
                    </a:cubicBezTo>
                    <a:cubicBezTo>
                      <a:pt x="1" y="2"/>
                      <a:pt x="1" y="2"/>
                      <a:pt x="1" y="2"/>
                    </a:cubicBezTo>
                    <a:cubicBezTo>
                      <a:pt x="0" y="4"/>
                      <a:pt x="0" y="5"/>
                      <a:pt x="1" y="6"/>
                    </a:cubicBezTo>
                    <a:cubicBezTo>
                      <a:pt x="5" y="9"/>
                      <a:pt x="5" y="9"/>
                      <a:pt x="5" y="9"/>
                    </a:cubicBezTo>
                    <a:cubicBezTo>
                      <a:pt x="6" y="10"/>
                      <a:pt x="8" y="9"/>
                      <a:pt x="9" y="8"/>
                    </a:cubicBezTo>
                    <a:cubicBezTo>
                      <a:pt x="10" y="6"/>
                      <a:pt x="10" y="6"/>
                      <a:pt x="10" y="6"/>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64" name="Oval 373">
                <a:extLst>
                  <a:ext uri="{FF2B5EF4-FFF2-40B4-BE49-F238E27FC236}">
                    <a16:creationId xmlns:a16="http://schemas.microsoft.com/office/drawing/2014/main" id="{A51A81A3-7FD8-4F43-84FE-7CCBD9DB5322}"/>
                  </a:ext>
                </a:extLst>
              </p:cNvPr>
              <p:cNvSpPr>
                <a:spLocks noChangeArrowheads="1"/>
              </p:cNvSpPr>
              <p:nvPr/>
            </p:nvSpPr>
            <p:spPr bwMode="auto">
              <a:xfrm>
                <a:off x="7778750" y="1787525"/>
                <a:ext cx="666750" cy="673100"/>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65" name="Oval 374">
                <a:extLst>
                  <a:ext uri="{FF2B5EF4-FFF2-40B4-BE49-F238E27FC236}">
                    <a16:creationId xmlns:a16="http://schemas.microsoft.com/office/drawing/2014/main" id="{5E77B53F-599C-4921-9816-80DC2E74D61C}"/>
                  </a:ext>
                </a:extLst>
              </p:cNvPr>
              <p:cNvSpPr>
                <a:spLocks noChangeArrowheads="1"/>
              </p:cNvSpPr>
              <p:nvPr/>
            </p:nvSpPr>
            <p:spPr bwMode="auto">
              <a:xfrm>
                <a:off x="7850188" y="1858963"/>
                <a:ext cx="531813" cy="530225"/>
              </a:xfrm>
              <a:prstGeom prst="ellipse">
                <a:avLst/>
              </a:pr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66" name="Oval 375">
                <a:extLst>
                  <a:ext uri="{FF2B5EF4-FFF2-40B4-BE49-F238E27FC236}">
                    <a16:creationId xmlns:a16="http://schemas.microsoft.com/office/drawing/2014/main" id="{65BEED84-EDED-40A6-AF21-6CE23726115C}"/>
                  </a:ext>
                </a:extLst>
              </p:cNvPr>
              <p:cNvSpPr>
                <a:spLocks noChangeArrowheads="1"/>
              </p:cNvSpPr>
              <p:nvPr/>
            </p:nvSpPr>
            <p:spPr bwMode="auto">
              <a:xfrm>
                <a:off x="7874000" y="1882775"/>
                <a:ext cx="476250" cy="474662"/>
              </a:xfrm>
              <a:prstGeom prst="ellipse">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67" name="Rectangle 376">
                <a:extLst>
                  <a:ext uri="{FF2B5EF4-FFF2-40B4-BE49-F238E27FC236}">
                    <a16:creationId xmlns:a16="http://schemas.microsoft.com/office/drawing/2014/main" id="{19E1600E-EAB9-4464-94B1-C2CCB1294BEC}"/>
                  </a:ext>
                </a:extLst>
              </p:cNvPr>
              <p:cNvSpPr>
                <a:spLocks noChangeArrowheads="1"/>
              </p:cNvSpPr>
              <p:nvPr/>
            </p:nvSpPr>
            <p:spPr bwMode="auto">
              <a:xfrm>
                <a:off x="8080375" y="1725613"/>
                <a:ext cx="63500" cy="30162"/>
              </a:xfrm>
              <a:prstGeom prst="rect">
                <a:avLst/>
              </a:pr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68" name="Freeform 377">
                <a:extLst>
                  <a:ext uri="{FF2B5EF4-FFF2-40B4-BE49-F238E27FC236}">
                    <a16:creationId xmlns:a16="http://schemas.microsoft.com/office/drawing/2014/main" id="{7CFFADA1-7063-44D8-BA6E-470E260230BD}"/>
                  </a:ext>
                </a:extLst>
              </p:cNvPr>
              <p:cNvSpPr>
                <a:spLocks/>
              </p:cNvSpPr>
              <p:nvPr/>
            </p:nvSpPr>
            <p:spPr bwMode="auto">
              <a:xfrm>
                <a:off x="8001000" y="1662113"/>
                <a:ext cx="222250" cy="77787"/>
              </a:xfrm>
              <a:custGeom>
                <a:avLst/>
                <a:gdLst>
                  <a:gd name="T0" fmla="*/ 28 w 28"/>
                  <a:gd name="T1" fmla="*/ 5 h 10"/>
                  <a:gd name="T2" fmla="*/ 23 w 28"/>
                  <a:gd name="T3" fmla="*/ 10 h 10"/>
                  <a:gd name="T4" fmla="*/ 5 w 28"/>
                  <a:gd name="T5" fmla="*/ 10 h 10"/>
                  <a:gd name="T6" fmla="*/ 0 w 28"/>
                  <a:gd name="T7" fmla="*/ 5 h 10"/>
                  <a:gd name="T8" fmla="*/ 5 w 28"/>
                  <a:gd name="T9" fmla="*/ 0 h 10"/>
                  <a:gd name="T10" fmla="*/ 23 w 28"/>
                  <a:gd name="T11" fmla="*/ 0 h 10"/>
                  <a:gd name="T12" fmla="*/ 28 w 28"/>
                  <a:gd name="T13" fmla="*/ 5 h 10"/>
                </a:gdLst>
                <a:ahLst/>
                <a:cxnLst>
                  <a:cxn ang="0">
                    <a:pos x="T0" y="T1"/>
                  </a:cxn>
                  <a:cxn ang="0">
                    <a:pos x="T2" y="T3"/>
                  </a:cxn>
                  <a:cxn ang="0">
                    <a:pos x="T4" y="T5"/>
                  </a:cxn>
                  <a:cxn ang="0">
                    <a:pos x="T6" y="T7"/>
                  </a:cxn>
                  <a:cxn ang="0">
                    <a:pos x="T8" y="T9"/>
                  </a:cxn>
                  <a:cxn ang="0">
                    <a:pos x="T10" y="T11"/>
                  </a:cxn>
                  <a:cxn ang="0">
                    <a:pos x="T12" y="T13"/>
                  </a:cxn>
                </a:cxnLst>
                <a:rect l="0" t="0" r="r" b="b"/>
                <a:pathLst>
                  <a:path w="28" h="10">
                    <a:moveTo>
                      <a:pt x="28" y="5"/>
                    </a:moveTo>
                    <a:cubicBezTo>
                      <a:pt x="28" y="8"/>
                      <a:pt x="26" y="10"/>
                      <a:pt x="23" y="10"/>
                    </a:cubicBezTo>
                    <a:cubicBezTo>
                      <a:pt x="5" y="10"/>
                      <a:pt x="5" y="10"/>
                      <a:pt x="5" y="10"/>
                    </a:cubicBezTo>
                    <a:cubicBezTo>
                      <a:pt x="2" y="10"/>
                      <a:pt x="0" y="8"/>
                      <a:pt x="0" y="5"/>
                    </a:cubicBezTo>
                    <a:cubicBezTo>
                      <a:pt x="0" y="2"/>
                      <a:pt x="2" y="0"/>
                      <a:pt x="5" y="0"/>
                    </a:cubicBezTo>
                    <a:cubicBezTo>
                      <a:pt x="23" y="0"/>
                      <a:pt x="23" y="0"/>
                      <a:pt x="23" y="0"/>
                    </a:cubicBezTo>
                    <a:cubicBezTo>
                      <a:pt x="26" y="0"/>
                      <a:pt x="28" y="2"/>
                      <a:pt x="28" y="5"/>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69" name="Freeform 378">
                <a:extLst>
                  <a:ext uri="{FF2B5EF4-FFF2-40B4-BE49-F238E27FC236}">
                    <a16:creationId xmlns:a16="http://schemas.microsoft.com/office/drawing/2014/main" id="{76721429-211E-4B1F-89D9-83AE0AD2E50A}"/>
                  </a:ext>
                </a:extLst>
              </p:cNvPr>
              <p:cNvSpPr>
                <a:spLocks/>
              </p:cNvSpPr>
              <p:nvPr/>
            </p:nvSpPr>
            <p:spPr bwMode="auto">
              <a:xfrm>
                <a:off x="7897813" y="1819275"/>
                <a:ext cx="127000" cy="87312"/>
              </a:xfrm>
              <a:custGeom>
                <a:avLst/>
                <a:gdLst>
                  <a:gd name="T0" fmla="*/ 15 w 16"/>
                  <a:gd name="T1" fmla="*/ 2 h 11"/>
                  <a:gd name="T2" fmla="*/ 13 w 16"/>
                  <a:gd name="T3" fmla="*/ 6 h 11"/>
                  <a:gd name="T4" fmla="*/ 5 w 16"/>
                  <a:gd name="T5" fmla="*/ 10 h 11"/>
                  <a:gd name="T6" fmla="*/ 1 w 16"/>
                  <a:gd name="T7" fmla="*/ 10 h 11"/>
                  <a:gd name="T8" fmla="*/ 2 w 16"/>
                  <a:gd name="T9" fmla="*/ 6 h 11"/>
                  <a:gd name="T10" fmla="*/ 12 w 16"/>
                  <a:gd name="T11" fmla="*/ 1 h 11"/>
                  <a:gd name="T12" fmla="*/ 15 w 16"/>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16" h="11">
                    <a:moveTo>
                      <a:pt x="15" y="2"/>
                    </a:moveTo>
                    <a:cubicBezTo>
                      <a:pt x="16" y="4"/>
                      <a:pt x="15" y="5"/>
                      <a:pt x="13" y="6"/>
                    </a:cubicBezTo>
                    <a:cubicBezTo>
                      <a:pt x="10" y="7"/>
                      <a:pt x="8" y="8"/>
                      <a:pt x="5" y="10"/>
                    </a:cubicBezTo>
                    <a:cubicBezTo>
                      <a:pt x="4" y="11"/>
                      <a:pt x="3" y="11"/>
                      <a:pt x="1" y="10"/>
                    </a:cubicBezTo>
                    <a:cubicBezTo>
                      <a:pt x="0" y="10"/>
                      <a:pt x="0" y="8"/>
                      <a:pt x="2" y="6"/>
                    </a:cubicBezTo>
                    <a:cubicBezTo>
                      <a:pt x="5" y="4"/>
                      <a:pt x="8" y="2"/>
                      <a:pt x="12" y="1"/>
                    </a:cubicBezTo>
                    <a:cubicBezTo>
                      <a:pt x="13" y="0"/>
                      <a:pt x="15" y="1"/>
                      <a:pt x="15" y="2"/>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70" name="Freeform 379">
                <a:extLst>
                  <a:ext uri="{FF2B5EF4-FFF2-40B4-BE49-F238E27FC236}">
                    <a16:creationId xmlns:a16="http://schemas.microsoft.com/office/drawing/2014/main" id="{B8038B21-F284-4052-A021-6B4CE239B261}"/>
                  </a:ext>
                </a:extLst>
              </p:cNvPr>
              <p:cNvSpPr>
                <a:spLocks/>
              </p:cNvSpPr>
              <p:nvPr/>
            </p:nvSpPr>
            <p:spPr bwMode="auto">
              <a:xfrm>
                <a:off x="8112125" y="1882775"/>
                <a:ext cx="214313" cy="238125"/>
              </a:xfrm>
              <a:custGeom>
                <a:avLst/>
                <a:gdLst>
                  <a:gd name="T0" fmla="*/ 27 w 27"/>
                  <a:gd name="T1" fmla="*/ 17 h 30"/>
                  <a:gd name="T2" fmla="*/ 0 w 27"/>
                  <a:gd name="T3" fmla="*/ 0 h 30"/>
                  <a:gd name="T4" fmla="*/ 0 w 27"/>
                  <a:gd name="T5" fmla="*/ 30 h 30"/>
                  <a:gd name="T6" fmla="*/ 27 w 27"/>
                  <a:gd name="T7" fmla="*/ 17 h 30"/>
                </a:gdLst>
                <a:ahLst/>
                <a:cxnLst>
                  <a:cxn ang="0">
                    <a:pos x="T0" y="T1"/>
                  </a:cxn>
                  <a:cxn ang="0">
                    <a:pos x="T2" y="T3"/>
                  </a:cxn>
                  <a:cxn ang="0">
                    <a:pos x="T4" y="T5"/>
                  </a:cxn>
                  <a:cxn ang="0">
                    <a:pos x="T6" y="T7"/>
                  </a:cxn>
                </a:cxnLst>
                <a:rect l="0" t="0" r="r" b="b"/>
                <a:pathLst>
                  <a:path w="27" h="30">
                    <a:moveTo>
                      <a:pt x="27" y="17"/>
                    </a:moveTo>
                    <a:cubicBezTo>
                      <a:pt x="22" y="7"/>
                      <a:pt x="12" y="0"/>
                      <a:pt x="0" y="0"/>
                    </a:cubicBezTo>
                    <a:cubicBezTo>
                      <a:pt x="0" y="30"/>
                      <a:pt x="0" y="30"/>
                      <a:pt x="0" y="30"/>
                    </a:cubicBezTo>
                    <a:cubicBezTo>
                      <a:pt x="27" y="17"/>
                      <a:pt x="27" y="17"/>
                      <a:pt x="27" y="17"/>
                    </a:cubicBezTo>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71" name="Freeform 380">
                <a:extLst>
                  <a:ext uri="{FF2B5EF4-FFF2-40B4-BE49-F238E27FC236}">
                    <a16:creationId xmlns:a16="http://schemas.microsoft.com/office/drawing/2014/main" id="{19E9F512-DD02-4BC2-BDC6-53CB6267A663}"/>
                  </a:ext>
                </a:extLst>
              </p:cNvPr>
              <p:cNvSpPr>
                <a:spLocks/>
              </p:cNvSpPr>
              <p:nvPr/>
            </p:nvSpPr>
            <p:spPr bwMode="auto">
              <a:xfrm>
                <a:off x="8040688" y="2025650"/>
                <a:ext cx="246063" cy="134937"/>
              </a:xfrm>
              <a:custGeom>
                <a:avLst/>
                <a:gdLst>
                  <a:gd name="T0" fmla="*/ 29 w 31"/>
                  <a:gd name="T1" fmla="*/ 1 h 17"/>
                  <a:gd name="T2" fmla="*/ 1 w 31"/>
                  <a:gd name="T3" fmla="*/ 14 h 17"/>
                  <a:gd name="T4" fmla="*/ 1 w 31"/>
                  <a:gd name="T5" fmla="*/ 16 h 17"/>
                  <a:gd name="T6" fmla="*/ 3 w 31"/>
                  <a:gd name="T7" fmla="*/ 17 h 17"/>
                  <a:gd name="T8" fmla="*/ 30 w 31"/>
                  <a:gd name="T9" fmla="*/ 3 h 17"/>
                  <a:gd name="T10" fmla="*/ 31 w 31"/>
                  <a:gd name="T11" fmla="*/ 1 h 17"/>
                  <a:gd name="T12" fmla="*/ 29 w 31"/>
                  <a:gd name="T13" fmla="*/ 1 h 17"/>
                </a:gdLst>
                <a:ahLst/>
                <a:cxnLst>
                  <a:cxn ang="0">
                    <a:pos x="T0" y="T1"/>
                  </a:cxn>
                  <a:cxn ang="0">
                    <a:pos x="T2" y="T3"/>
                  </a:cxn>
                  <a:cxn ang="0">
                    <a:pos x="T4" y="T5"/>
                  </a:cxn>
                  <a:cxn ang="0">
                    <a:pos x="T6" y="T7"/>
                  </a:cxn>
                  <a:cxn ang="0">
                    <a:pos x="T8" y="T9"/>
                  </a:cxn>
                  <a:cxn ang="0">
                    <a:pos x="T10" y="T11"/>
                  </a:cxn>
                  <a:cxn ang="0">
                    <a:pos x="T12" y="T13"/>
                  </a:cxn>
                </a:cxnLst>
                <a:rect l="0" t="0" r="r" b="b"/>
                <a:pathLst>
                  <a:path w="31" h="17">
                    <a:moveTo>
                      <a:pt x="29" y="1"/>
                    </a:moveTo>
                    <a:cubicBezTo>
                      <a:pt x="1" y="14"/>
                      <a:pt x="1" y="14"/>
                      <a:pt x="1" y="14"/>
                    </a:cubicBezTo>
                    <a:cubicBezTo>
                      <a:pt x="1" y="15"/>
                      <a:pt x="0" y="16"/>
                      <a:pt x="1" y="16"/>
                    </a:cubicBezTo>
                    <a:cubicBezTo>
                      <a:pt x="1" y="17"/>
                      <a:pt x="2" y="17"/>
                      <a:pt x="3" y="17"/>
                    </a:cubicBezTo>
                    <a:cubicBezTo>
                      <a:pt x="30" y="3"/>
                      <a:pt x="30" y="3"/>
                      <a:pt x="30" y="3"/>
                    </a:cubicBezTo>
                    <a:cubicBezTo>
                      <a:pt x="31" y="3"/>
                      <a:pt x="31" y="2"/>
                      <a:pt x="31" y="1"/>
                    </a:cubicBezTo>
                    <a:cubicBezTo>
                      <a:pt x="30" y="1"/>
                      <a:pt x="30" y="0"/>
                      <a:pt x="29" y="1"/>
                    </a:cubicBezTo>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72" name="Freeform 381">
                <a:extLst>
                  <a:ext uri="{FF2B5EF4-FFF2-40B4-BE49-F238E27FC236}">
                    <a16:creationId xmlns:a16="http://schemas.microsoft.com/office/drawing/2014/main" id="{952E78D8-EAED-42FD-8C00-93B55EE6E8BF}"/>
                  </a:ext>
                </a:extLst>
              </p:cNvPr>
              <p:cNvSpPr>
                <a:spLocks/>
              </p:cNvSpPr>
              <p:nvPr/>
            </p:nvSpPr>
            <p:spPr bwMode="auto">
              <a:xfrm>
                <a:off x="8056563" y="2065338"/>
                <a:ext cx="111125" cy="109537"/>
              </a:xfrm>
              <a:custGeom>
                <a:avLst/>
                <a:gdLst>
                  <a:gd name="T0" fmla="*/ 5 w 14"/>
                  <a:gd name="T1" fmla="*/ 2 h 14"/>
                  <a:gd name="T2" fmla="*/ 2 w 14"/>
                  <a:gd name="T3" fmla="*/ 10 h 14"/>
                  <a:gd name="T4" fmla="*/ 10 w 14"/>
                  <a:gd name="T5" fmla="*/ 12 h 14"/>
                  <a:gd name="T6" fmla="*/ 12 w 14"/>
                  <a:gd name="T7" fmla="*/ 5 h 14"/>
                  <a:gd name="T8" fmla="*/ 5 w 14"/>
                  <a:gd name="T9" fmla="*/ 2 h 14"/>
                </a:gdLst>
                <a:ahLst/>
                <a:cxnLst>
                  <a:cxn ang="0">
                    <a:pos x="T0" y="T1"/>
                  </a:cxn>
                  <a:cxn ang="0">
                    <a:pos x="T2" y="T3"/>
                  </a:cxn>
                  <a:cxn ang="0">
                    <a:pos x="T4" y="T5"/>
                  </a:cxn>
                  <a:cxn ang="0">
                    <a:pos x="T6" y="T7"/>
                  </a:cxn>
                  <a:cxn ang="0">
                    <a:pos x="T8" y="T9"/>
                  </a:cxn>
                </a:cxnLst>
                <a:rect l="0" t="0" r="r" b="b"/>
                <a:pathLst>
                  <a:path w="14" h="14">
                    <a:moveTo>
                      <a:pt x="5" y="2"/>
                    </a:moveTo>
                    <a:cubicBezTo>
                      <a:pt x="2" y="3"/>
                      <a:pt x="0" y="7"/>
                      <a:pt x="2" y="10"/>
                    </a:cubicBezTo>
                    <a:cubicBezTo>
                      <a:pt x="3" y="13"/>
                      <a:pt x="7" y="14"/>
                      <a:pt x="10" y="12"/>
                    </a:cubicBezTo>
                    <a:cubicBezTo>
                      <a:pt x="13" y="11"/>
                      <a:pt x="14" y="7"/>
                      <a:pt x="12" y="5"/>
                    </a:cubicBezTo>
                    <a:cubicBezTo>
                      <a:pt x="11" y="2"/>
                      <a:pt x="7" y="0"/>
                      <a:pt x="5" y="2"/>
                    </a:cubicBezTo>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73" name="Freeform 382">
                <a:extLst>
                  <a:ext uri="{FF2B5EF4-FFF2-40B4-BE49-F238E27FC236}">
                    <a16:creationId xmlns:a16="http://schemas.microsoft.com/office/drawing/2014/main" id="{79F1C942-D7B3-4219-A66E-8330DD9F0E35}"/>
                  </a:ext>
                </a:extLst>
              </p:cNvPr>
              <p:cNvSpPr>
                <a:spLocks/>
              </p:cNvSpPr>
              <p:nvPr/>
            </p:nvSpPr>
            <p:spPr bwMode="auto">
              <a:xfrm>
                <a:off x="8088313" y="2097088"/>
                <a:ext cx="55563" cy="47625"/>
              </a:xfrm>
              <a:custGeom>
                <a:avLst/>
                <a:gdLst>
                  <a:gd name="T0" fmla="*/ 3 w 7"/>
                  <a:gd name="T1" fmla="*/ 0 h 6"/>
                  <a:gd name="T2" fmla="*/ 2 w 7"/>
                  <a:gd name="T3" fmla="*/ 0 h 6"/>
                  <a:gd name="T4" fmla="*/ 0 w 7"/>
                  <a:gd name="T5" fmla="*/ 5 h 6"/>
                  <a:gd name="T6" fmla="*/ 3 w 7"/>
                  <a:gd name="T7" fmla="*/ 6 h 6"/>
                  <a:gd name="T8" fmla="*/ 5 w 7"/>
                  <a:gd name="T9" fmla="*/ 6 h 6"/>
                  <a:gd name="T10" fmla="*/ 6 w 7"/>
                  <a:gd name="T11" fmla="*/ 2 h 6"/>
                  <a:gd name="T12" fmla="*/ 3 w 7"/>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 h="6">
                    <a:moveTo>
                      <a:pt x="3" y="0"/>
                    </a:moveTo>
                    <a:cubicBezTo>
                      <a:pt x="3" y="0"/>
                      <a:pt x="2" y="0"/>
                      <a:pt x="2" y="0"/>
                    </a:cubicBezTo>
                    <a:cubicBezTo>
                      <a:pt x="0" y="1"/>
                      <a:pt x="0" y="3"/>
                      <a:pt x="0" y="5"/>
                    </a:cubicBezTo>
                    <a:cubicBezTo>
                      <a:pt x="1" y="6"/>
                      <a:pt x="2" y="6"/>
                      <a:pt x="3" y="6"/>
                    </a:cubicBezTo>
                    <a:cubicBezTo>
                      <a:pt x="4" y="6"/>
                      <a:pt x="4" y="6"/>
                      <a:pt x="5" y="6"/>
                    </a:cubicBezTo>
                    <a:cubicBezTo>
                      <a:pt x="6" y="5"/>
                      <a:pt x="7" y="3"/>
                      <a:pt x="6" y="2"/>
                    </a:cubicBezTo>
                    <a:cubicBezTo>
                      <a:pt x="5" y="1"/>
                      <a:pt x="4" y="0"/>
                      <a:pt x="3"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74" name="Oval 383">
                <a:extLst>
                  <a:ext uri="{FF2B5EF4-FFF2-40B4-BE49-F238E27FC236}">
                    <a16:creationId xmlns:a16="http://schemas.microsoft.com/office/drawing/2014/main" id="{DCBBA662-34F8-44AE-B440-7C4F6EBD7EC0}"/>
                  </a:ext>
                </a:extLst>
              </p:cNvPr>
              <p:cNvSpPr>
                <a:spLocks noChangeArrowheads="1"/>
              </p:cNvSpPr>
              <p:nvPr/>
            </p:nvSpPr>
            <p:spPr bwMode="auto">
              <a:xfrm>
                <a:off x="7596188" y="2816225"/>
                <a:ext cx="254000" cy="260350"/>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75" name="Freeform 384">
                <a:extLst>
                  <a:ext uri="{FF2B5EF4-FFF2-40B4-BE49-F238E27FC236}">
                    <a16:creationId xmlns:a16="http://schemas.microsoft.com/office/drawing/2014/main" id="{B721BF91-E2E6-40DD-A191-9AD93C621CC1}"/>
                  </a:ext>
                </a:extLst>
              </p:cNvPr>
              <p:cNvSpPr>
                <a:spLocks/>
              </p:cNvSpPr>
              <p:nvPr/>
            </p:nvSpPr>
            <p:spPr bwMode="auto">
              <a:xfrm>
                <a:off x="7643813" y="2871788"/>
                <a:ext cx="158750" cy="150812"/>
              </a:xfrm>
              <a:custGeom>
                <a:avLst/>
                <a:gdLst>
                  <a:gd name="T0" fmla="*/ 10 w 20"/>
                  <a:gd name="T1" fmla="*/ 1 h 19"/>
                  <a:gd name="T2" fmla="*/ 10 w 20"/>
                  <a:gd name="T3" fmla="*/ 1 h 19"/>
                  <a:gd name="T4" fmla="*/ 12 w 20"/>
                  <a:gd name="T5" fmla="*/ 5 h 19"/>
                  <a:gd name="T6" fmla="*/ 14 w 20"/>
                  <a:gd name="T7" fmla="*/ 7 h 19"/>
                  <a:gd name="T8" fmla="*/ 19 w 20"/>
                  <a:gd name="T9" fmla="*/ 7 h 19"/>
                  <a:gd name="T10" fmla="*/ 19 w 20"/>
                  <a:gd name="T11" fmla="*/ 8 h 19"/>
                  <a:gd name="T12" fmla="*/ 15 w 20"/>
                  <a:gd name="T13" fmla="*/ 11 h 19"/>
                  <a:gd name="T14" fmla="*/ 15 w 20"/>
                  <a:gd name="T15" fmla="*/ 13 h 19"/>
                  <a:gd name="T16" fmla="*/ 16 w 20"/>
                  <a:gd name="T17" fmla="*/ 18 h 19"/>
                  <a:gd name="T18" fmla="*/ 15 w 20"/>
                  <a:gd name="T19" fmla="*/ 19 h 19"/>
                  <a:gd name="T20" fmla="*/ 11 w 20"/>
                  <a:gd name="T21" fmla="*/ 16 h 19"/>
                  <a:gd name="T22" fmla="*/ 9 w 20"/>
                  <a:gd name="T23" fmla="*/ 16 h 19"/>
                  <a:gd name="T24" fmla="*/ 5 w 20"/>
                  <a:gd name="T25" fmla="*/ 19 h 19"/>
                  <a:gd name="T26" fmla="*/ 4 w 20"/>
                  <a:gd name="T27" fmla="*/ 18 h 19"/>
                  <a:gd name="T28" fmla="*/ 5 w 20"/>
                  <a:gd name="T29" fmla="*/ 13 h 19"/>
                  <a:gd name="T30" fmla="*/ 4 w 20"/>
                  <a:gd name="T31" fmla="*/ 11 h 19"/>
                  <a:gd name="T32" fmla="*/ 1 w 20"/>
                  <a:gd name="T33" fmla="*/ 8 h 19"/>
                  <a:gd name="T34" fmla="*/ 1 w 20"/>
                  <a:gd name="T35" fmla="*/ 7 h 19"/>
                  <a:gd name="T36" fmla="*/ 6 w 20"/>
                  <a:gd name="T37" fmla="*/ 7 h 19"/>
                  <a:gd name="T38" fmla="*/ 8 w 20"/>
                  <a:gd name="T39" fmla="*/ 5 h 19"/>
                  <a:gd name="T40" fmla="*/ 10 w 20"/>
                  <a:gd name="T41"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 h="19">
                    <a:moveTo>
                      <a:pt x="10" y="1"/>
                    </a:moveTo>
                    <a:cubicBezTo>
                      <a:pt x="10" y="0"/>
                      <a:pt x="10" y="0"/>
                      <a:pt x="10" y="1"/>
                    </a:cubicBezTo>
                    <a:cubicBezTo>
                      <a:pt x="12" y="5"/>
                      <a:pt x="12" y="5"/>
                      <a:pt x="12" y="5"/>
                    </a:cubicBezTo>
                    <a:cubicBezTo>
                      <a:pt x="13" y="6"/>
                      <a:pt x="13" y="7"/>
                      <a:pt x="14" y="7"/>
                    </a:cubicBezTo>
                    <a:cubicBezTo>
                      <a:pt x="19" y="7"/>
                      <a:pt x="19" y="7"/>
                      <a:pt x="19" y="7"/>
                    </a:cubicBezTo>
                    <a:cubicBezTo>
                      <a:pt x="20" y="7"/>
                      <a:pt x="20" y="7"/>
                      <a:pt x="19" y="8"/>
                    </a:cubicBezTo>
                    <a:cubicBezTo>
                      <a:pt x="15" y="11"/>
                      <a:pt x="15" y="11"/>
                      <a:pt x="15" y="11"/>
                    </a:cubicBezTo>
                    <a:cubicBezTo>
                      <a:pt x="15" y="12"/>
                      <a:pt x="15" y="12"/>
                      <a:pt x="15" y="13"/>
                    </a:cubicBezTo>
                    <a:cubicBezTo>
                      <a:pt x="16" y="18"/>
                      <a:pt x="16" y="18"/>
                      <a:pt x="16" y="18"/>
                    </a:cubicBezTo>
                    <a:cubicBezTo>
                      <a:pt x="16" y="19"/>
                      <a:pt x="16" y="19"/>
                      <a:pt x="15" y="19"/>
                    </a:cubicBezTo>
                    <a:cubicBezTo>
                      <a:pt x="11" y="16"/>
                      <a:pt x="11" y="16"/>
                      <a:pt x="11" y="16"/>
                    </a:cubicBezTo>
                    <a:cubicBezTo>
                      <a:pt x="10" y="16"/>
                      <a:pt x="10" y="16"/>
                      <a:pt x="9" y="16"/>
                    </a:cubicBezTo>
                    <a:cubicBezTo>
                      <a:pt x="5" y="19"/>
                      <a:pt x="5" y="19"/>
                      <a:pt x="5" y="19"/>
                    </a:cubicBezTo>
                    <a:cubicBezTo>
                      <a:pt x="4" y="19"/>
                      <a:pt x="4" y="19"/>
                      <a:pt x="4" y="18"/>
                    </a:cubicBezTo>
                    <a:cubicBezTo>
                      <a:pt x="5" y="13"/>
                      <a:pt x="5" y="13"/>
                      <a:pt x="5" y="13"/>
                    </a:cubicBezTo>
                    <a:cubicBezTo>
                      <a:pt x="5" y="12"/>
                      <a:pt x="5" y="12"/>
                      <a:pt x="4" y="11"/>
                    </a:cubicBezTo>
                    <a:cubicBezTo>
                      <a:pt x="1" y="8"/>
                      <a:pt x="1" y="8"/>
                      <a:pt x="1" y="8"/>
                    </a:cubicBezTo>
                    <a:cubicBezTo>
                      <a:pt x="0" y="7"/>
                      <a:pt x="0" y="7"/>
                      <a:pt x="1" y="7"/>
                    </a:cubicBezTo>
                    <a:cubicBezTo>
                      <a:pt x="6" y="7"/>
                      <a:pt x="6" y="7"/>
                      <a:pt x="6" y="7"/>
                    </a:cubicBezTo>
                    <a:cubicBezTo>
                      <a:pt x="7" y="7"/>
                      <a:pt x="7" y="6"/>
                      <a:pt x="8" y="5"/>
                    </a:cubicBezTo>
                    <a:lnTo>
                      <a:pt x="1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76" name="Freeform 385">
                <a:extLst>
                  <a:ext uri="{FF2B5EF4-FFF2-40B4-BE49-F238E27FC236}">
                    <a16:creationId xmlns:a16="http://schemas.microsoft.com/office/drawing/2014/main" id="{C22611DB-D674-4B34-B199-5146C1BC1AF4}"/>
                  </a:ext>
                </a:extLst>
              </p:cNvPr>
              <p:cNvSpPr>
                <a:spLocks noEditPoints="1"/>
              </p:cNvSpPr>
              <p:nvPr/>
            </p:nvSpPr>
            <p:spPr bwMode="auto">
              <a:xfrm>
                <a:off x="7199313" y="2262188"/>
                <a:ext cx="3184525" cy="2516187"/>
              </a:xfrm>
              <a:custGeom>
                <a:avLst/>
                <a:gdLst>
                  <a:gd name="T0" fmla="*/ 81 w 401"/>
                  <a:gd name="T1" fmla="*/ 13 h 318"/>
                  <a:gd name="T2" fmla="*/ 73 w 401"/>
                  <a:gd name="T3" fmla="*/ 20 h 318"/>
                  <a:gd name="T4" fmla="*/ 66 w 401"/>
                  <a:gd name="T5" fmla="*/ 28 h 318"/>
                  <a:gd name="T6" fmla="*/ 57 w 401"/>
                  <a:gd name="T7" fmla="*/ 36 h 318"/>
                  <a:gd name="T8" fmla="*/ 49 w 401"/>
                  <a:gd name="T9" fmla="*/ 44 h 318"/>
                  <a:gd name="T10" fmla="*/ 42 w 401"/>
                  <a:gd name="T11" fmla="*/ 50 h 318"/>
                  <a:gd name="T12" fmla="*/ 36 w 401"/>
                  <a:gd name="T13" fmla="*/ 58 h 318"/>
                  <a:gd name="T14" fmla="*/ 31 w 401"/>
                  <a:gd name="T15" fmla="*/ 66 h 318"/>
                  <a:gd name="T16" fmla="*/ 27 w 401"/>
                  <a:gd name="T17" fmla="*/ 73 h 318"/>
                  <a:gd name="T18" fmla="*/ 21 w 401"/>
                  <a:gd name="T19" fmla="*/ 84 h 318"/>
                  <a:gd name="T20" fmla="*/ 17 w 401"/>
                  <a:gd name="T21" fmla="*/ 93 h 318"/>
                  <a:gd name="T22" fmla="*/ 14 w 401"/>
                  <a:gd name="T23" fmla="*/ 101 h 318"/>
                  <a:gd name="T24" fmla="*/ 10 w 401"/>
                  <a:gd name="T25" fmla="*/ 112 h 318"/>
                  <a:gd name="T26" fmla="*/ 7 w 401"/>
                  <a:gd name="T27" fmla="*/ 123 h 318"/>
                  <a:gd name="T28" fmla="*/ 5 w 401"/>
                  <a:gd name="T29" fmla="*/ 133 h 318"/>
                  <a:gd name="T30" fmla="*/ 3 w 401"/>
                  <a:gd name="T31" fmla="*/ 143 h 318"/>
                  <a:gd name="T32" fmla="*/ 2 w 401"/>
                  <a:gd name="T33" fmla="*/ 153 h 318"/>
                  <a:gd name="T34" fmla="*/ 1 w 401"/>
                  <a:gd name="T35" fmla="*/ 163 h 318"/>
                  <a:gd name="T36" fmla="*/ 1 w 401"/>
                  <a:gd name="T37" fmla="*/ 173 h 318"/>
                  <a:gd name="T38" fmla="*/ 1 w 401"/>
                  <a:gd name="T39" fmla="*/ 183 h 318"/>
                  <a:gd name="T40" fmla="*/ 15 w 401"/>
                  <a:gd name="T41" fmla="*/ 251 h 318"/>
                  <a:gd name="T42" fmla="*/ 18 w 401"/>
                  <a:gd name="T43" fmla="*/ 259 h 318"/>
                  <a:gd name="T44" fmla="*/ 22 w 401"/>
                  <a:gd name="T45" fmla="*/ 267 h 318"/>
                  <a:gd name="T46" fmla="*/ 27 w 401"/>
                  <a:gd name="T47" fmla="*/ 276 h 318"/>
                  <a:gd name="T48" fmla="*/ 33 w 401"/>
                  <a:gd name="T49" fmla="*/ 283 h 318"/>
                  <a:gd name="T50" fmla="*/ 39 w 401"/>
                  <a:gd name="T51" fmla="*/ 291 h 318"/>
                  <a:gd name="T52" fmla="*/ 39 w 401"/>
                  <a:gd name="T53" fmla="*/ 291 h 318"/>
                  <a:gd name="T54" fmla="*/ 45 w 401"/>
                  <a:gd name="T55" fmla="*/ 299 h 318"/>
                  <a:gd name="T56" fmla="*/ 52 w 401"/>
                  <a:gd name="T57" fmla="*/ 307 h 318"/>
                  <a:gd name="T58" fmla="*/ 60 w 401"/>
                  <a:gd name="T59" fmla="*/ 316 h 318"/>
                  <a:gd name="T60" fmla="*/ 368 w 401"/>
                  <a:gd name="T61" fmla="*/ 290 h 318"/>
                  <a:gd name="T62" fmla="*/ 374 w 401"/>
                  <a:gd name="T63" fmla="*/ 281 h 318"/>
                  <a:gd name="T64" fmla="*/ 379 w 401"/>
                  <a:gd name="T65" fmla="*/ 273 h 318"/>
                  <a:gd name="T66" fmla="*/ 383 w 401"/>
                  <a:gd name="T67" fmla="*/ 264 h 318"/>
                  <a:gd name="T68" fmla="*/ 388 w 401"/>
                  <a:gd name="T69" fmla="*/ 254 h 318"/>
                  <a:gd name="T70" fmla="*/ 391 w 401"/>
                  <a:gd name="T71" fmla="*/ 245 h 318"/>
                  <a:gd name="T72" fmla="*/ 395 w 401"/>
                  <a:gd name="T73" fmla="*/ 236 h 318"/>
                  <a:gd name="T74" fmla="*/ 398 w 401"/>
                  <a:gd name="T75" fmla="*/ 226 h 318"/>
                  <a:gd name="T76" fmla="*/ 400 w 401"/>
                  <a:gd name="T77" fmla="*/ 216 h 318"/>
                  <a:gd name="T78" fmla="*/ 401 w 401"/>
                  <a:gd name="T79" fmla="*/ 136 h 318"/>
                  <a:gd name="T80" fmla="*/ 399 w 401"/>
                  <a:gd name="T81" fmla="*/ 127 h 318"/>
                  <a:gd name="T82" fmla="*/ 396 w 401"/>
                  <a:gd name="T83" fmla="*/ 118 h 318"/>
                  <a:gd name="T84" fmla="*/ 393 w 401"/>
                  <a:gd name="T85" fmla="*/ 110 h 318"/>
                  <a:gd name="T86" fmla="*/ 389 w 401"/>
                  <a:gd name="T87" fmla="*/ 100 h 318"/>
                  <a:gd name="T88" fmla="*/ 384 w 401"/>
                  <a:gd name="T89" fmla="*/ 91 h 318"/>
                  <a:gd name="T90" fmla="*/ 378 w 401"/>
                  <a:gd name="T91" fmla="*/ 80 h 318"/>
                  <a:gd name="T92" fmla="*/ 374 w 401"/>
                  <a:gd name="T93" fmla="*/ 70 h 318"/>
                  <a:gd name="T94" fmla="*/ 369 w 401"/>
                  <a:gd name="T95" fmla="*/ 61 h 318"/>
                  <a:gd name="T96" fmla="*/ 363 w 401"/>
                  <a:gd name="T97" fmla="*/ 53 h 318"/>
                  <a:gd name="T98" fmla="*/ 357 w 401"/>
                  <a:gd name="T99" fmla="*/ 45 h 318"/>
                  <a:gd name="T100" fmla="*/ 357 w 401"/>
                  <a:gd name="T101" fmla="*/ 45 h 318"/>
                  <a:gd name="T102" fmla="*/ 351 w 401"/>
                  <a:gd name="T103" fmla="*/ 38 h 318"/>
                  <a:gd name="T104" fmla="*/ 344 w 401"/>
                  <a:gd name="T105" fmla="*/ 31 h 318"/>
                  <a:gd name="T106" fmla="*/ 337 w 401"/>
                  <a:gd name="T107" fmla="*/ 24 h 318"/>
                  <a:gd name="T108" fmla="*/ 331 w 401"/>
                  <a:gd name="T109" fmla="*/ 18 h 318"/>
                  <a:gd name="T110" fmla="*/ 323 w 401"/>
                  <a:gd name="T111" fmla="*/ 14 h 318"/>
                  <a:gd name="T112" fmla="*/ 314 w 401"/>
                  <a:gd name="T113" fmla="*/ 6 h 318"/>
                  <a:gd name="T114" fmla="*/ 306 w 401"/>
                  <a:gd name="T115" fmla="*/ 1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01" h="318">
                    <a:moveTo>
                      <a:pt x="80" y="13"/>
                    </a:moveTo>
                    <a:cubicBezTo>
                      <a:pt x="80" y="13"/>
                      <a:pt x="80" y="13"/>
                      <a:pt x="80" y="13"/>
                    </a:cubicBezTo>
                    <a:cubicBezTo>
                      <a:pt x="79" y="14"/>
                      <a:pt x="79" y="14"/>
                      <a:pt x="79" y="14"/>
                    </a:cubicBezTo>
                    <a:cubicBezTo>
                      <a:pt x="78" y="14"/>
                      <a:pt x="78" y="14"/>
                      <a:pt x="78" y="14"/>
                    </a:cubicBezTo>
                    <a:cubicBezTo>
                      <a:pt x="78" y="15"/>
                      <a:pt x="78" y="15"/>
                      <a:pt x="78" y="16"/>
                    </a:cubicBezTo>
                    <a:cubicBezTo>
                      <a:pt x="79" y="16"/>
                      <a:pt x="79" y="16"/>
                      <a:pt x="79" y="16"/>
                    </a:cubicBezTo>
                    <a:cubicBezTo>
                      <a:pt x="79" y="16"/>
                      <a:pt x="79" y="16"/>
                      <a:pt x="79" y="16"/>
                    </a:cubicBezTo>
                    <a:cubicBezTo>
                      <a:pt x="80" y="16"/>
                      <a:pt x="80" y="15"/>
                      <a:pt x="81" y="15"/>
                    </a:cubicBezTo>
                    <a:cubicBezTo>
                      <a:pt x="81" y="14"/>
                      <a:pt x="81" y="14"/>
                      <a:pt x="81" y="13"/>
                    </a:cubicBezTo>
                    <a:lnTo>
                      <a:pt x="80" y="13"/>
                    </a:lnTo>
                    <a:close/>
                    <a:moveTo>
                      <a:pt x="73" y="19"/>
                    </a:moveTo>
                    <a:cubicBezTo>
                      <a:pt x="72" y="20"/>
                      <a:pt x="72" y="20"/>
                      <a:pt x="72" y="20"/>
                    </a:cubicBezTo>
                    <a:cubicBezTo>
                      <a:pt x="71" y="20"/>
                      <a:pt x="71" y="20"/>
                      <a:pt x="70" y="21"/>
                    </a:cubicBezTo>
                    <a:cubicBezTo>
                      <a:pt x="70" y="21"/>
                      <a:pt x="70" y="22"/>
                      <a:pt x="70" y="22"/>
                    </a:cubicBezTo>
                    <a:cubicBezTo>
                      <a:pt x="71" y="23"/>
                      <a:pt x="71" y="23"/>
                      <a:pt x="71" y="23"/>
                    </a:cubicBezTo>
                    <a:cubicBezTo>
                      <a:pt x="72" y="22"/>
                      <a:pt x="72" y="22"/>
                      <a:pt x="72" y="22"/>
                    </a:cubicBezTo>
                    <a:cubicBezTo>
                      <a:pt x="72" y="22"/>
                      <a:pt x="73" y="21"/>
                      <a:pt x="73" y="21"/>
                    </a:cubicBezTo>
                    <a:cubicBezTo>
                      <a:pt x="74" y="21"/>
                      <a:pt x="74" y="20"/>
                      <a:pt x="73" y="20"/>
                    </a:cubicBezTo>
                    <a:lnTo>
                      <a:pt x="73" y="19"/>
                    </a:lnTo>
                    <a:close/>
                    <a:moveTo>
                      <a:pt x="65" y="26"/>
                    </a:moveTo>
                    <a:cubicBezTo>
                      <a:pt x="64" y="26"/>
                      <a:pt x="64" y="26"/>
                      <a:pt x="64" y="26"/>
                    </a:cubicBezTo>
                    <a:cubicBezTo>
                      <a:pt x="64" y="27"/>
                      <a:pt x="64" y="27"/>
                      <a:pt x="64" y="27"/>
                    </a:cubicBezTo>
                    <a:cubicBezTo>
                      <a:pt x="63" y="28"/>
                      <a:pt x="63" y="28"/>
                      <a:pt x="63" y="28"/>
                    </a:cubicBezTo>
                    <a:cubicBezTo>
                      <a:pt x="62" y="28"/>
                      <a:pt x="62" y="29"/>
                      <a:pt x="63" y="29"/>
                    </a:cubicBezTo>
                    <a:cubicBezTo>
                      <a:pt x="64" y="29"/>
                      <a:pt x="64" y="29"/>
                      <a:pt x="64" y="29"/>
                    </a:cubicBezTo>
                    <a:cubicBezTo>
                      <a:pt x="64" y="29"/>
                      <a:pt x="64" y="29"/>
                      <a:pt x="64" y="29"/>
                    </a:cubicBezTo>
                    <a:cubicBezTo>
                      <a:pt x="65" y="29"/>
                      <a:pt x="65" y="28"/>
                      <a:pt x="66" y="28"/>
                    </a:cubicBezTo>
                    <a:cubicBezTo>
                      <a:pt x="66" y="27"/>
                      <a:pt x="66" y="27"/>
                      <a:pt x="66" y="26"/>
                    </a:cubicBezTo>
                    <a:lnTo>
                      <a:pt x="65" y="26"/>
                    </a:lnTo>
                    <a:close/>
                    <a:moveTo>
                      <a:pt x="58" y="33"/>
                    </a:moveTo>
                    <a:cubicBezTo>
                      <a:pt x="57" y="33"/>
                      <a:pt x="57" y="33"/>
                      <a:pt x="57" y="33"/>
                    </a:cubicBezTo>
                    <a:cubicBezTo>
                      <a:pt x="57" y="34"/>
                      <a:pt x="57" y="34"/>
                      <a:pt x="57" y="34"/>
                    </a:cubicBezTo>
                    <a:cubicBezTo>
                      <a:pt x="56" y="35"/>
                      <a:pt x="56" y="35"/>
                      <a:pt x="56" y="35"/>
                    </a:cubicBezTo>
                    <a:cubicBezTo>
                      <a:pt x="55" y="35"/>
                      <a:pt x="55" y="36"/>
                      <a:pt x="56" y="36"/>
                    </a:cubicBezTo>
                    <a:cubicBezTo>
                      <a:pt x="56" y="36"/>
                      <a:pt x="56" y="36"/>
                      <a:pt x="56" y="36"/>
                    </a:cubicBezTo>
                    <a:cubicBezTo>
                      <a:pt x="57" y="36"/>
                      <a:pt x="57" y="36"/>
                      <a:pt x="57" y="36"/>
                    </a:cubicBezTo>
                    <a:cubicBezTo>
                      <a:pt x="57" y="36"/>
                      <a:pt x="57" y="36"/>
                      <a:pt x="57" y="36"/>
                    </a:cubicBezTo>
                    <a:cubicBezTo>
                      <a:pt x="58" y="36"/>
                      <a:pt x="58" y="35"/>
                      <a:pt x="59" y="35"/>
                    </a:cubicBezTo>
                    <a:cubicBezTo>
                      <a:pt x="59" y="34"/>
                      <a:pt x="59" y="34"/>
                      <a:pt x="59" y="33"/>
                    </a:cubicBezTo>
                    <a:lnTo>
                      <a:pt x="58" y="33"/>
                    </a:lnTo>
                    <a:close/>
                    <a:moveTo>
                      <a:pt x="51" y="40"/>
                    </a:moveTo>
                    <a:cubicBezTo>
                      <a:pt x="50" y="41"/>
                      <a:pt x="50" y="41"/>
                      <a:pt x="50" y="41"/>
                    </a:cubicBezTo>
                    <a:cubicBezTo>
                      <a:pt x="50" y="41"/>
                      <a:pt x="50" y="41"/>
                      <a:pt x="50" y="41"/>
                    </a:cubicBezTo>
                    <a:cubicBezTo>
                      <a:pt x="50" y="41"/>
                      <a:pt x="49" y="42"/>
                      <a:pt x="49" y="42"/>
                    </a:cubicBezTo>
                    <a:cubicBezTo>
                      <a:pt x="49" y="43"/>
                      <a:pt x="49" y="43"/>
                      <a:pt x="49" y="44"/>
                    </a:cubicBezTo>
                    <a:cubicBezTo>
                      <a:pt x="50" y="44"/>
                      <a:pt x="50" y="44"/>
                      <a:pt x="50" y="44"/>
                    </a:cubicBezTo>
                    <a:cubicBezTo>
                      <a:pt x="50" y="44"/>
                      <a:pt x="50" y="44"/>
                      <a:pt x="50" y="44"/>
                    </a:cubicBezTo>
                    <a:cubicBezTo>
                      <a:pt x="51" y="43"/>
                      <a:pt x="51" y="43"/>
                      <a:pt x="52" y="42"/>
                    </a:cubicBezTo>
                    <a:cubicBezTo>
                      <a:pt x="52" y="42"/>
                      <a:pt x="52" y="41"/>
                      <a:pt x="52" y="41"/>
                    </a:cubicBezTo>
                    <a:lnTo>
                      <a:pt x="51" y="40"/>
                    </a:lnTo>
                    <a:close/>
                    <a:moveTo>
                      <a:pt x="45" y="48"/>
                    </a:moveTo>
                    <a:cubicBezTo>
                      <a:pt x="44" y="48"/>
                      <a:pt x="44" y="48"/>
                      <a:pt x="44" y="48"/>
                    </a:cubicBezTo>
                    <a:cubicBezTo>
                      <a:pt x="43" y="49"/>
                      <a:pt x="43" y="49"/>
                      <a:pt x="43" y="49"/>
                    </a:cubicBezTo>
                    <a:cubicBezTo>
                      <a:pt x="42" y="50"/>
                      <a:pt x="42" y="50"/>
                      <a:pt x="42" y="50"/>
                    </a:cubicBezTo>
                    <a:cubicBezTo>
                      <a:pt x="42" y="50"/>
                      <a:pt x="42" y="51"/>
                      <a:pt x="43" y="51"/>
                    </a:cubicBezTo>
                    <a:cubicBezTo>
                      <a:pt x="43" y="52"/>
                      <a:pt x="43" y="52"/>
                      <a:pt x="43" y="52"/>
                    </a:cubicBezTo>
                    <a:cubicBezTo>
                      <a:pt x="44" y="51"/>
                      <a:pt x="44" y="51"/>
                      <a:pt x="44" y="51"/>
                    </a:cubicBezTo>
                    <a:cubicBezTo>
                      <a:pt x="44" y="51"/>
                      <a:pt x="45" y="50"/>
                      <a:pt x="45" y="50"/>
                    </a:cubicBezTo>
                    <a:cubicBezTo>
                      <a:pt x="46" y="49"/>
                      <a:pt x="46" y="49"/>
                      <a:pt x="45" y="48"/>
                    </a:cubicBezTo>
                    <a:close/>
                    <a:moveTo>
                      <a:pt x="38" y="56"/>
                    </a:moveTo>
                    <a:cubicBezTo>
                      <a:pt x="38" y="57"/>
                      <a:pt x="38" y="57"/>
                      <a:pt x="38" y="57"/>
                    </a:cubicBezTo>
                    <a:cubicBezTo>
                      <a:pt x="37" y="57"/>
                      <a:pt x="37" y="57"/>
                      <a:pt x="37" y="58"/>
                    </a:cubicBezTo>
                    <a:cubicBezTo>
                      <a:pt x="36" y="58"/>
                      <a:pt x="36" y="58"/>
                      <a:pt x="36" y="58"/>
                    </a:cubicBezTo>
                    <a:cubicBezTo>
                      <a:pt x="36" y="59"/>
                      <a:pt x="36" y="59"/>
                      <a:pt x="37" y="60"/>
                    </a:cubicBezTo>
                    <a:cubicBezTo>
                      <a:pt x="37" y="60"/>
                      <a:pt x="37" y="60"/>
                      <a:pt x="37" y="60"/>
                    </a:cubicBezTo>
                    <a:cubicBezTo>
                      <a:pt x="38" y="59"/>
                      <a:pt x="38" y="59"/>
                      <a:pt x="38" y="59"/>
                    </a:cubicBezTo>
                    <a:cubicBezTo>
                      <a:pt x="38" y="59"/>
                      <a:pt x="39" y="58"/>
                      <a:pt x="39" y="58"/>
                    </a:cubicBezTo>
                    <a:cubicBezTo>
                      <a:pt x="40" y="57"/>
                      <a:pt x="39" y="57"/>
                      <a:pt x="39" y="56"/>
                    </a:cubicBezTo>
                    <a:lnTo>
                      <a:pt x="38" y="56"/>
                    </a:lnTo>
                    <a:close/>
                    <a:moveTo>
                      <a:pt x="33" y="64"/>
                    </a:moveTo>
                    <a:cubicBezTo>
                      <a:pt x="32" y="65"/>
                      <a:pt x="32" y="65"/>
                      <a:pt x="32" y="65"/>
                    </a:cubicBezTo>
                    <a:cubicBezTo>
                      <a:pt x="32" y="65"/>
                      <a:pt x="31" y="66"/>
                      <a:pt x="31" y="66"/>
                    </a:cubicBezTo>
                    <a:cubicBezTo>
                      <a:pt x="31" y="67"/>
                      <a:pt x="31" y="67"/>
                      <a:pt x="31" y="67"/>
                    </a:cubicBezTo>
                    <a:cubicBezTo>
                      <a:pt x="31" y="67"/>
                      <a:pt x="31" y="68"/>
                      <a:pt x="31" y="68"/>
                    </a:cubicBezTo>
                    <a:cubicBezTo>
                      <a:pt x="32" y="68"/>
                      <a:pt x="32" y="68"/>
                      <a:pt x="32" y="68"/>
                    </a:cubicBezTo>
                    <a:cubicBezTo>
                      <a:pt x="32" y="68"/>
                      <a:pt x="32" y="68"/>
                      <a:pt x="32" y="68"/>
                    </a:cubicBezTo>
                    <a:cubicBezTo>
                      <a:pt x="33" y="67"/>
                      <a:pt x="33" y="66"/>
                      <a:pt x="34" y="66"/>
                    </a:cubicBezTo>
                    <a:cubicBezTo>
                      <a:pt x="34" y="65"/>
                      <a:pt x="34" y="65"/>
                      <a:pt x="33" y="65"/>
                    </a:cubicBezTo>
                    <a:lnTo>
                      <a:pt x="33" y="64"/>
                    </a:lnTo>
                    <a:close/>
                    <a:moveTo>
                      <a:pt x="28" y="73"/>
                    </a:moveTo>
                    <a:cubicBezTo>
                      <a:pt x="27" y="73"/>
                      <a:pt x="27" y="73"/>
                      <a:pt x="27" y="73"/>
                    </a:cubicBezTo>
                    <a:cubicBezTo>
                      <a:pt x="26" y="74"/>
                      <a:pt x="26" y="75"/>
                      <a:pt x="26" y="75"/>
                    </a:cubicBezTo>
                    <a:cubicBezTo>
                      <a:pt x="25" y="76"/>
                      <a:pt x="26" y="76"/>
                      <a:pt x="26" y="77"/>
                    </a:cubicBezTo>
                    <a:cubicBezTo>
                      <a:pt x="27" y="77"/>
                      <a:pt x="27" y="77"/>
                      <a:pt x="27" y="77"/>
                    </a:cubicBezTo>
                    <a:cubicBezTo>
                      <a:pt x="27" y="76"/>
                      <a:pt x="27" y="76"/>
                      <a:pt x="27" y="76"/>
                    </a:cubicBezTo>
                    <a:cubicBezTo>
                      <a:pt x="28" y="76"/>
                      <a:pt x="28" y="75"/>
                      <a:pt x="29" y="74"/>
                    </a:cubicBezTo>
                    <a:cubicBezTo>
                      <a:pt x="29" y="74"/>
                      <a:pt x="29" y="73"/>
                      <a:pt x="28" y="73"/>
                    </a:cubicBezTo>
                    <a:close/>
                    <a:moveTo>
                      <a:pt x="23" y="82"/>
                    </a:moveTo>
                    <a:cubicBezTo>
                      <a:pt x="22" y="82"/>
                      <a:pt x="22" y="82"/>
                      <a:pt x="22" y="82"/>
                    </a:cubicBezTo>
                    <a:cubicBezTo>
                      <a:pt x="22" y="83"/>
                      <a:pt x="21" y="84"/>
                      <a:pt x="21" y="84"/>
                    </a:cubicBezTo>
                    <a:cubicBezTo>
                      <a:pt x="21" y="85"/>
                      <a:pt x="21" y="85"/>
                      <a:pt x="21" y="86"/>
                    </a:cubicBezTo>
                    <a:cubicBezTo>
                      <a:pt x="22" y="86"/>
                      <a:pt x="22" y="86"/>
                      <a:pt x="22" y="86"/>
                    </a:cubicBezTo>
                    <a:cubicBezTo>
                      <a:pt x="23" y="85"/>
                      <a:pt x="23" y="85"/>
                      <a:pt x="23" y="85"/>
                    </a:cubicBezTo>
                    <a:cubicBezTo>
                      <a:pt x="23" y="84"/>
                      <a:pt x="23" y="84"/>
                      <a:pt x="24" y="83"/>
                    </a:cubicBezTo>
                    <a:cubicBezTo>
                      <a:pt x="24" y="83"/>
                      <a:pt x="24" y="82"/>
                      <a:pt x="23" y="82"/>
                    </a:cubicBezTo>
                    <a:close/>
                    <a:moveTo>
                      <a:pt x="18" y="91"/>
                    </a:moveTo>
                    <a:cubicBezTo>
                      <a:pt x="18" y="91"/>
                      <a:pt x="18" y="91"/>
                      <a:pt x="18" y="91"/>
                    </a:cubicBezTo>
                    <a:cubicBezTo>
                      <a:pt x="17" y="92"/>
                      <a:pt x="17" y="92"/>
                      <a:pt x="17" y="92"/>
                    </a:cubicBezTo>
                    <a:cubicBezTo>
                      <a:pt x="17" y="93"/>
                      <a:pt x="17" y="93"/>
                      <a:pt x="17" y="93"/>
                    </a:cubicBezTo>
                    <a:cubicBezTo>
                      <a:pt x="16" y="94"/>
                      <a:pt x="17" y="94"/>
                      <a:pt x="17" y="95"/>
                    </a:cubicBezTo>
                    <a:cubicBezTo>
                      <a:pt x="18" y="95"/>
                      <a:pt x="18" y="95"/>
                      <a:pt x="18" y="95"/>
                    </a:cubicBezTo>
                    <a:cubicBezTo>
                      <a:pt x="18" y="95"/>
                      <a:pt x="18" y="94"/>
                      <a:pt x="19" y="94"/>
                    </a:cubicBezTo>
                    <a:cubicBezTo>
                      <a:pt x="19" y="94"/>
                      <a:pt x="19" y="94"/>
                      <a:pt x="19" y="94"/>
                    </a:cubicBezTo>
                    <a:cubicBezTo>
                      <a:pt x="19" y="93"/>
                      <a:pt x="19" y="93"/>
                      <a:pt x="19" y="92"/>
                    </a:cubicBezTo>
                    <a:cubicBezTo>
                      <a:pt x="20" y="92"/>
                      <a:pt x="19" y="91"/>
                      <a:pt x="19" y="91"/>
                    </a:cubicBezTo>
                    <a:lnTo>
                      <a:pt x="18" y="91"/>
                    </a:lnTo>
                    <a:close/>
                    <a:moveTo>
                      <a:pt x="15" y="100"/>
                    </a:moveTo>
                    <a:cubicBezTo>
                      <a:pt x="14" y="100"/>
                      <a:pt x="14" y="100"/>
                      <a:pt x="14" y="101"/>
                    </a:cubicBezTo>
                    <a:cubicBezTo>
                      <a:pt x="13" y="101"/>
                      <a:pt x="13" y="102"/>
                      <a:pt x="13" y="103"/>
                    </a:cubicBezTo>
                    <a:cubicBezTo>
                      <a:pt x="13" y="103"/>
                      <a:pt x="13" y="104"/>
                      <a:pt x="13" y="104"/>
                    </a:cubicBezTo>
                    <a:cubicBezTo>
                      <a:pt x="14" y="104"/>
                      <a:pt x="14" y="104"/>
                      <a:pt x="14" y="104"/>
                    </a:cubicBezTo>
                    <a:cubicBezTo>
                      <a:pt x="14" y="104"/>
                      <a:pt x="15" y="104"/>
                      <a:pt x="15" y="103"/>
                    </a:cubicBezTo>
                    <a:cubicBezTo>
                      <a:pt x="15" y="103"/>
                      <a:pt x="15" y="102"/>
                      <a:pt x="16" y="101"/>
                    </a:cubicBezTo>
                    <a:cubicBezTo>
                      <a:pt x="16" y="101"/>
                      <a:pt x="15" y="100"/>
                      <a:pt x="15" y="100"/>
                    </a:cubicBezTo>
                    <a:close/>
                    <a:moveTo>
                      <a:pt x="11" y="110"/>
                    </a:moveTo>
                    <a:cubicBezTo>
                      <a:pt x="11" y="110"/>
                      <a:pt x="10" y="110"/>
                      <a:pt x="10" y="110"/>
                    </a:cubicBezTo>
                    <a:cubicBezTo>
                      <a:pt x="10" y="111"/>
                      <a:pt x="10" y="112"/>
                      <a:pt x="10" y="112"/>
                    </a:cubicBezTo>
                    <a:cubicBezTo>
                      <a:pt x="9" y="113"/>
                      <a:pt x="10" y="113"/>
                      <a:pt x="10" y="113"/>
                    </a:cubicBezTo>
                    <a:cubicBezTo>
                      <a:pt x="10" y="114"/>
                      <a:pt x="10" y="114"/>
                      <a:pt x="10" y="114"/>
                    </a:cubicBezTo>
                    <a:cubicBezTo>
                      <a:pt x="11" y="114"/>
                      <a:pt x="11" y="113"/>
                      <a:pt x="11" y="113"/>
                    </a:cubicBezTo>
                    <a:cubicBezTo>
                      <a:pt x="12" y="112"/>
                      <a:pt x="12" y="111"/>
                      <a:pt x="12" y="111"/>
                    </a:cubicBezTo>
                    <a:cubicBezTo>
                      <a:pt x="12" y="110"/>
                      <a:pt x="12" y="110"/>
                      <a:pt x="11" y="110"/>
                    </a:cubicBezTo>
                    <a:close/>
                    <a:moveTo>
                      <a:pt x="8" y="119"/>
                    </a:moveTo>
                    <a:cubicBezTo>
                      <a:pt x="8" y="119"/>
                      <a:pt x="7" y="120"/>
                      <a:pt x="7" y="120"/>
                    </a:cubicBezTo>
                    <a:cubicBezTo>
                      <a:pt x="7" y="121"/>
                      <a:pt x="7" y="121"/>
                      <a:pt x="7" y="122"/>
                    </a:cubicBezTo>
                    <a:cubicBezTo>
                      <a:pt x="7" y="122"/>
                      <a:pt x="7" y="123"/>
                      <a:pt x="7" y="123"/>
                    </a:cubicBezTo>
                    <a:cubicBezTo>
                      <a:pt x="8" y="123"/>
                      <a:pt x="8" y="123"/>
                      <a:pt x="8" y="123"/>
                    </a:cubicBezTo>
                    <a:cubicBezTo>
                      <a:pt x="8" y="123"/>
                      <a:pt x="8" y="123"/>
                      <a:pt x="9" y="123"/>
                    </a:cubicBezTo>
                    <a:cubicBezTo>
                      <a:pt x="9" y="122"/>
                      <a:pt x="9" y="121"/>
                      <a:pt x="9" y="120"/>
                    </a:cubicBezTo>
                    <a:cubicBezTo>
                      <a:pt x="9" y="120"/>
                      <a:pt x="9" y="119"/>
                      <a:pt x="8" y="119"/>
                    </a:cubicBezTo>
                    <a:close/>
                    <a:moveTo>
                      <a:pt x="6" y="129"/>
                    </a:moveTo>
                    <a:cubicBezTo>
                      <a:pt x="5" y="129"/>
                      <a:pt x="5" y="129"/>
                      <a:pt x="5" y="130"/>
                    </a:cubicBezTo>
                    <a:cubicBezTo>
                      <a:pt x="5" y="130"/>
                      <a:pt x="5" y="131"/>
                      <a:pt x="4" y="131"/>
                    </a:cubicBezTo>
                    <a:cubicBezTo>
                      <a:pt x="4" y="132"/>
                      <a:pt x="4" y="132"/>
                      <a:pt x="4" y="132"/>
                    </a:cubicBezTo>
                    <a:cubicBezTo>
                      <a:pt x="4" y="132"/>
                      <a:pt x="5" y="133"/>
                      <a:pt x="5" y="133"/>
                    </a:cubicBezTo>
                    <a:cubicBezTo>
                      <a:pt x="5" y="133"/>
                      <a:pt x="5" y="133"/>
                      <a:pt x="5" y="133"/>
                    </a:cubicBezTo>
                    <a:cubicBezTo>
                      <a:pt x="6" y="133"/>
                      <a:pt x="6" y="133"/>
                      <a:pt x="6" y="132"/>
                    </a:cubicBezTo>
                    <a:cubicBezTo>
                      <a:pt x="6" y="132"/>
                      <a:pt x="7" y="131"/>
                      <a:pt x="7" y="130"/>
                    </a:cubicBezTo>
                    <a:cubicBezTo>
                      <a:pt x="7" y="130"/>
                      <a:pt x="6" y="129"/>
                      <a:pt x="6" y="129"/>
                    </a:cubicBezTo>
                    <a:close/>
                    <a:moveTo>
                      <a:pt x="4" y="139"/>
                    </a:moveTo>
                    <a:cubicBezTo>
                      <a:pt x="3" y="139"/>
                      <a:pt x="3" y="139"/>
                      <a:pt x="3" y="140"/>
                    </a:cubicBezTo>
                    <a:cubicBezTo>
                      <a:pt x="3" y="140"/>
                      <a:pt x="3" y="141"/>
                      <a:pt x="3" y="141"/>
                    </a:cubicBezTo>
                    <a:cubicBezTo>
                      <a:pt x="2" y="142"/>
                      <a:pt x="2" y="142"/>
                      <a:pt x="2" y="142"/>
                    </a:cubicBezTo>
                    <a:cubicBezTo>
                      <a:pt x="2" y="142"/>
                      <a:pt x="3" y="143"/>
                      <a:pt x="3" y="143"/>
                    </a:cubicBezTo>
                    <a:cubicBezTo>
                      <a:pt x="3" y="143"/>
                      <a:pt x="3" y="143"/>
                      <a:pt x="3" y="143"/>
                    </a:cubicBezTo>
                    <a:cubicBezTo>
                      <a:pt x="4" y="143"/>
                      <a:pt x="4" y="143"/>
                      <a:pt x="4" y="142"/>
                    </a:cubicBezTo>
                    <a:cubicBezTo>
                      <a:pt x="4" y="141"/>
                      <a:pt x="5" y="141"/>
                      <a:pt x="5" y="140"/>
                    </a:cubicBezTo>
                    <a:cubicBezTo>
                      <a:pt x="5" y="139"/>
                      <a:pt x="4" y="139"/>
                      <a:pt x="4" y="139"/>
                    </a:cubicBezTo>
                    <a:close/>
                    <a:moveTo>
                      <a:pt x="2" y="149"/>
                    </a:moveTo>
                    <a:cubicBezTo>
                      <a:pt x="2" y="149"/>
                      <a:pt x="1" y="149"/>
                      <a:pt x="1" y="150"/>
                    </a:cubicBezTo>
                    <a:cubicBezTo>
                      <a:pt x="1" y="150"/>
                      <a:pt x="1" y="150"/>
                      <a:pt x="1" y="151"/>
                    </a:cubicBezTo>
                    <a:cubicBezTo>
                      <a:pt x="1" y="152"/>
                      <a:pt x="1" y="152"/>
                      <a:pt x="1" y="152"/>
                    </a:cubicBezTo>
                    <a:cubicBezTo>
                      <a:pt x="1" y="152"/>
                      <a:pt x="1" y="153"/>
                      <a:pt x="2" y="153"/>
                    </a:cubicBezTo>
                    <a:cubicBezTo>
                      <a:pt x="2" y="153"/>
                      <a:pt x="2" y="153"/>
                      <a:pt x="2" y="153"/>
                    </a:cubicBezTo>
                    <a:cubicBezTo>
                      <a:pt x="3" y="153"/>
                      <a:pt x="3" y="152"/>
                      <a:pt x="3" y="152"/>
                    </a:cubicBezTo>
                    <a:cubicBezTo>
                      <a:pt x="3" y="151"/>
                      <a:pt x="3" y="151"/>
                      <a:pt x="3" y="150"/>
                    </a:cubicBezTo>
                    <a:cubicBezTo>
                      <a:pt x="3" y="149"/>
                      <a:pt x="3" y="149"/>
                      <a:pt x="2" y="149"/>
                    </a:cubicBezTo>
                    <a:close/>
                    <a:moveTo>
                      <a:pt x="1" y="159"/>
                    </a:moveTo>
                    <a:cubicBezTo>
                      <a:pt x="1" y="159"/>
                      <a:pt x="0" y="159"/>
                      <a:pt x="0" y="160"/>
                    </a:cubicBezTo>
                    <a:cubicBezTo>
                      <a:pt x="0" y="160"/>
                      <a:pt x="0" y="161"/>
                      <a:pt x="0" y="161"/>
                    </a:cubicBezTo>
                    <a:cubicBezTo>
                      <a:pt x="0" y="162"/>
                      <a:pt x="0" y="162"/>
                      <a:pt x="0" y="162"/>
                    </a:cubicBezTo>
                    <a:cubicBezTo>
                      <a:pt x="0" y="162"/>
                      <a:pt x="1" y="163"/>
                      <a:pt x="1" y="163"/>
                    </a:cubicBezTo>
                    <a:cubicBezTo>
                      <a:pt x="1" y="163"/>
                      <a:pt x="1" y="163"/>
                      <a:pt x="1" y="163"/>
                    </a:cubicBezTo>
                    <a:cubicBezTo>
                      <a:pt x="2" y="163"/>
                      <a:pt x="2" y="162"/>
                      <a:pt x="2" y="162"/>
                    </a:cubicBezTo>
                    <a:cubicBezTo>
                      <a:pt x="2" y="161"/>
                      <a:pt x="2" y="160"/>
                      <a:pt x="2" y="160"/>
                    </a:cubicBezTo>
                    <a:cubicBezTo>
                      <a:pt x="2" y="159"/>
                      <a:pt x="2" y="159"/>
                      <a:pt x="1" y="159"/>
                    </a:cubicBezTo>
                    <a:close/>
                    <a:moveTo>
                      <a:pt x="1" y="169"/>
                    </a:moveTo>
                    <a:cubicBezTo>
                      <a:pt x="0" y="169"/>
                      <a:pt x="0" y="169"/>
                      <a:pt x="0" y="170"/>
                    </a:cubicBezTo>
                    <a:cubicBezTo>
                      <a:pt x="0" y="170"/>
                      <a:pt x="0" y="171"/>
                      <a:pt x="0" y="171"/>
                    </a:cubicBezTo>
                    <a:cubicBezTo>
                      <a:pt x="0" y="172"/>
                      <a:pt x="0" y="172"/>
                      <a:pt x="0" y="172"/>
                    </a:cubicBezTo>
                    <a:cubicBezTo>
                      <a:pt x="0" y="172"/>
                      <a:pt x="0" y="173"/>
                      <a:pt x="1" y="173"/>
                    </a:cubicBezTo>
                    <a:cubicBezTo>
                      <a:pt x="1" y="173"/>
                      <a:pt x="1" y="173"/>
                      <a:pt x="1" y="173"/>
                    </a:cubicBezTo>
                    <a:cubicBezTo>
                      <a:pt x="1" y="173"/>
                      <a:pt x="2" y="172"/>
                      <a:pt x="2" y="172"/>
                    </a:cubicBezTo>
                    <a:cubicBezTo>
                      <a:pt x="2" y="171"/>
                      <a:pt x="2" y="170"/>
                      <a:pt x="2" y="170"/>
                    </a:cubicBezTo>
                    <a:cubicBezTo>
                      <a:pt x="2" y="169"/>
                      <a:pt x="1" y="169"/>
                      <a:pt x="1" y="169"/>
                    </a:cubicBezTo>
                    <a:close/>
                    <a:moveTo>
                      <a:pt x="1" y="179"/>
                    </a:moveTo>
                    <a:cubicBezTo>
                      <a:pt x="1" y="179"/>
                      <a:pt x="1" y="179"/>
                      <a:pt x="1" y="179"/>
                    </a:cubicBezTo>
                    <a:cubicBezTo>
                      <a:pt x="0" y="179"/>
                      <a:pt x="0" y="179"/>
                      <a:pt x="0" y="180"/>
                    </a:cubicBezTo>
                    <a:cubicBezTo>
                      <a:pt x="0" y="181"/>
                      <a:pt x="0" y="181"/>
                      <a:pt x="0" y="182"/>
                    </a:cubicBezTo>
                    <a:cubicBezTo>
                      <a:pt x="0" y="182"/>
                      <a:pt x="0" y="183"/>
                      <a:pt x="1" y="183"/>
                    </a:cubicBezTo>
                    <a:cubicBezTo>
                      <a:pt x="1" y="183"/>
                      <a:pt x="1" y="183"/>
                      <a:pt x="1" y="183"/>
                    </a:cubicBezTo>
                    <a:cubicBezTo>
                      <a:pt x="1" y="183"/>
                      <a:pt x="2" y="182"/>
                      <a:pt x="2" y="182"/>
                    </a:cubicBezTo>
                    <a:cubicBezTo>
                      <a:pt x="2" y="181"/>
                      <a:pt x="2" y="181"/>
                      <a:pt x="2" y="180"/>
                    </a:cubicBezTo>
                    <a:cubicBezTo>
                      <a:pt x="2" y="179"/>
                      <a:pt x="1" y="179"/>
                      <a:pt x="1" y="179"/>
                    </a:cubicBezTo>
                    <a:close/>
                    <a:moveTo>
                      <a:pt x="15" y="247"/>
                    </a:moveTo>
                    <a:cubicBezTo>
                      <a:pt x="15" y="247"/>
                      <a:pt x="15" y="247"/>
                      <a:pt x="15" y="247"/>
                    </a:cubicBezTo>
                    <a:cubicBezTo>
                      <a:pt x="14" y="248"/>
                      <a:pt x="14" y="248"/>
                      <a:pt x="14" y="249"/>
                    </a:cubicBezTo>
                    <a:cubicBezTo>
                      <a:pt x="14" y="249"/>
                      <a:pt x="14" y="249"/>
                      <a:pt x="14" y="249"/>
                    </a:cubicBezTo>
                    <a:cubicBezTo>
                      <a:pt x="14" y="250"/>
                      <a:pt x="15" y="250"/>
                      <a:pt x="15" y="251"/>
                    </a:cubicBezTo>
                    <a:cubicBezTo>
                      <a:pt x="15" y="251"/>
                      <a:pt x="15" y="251"/>
                      <a:pt x="16" y="251"/>
                    </a:cubicBezTo>
                    <a:cubicBezTo>
                      <a:pt x="16" y="251"/>
                      <a:pt x="16" y="251"/>
                      <a:pt x="16" y="251"/>
                    </a:cubicBezTo>
                    <a:cubicBezTo>
                      <a:pt x="16" y="251"/>
                      <a:pt x="17" y="250"/>
                      <a:pt x="17" y="250"/>
                    </a:cubicBezTo>
                    <a:cubicBezTo>
                      <a:pt x="16" y="249"/>
                      <a:pt x="16" y="249"/>
                      <a:pt x="16" y="248"/>
                    </a:cubicBezTo>
                    <a:lnTo>
                      <a:pt x="15" y="247"/>
                    </a:lnTo>
                    <a:close/>
                    <a:moveTo>
                      <a:pt x="19" y="257"/>
                    </a:moveTo>
                    <a:cubicBezTo>
                      <a:pt x="18" y="257"/>
                      <a:pt x="18" y="257"/>
                      <a:pt x="18" y="257"/>
                    </a:cubicBezTo>
                    <a:cubicBezTo>
                      <a:pt x="18" y="257"/>
                      <a:pt x="18" y="258"/>
                      <a:pt x="18" y="258"/>
                    </a:cubicBezTo>
                    <a:cubicBezTo>
                      <a:pt x="18" y="259"/>
                      <a:pt x="18" y="259"/>
                      <a:pt x="18" y="259"/>
                    </a:cubicBezTo>
                    <a:cubicBezTo>
                      <a:pt x="19" y="260"/>
                      <a:pt x="19" y="260"/>
                      <a:pt x="19" y="260"/>
                    </a:cubicBezTo>
                    <a:cubicBezTo>
                      <a:pt x="19" y="260"/>
                      <a:pt x="19" y="260"/>
                      <a:pt x="20" y="260"/>
                    </a:cubicBezTo>
                    <a:cubicBezTo>
                      <a:pt x="20" y="260"/>
                      <a:pt x="20" y="260"/>
                      <a:pt x="20" y="260"/>
                    </a:cubicBezTo>
                    <a:cubicBezTo>
                      <a:pt x="21" y="260"/>
                      <a:pt x="21" y="260"/>
                      <a:pt x="21" y="259"/>
                    </a:cubicBezTo>
                    <a:cubicBezTo>
                      <a:pt x="20" y="258"/>
                      <a:pt x="20" y="258"/>
                      <a:pt x="20" y="257"/>
                    </a:cubicBezTo>
                    <a:lnTo>
                      <a:pt x="19" y="257"/>
                    </a:lnTo>
                    <a:close/>
                    <a:moveTo>
                      <a:pt x="23" y="266"/>
                    </a:moveTo>
                    <a:cubicBezTo>
                      <a:pt x="23" y="266"/>
                      <a:pt x="23" y="266"/>
                      <a:pt x="23" y="266"/>
                    </a:cubicBezTo>
                    <a:cubicBezTo>
                      <a:pt x="22" y="266"/>
                      <a:pt x="22" y="267"/>
                      <a:pt x="22" y="267"/>
                    </a:cubicBezTo>
                    <a:cubicBezTo>
                      <a:pt x="23" y="268"/>
                      <a:pt x="23" y="268"/>
                      <a:pt x="23" y="269"/>
                    </a:cubicBezTo>
                    <a:cubicBezTo>
                      <a:pt x="24" y="269"/>
                      <a:pt x="24" y="269"/>
                      <a:pt x="24" y="269"/>
                    </a:cubicBezTo>
                    <a:cubicBezTo>
                      <a:pt x="25" y="269"/>
                      <a:pt x="25" y="269"/>
                      <a:pt x="25" y="269"/>
                    </a:cubicBezTo>
                    <a:cubicBezTo>
                      <a:pt x="25" y="269"/>
                      <a:pt x="25" y="269"/>
                      <a:pt x="25" y="268"/>
                    </a:cubicBezTo>
                    <a:cubicBezTo>
                      <a:pt x="25" y="267"/>
                      <a:pt x="24" y="267"/>
                      <a:pt x="24" y="266"/>
                    </a:cubicBezTo>
                    <a:lnTo>
                      <a:pt x="23" y="266"/>
                    </a:lnTo>
                    <a:close/>
                    <a:moveTo>
                      <a:pt x="28" y="275"/>
                    </a:moveTo>
                    <a:cubicBezTo>
                      <a:pt x="28" y="275"/>
                      <a:pt x="28" y="275"/>
                      <a:pt x="28" y="275"/>
                    </a:cubicBezTo>
                    <a:cubicBezTo>
                      <a:pt x="27" y="275"/>
                      <a:pt x="27" y="276"/>
                      <a:pt x="27" y="276"/>
                    </a:cubicBezTo>
                    <a:cubicBezTo>
                      <a:pt x="27" y="276"/>
                      <a:pt x="28" y="277"/>
                      <a:pt x="28" y="277"/>
                    </a:cubicBezTo>
                    <a:cubicBezTo>
                      <a:pt x="28" y="278"/>
                      <a:pt x="28" y="278"/>
                      <a:pt x="28" y="278"/>
                    </a:cubicBezTo>
                    <a:cubicBezTo>
                      <a:pt x="29" y="278"/>
                      <a:pt x="29" y="278"/>
                      <a:pt x="29" y="278"/>
                    </a:cubicBezTo>
                    <a:cubicBezTo>
                      <a:pt x="30" y="278"/>
                      <a:pt x="30" y="278"/>
                      <a:pt x="30" y="278"/>
                    </a:cubicBezTo>
                    <a:cubicBezTo>
                      <a:pt x="30" y="278"/>
                      <a:pt x="30" y="277"/>
                      <a:pt x="30" y="277"/>
                    </a:cubicBezTo>
                    <a:cubicBezTo>
                      <a:pt x="30" y="276"/>
                      <a:pt x="29" y="276"/>
                      <a:pt x="29" y="275"/>
                    </a:cubicBezTo>
                    <a:lnTo>
                      <a:pt x="28" y="275"/>
                    </a:lnTo>
                    <a:close/>
                    <a:moveTo>
                      <a:pt x="33" y="283"/>
                    </a:moveTo>
                    <a:cubicBezTo>
                      <a:pt x="33" y="283"/>
                      <a:pt x="33" y="283"/>
                      <a:pt x="33" y="283"/>
                    </a:cubicBezTo>
                    <a:cubicBezTo>
                      <a:pt x="32" y="284"/>
                      <a:pt x="32" y="284"/>
                      <a:pt x="32" y="285"/>
                    </a:cubicBezTo>
                    <a:cubicBezTo>
                      <a:pt x="33" y="286"/>
                      <a:pt x="33" y="286"/>
                      <a:pt x="33" y="286"/>
                    </a:cubicBezTo>
                    <a:cubicBezTo>
                      <a:pt x="34" y="286"/>
                      <a:pt x="34" y="286"/>
                      <a:pt x="34" y="286"/>
                    </a:cubicBezTo>
                    <a:cubicBezTo>
                      <a:pt x="34" y="287"/>
                      <a:pt x="34" y="287"/>
                      <a:pt x="34" y="287"/>
                    </a:cubicBezTo>
                    <a:cubicBezTo>
                      <a:pt x="35" y="287"/>
                      <a:pt x="35" y="287"/>
                      <a:pt x="35" y="287"/>
                    </a:cubicBezTo>
                    <a:cubicBezTo>
                      <a:pt x="35" y="286"/>
                      <a:pt x="36" y="286"/>
                      <a:pt x="35" y="285"/>
                    </a:cubicBezTo>
                    <a:cubicBezTo>
                      <a:pt x="35" y="285"/>
                      <a:pt x="35" y="284"/>
                      <a:pt x="34" y="283"/>
                    </a:cubicBezTo>
                    <a:lnTo>
                      <a:pt x="33" y="283"/>
                    </a:lnTo>
                    <a:close/>
                    <a:moveTo>
                      <a:pt x="39" y="291"/>
                    </a:moveTo>
                    <a:cubicBezTo>
                      <a:pt x="38" y="292"/>
                      <a:pt x="38" y="292"/>
                      <a:pt x="38" y="292"/>
                    </a:cubicBezTo>
                    <a:cubicBezTo>
                      <a:pt x="38" y="292"/>
                      <a:pt x="38" y="292"/>
                      <a:pt x="38" y="293"/>
                    </a:cubicBezTo>
                    <a:cubicBezTo>
                      <a:pt x="38" y="293"/>
                      <a:pt x="39" y="294"/>
                      <a:pt x="39" y="294"/>
                    </a:cubicBezTo>
                    <a:cubicBezTo>
                      <a:pt x="39" y="295"/>
                      <a:pt x="39" y="295"/>
                      <a:pt x="39" y="295"/>
                    </a:cubicBezTo>
                    <a:cubicBezTo>
                      <a:pt x="40" y="295"/>
                      <a:pt x="40" y="295"/>
                      <a:pt x="40" y="295"/>
                    </a:cubicBezTo>
                    <a:cubicBezTo>
                      <a:pt x="41" y="295"/>
                      <a:pt x="41" y="295"/>
                      <a:pt x="41" y="295"/>
                    </a:cubicBezTo>
                    <a:cubicBezTo>
                      <a:pt x="41" y="294"/>
                      <a:pt x="41" y="294"/>
                      <a:pt x="41" y="294"/>
                    </a:cubicBezTo>
                    <a:cubicBezTo>
                      <a:pt x="41" y="293"/>
                      <a:pt x="40" y="292"/>
                      <a:pt x="40" y="292"/>
                    </a:cubicBezTo>
                    <a:lnTo>
                      <a:pt x="39" y="291"/>
                    </a:lnTo>
                    <a:close/>
                    <a:moveTo>
                      <a:pt x="45" y="299"/>
                    </a:moveTo>
                    <a:cubicBezTo>
                      <a:pt x="44" y="300"/>
                      <a:pt x="44" y="300"/>
                      <a:pt x="44" y="300"/>
                    </a:cubicBezTo>
                    <a:cubicBezTo>
                      <a:pt x="44" y="300"/>
                      <a:pt x="44" y="300"/>
                      <a:pt x="44" y="301"/>
                    </a:cubicBezTo>
                    <a:cubicBezTo>
                      <a:pt x="45" y="301"/>
                      <a:pt x="45" y="302"/>
                      <a:pt x="46" y="303"/>
                    </a:cubicBezTo>
                    <a:cubicBezTo>
                      <a:pt x="46" y="303"/>
                      <a:pt x="46" y="303"/>
                      <a:pt x="46" y="303"/>
                    </a:cubicBezTo>
                    <a:cubicBezTo>
                      <a:pt x="47" y="303"/>
                      <a:pt x="47" y="303"/>
                      <a:pt x="47" y="303"/>
                    </a:cubicBezTo>
                    <a:cubicBezTo>
                      <a:pt x="47" y="302"/>
                      <a:pt x="47" y="302"/>
                      <a:pt x="47" y="301"/>
                    </a:cubicBezTo>
                    <a:cubicBezTo>
                      <a:pt x="47" y="301"/>
                      <a:pt x="46" y="300"/>
                      <a:pt x="46" y="300"/>
                    </a:cubicBezTo>
                    <a:lnTo>
                      <a:pt x="45" y="299"/>
                    </a:lnTo>
                    <a:close/>
                    <a:moveTo>
                      <a:pt x="52" y="307"/>
                    </a:moveTo>
                    <a:cubicBezTo>
                      <a:pt x="51" y="307"/>
                      <a:pt x="51" y="307"/>
                      <a:pt x="51" y="307"/>
                    </a:cubicBezTo>
                    <a:cubicBezTo>
                      <a:pt x="51" y="308"/>
                      <a:pt x="50" y="308"/>
                      <a:pt x="51" y="309"/>
                    </a:cubicBezTo>
                    <a:cubicBezTo>
                      <a:pt x="51" y="309"/>
                      <a:pt x="51" y="309"/>
                      <a:pt x="51" y="309"/>
                    </a:cubicBezTo>
                    <a:cubicBezTo>
                      <a:pt x="52" y="310"/>
                      <a:pt x="52" y="310"/>
                      <a:pt x="52" y="310"/>
                    </a:cubicBezTo>
                    <a:cubicBezTo>
                      <a:pt x="53" y="310"/>
                      <a:pt x="53" y="310"/>
                      <a:pt x="53" y="310"/>
                    </a:cubicBezTo>
                    <a:cubicBezTo>
                      <a:pt x="54" y="310"/>
                      <a:pt x="54" y="310"/>
                      <a:pt x="54" y="310"/>
                    </a:cubicBezTo>
                    <a:cubicBezTo>
                      <a:pt x="54" y="310"/>
                      <a:pt x="54" y="309"/>
                      <a:pt x="54" y="309"/>
                    </a:cubicBezTo>
                    <a:cubicBezTo>
                      <a:pt x="53" y="308"/>
                      <a:pt x="53" y="308"/>
                      <a:pt x="52" y="307"/>
                    </a:cubicBezTo>
                    <a:close/>
                    <a:moveTo>
                      <a:pt x="58" y="314"/>
                    </a:moveTo>
                    <a:cubicBezTo>
                      <a:pt x="58" y="315"/>
                      <a:pt x="58" y="315"/>
                      <a:pt x="58" y="315"/>
                    </a:cubicBezTo>
                    <a:cubicBezTo>
                      <a:pt x="57" y="315"/>
                      <a:pt x="57" y="316"/>
                      <a:pt x="58" y="316"/>
                    </a:cubicBezTo>
                    <a:cubicBezTo>
                      <a:pt x="58" y="317"/>
                      <a:pt x="58" y="317"/>
                      <a:pt x="58" y="317"/>
                    </a:cubicBezTo>
                    <a:cubicBezTo>
                      <a:pt x="59" y="317"/>
                      <a:pt x="59" y="317"/>
                      <a:pt x="59" y="317"/>
                    </a:cubicBezTo>
                    <a:cubicBezTo>
                      <a:pt x="60" y="318"/>
                      <a:pt x="60" y="318"/>
                      <a:pt x="60" y="318"/>
                    </a:cubicBezTo>
                    <a:cubicBezTo>
                      <a:pt x="61" y="317"/>
                      <a:pt x="61" y="317"/>
                      <a:pt x="61" y="317"/>
                    </a:cubicBezTo>
                    <a:cubicBezTo>
                      <a:pt x="61" y="317"/>
                      <a:pt x="61" y="316"/>
                      <a:pt x="61" y="316"/>
                    </a:cubicBezTo>
                    <a:cubicBezTo>
                      <a:pt x="60" y="316"/>
                      <a:pt x="60" y="316"/>
                      <a:pt x="60" y="316"/>
                    </a:cubicBezTo>
                    <a:cubicBezTo>
                      <a:pt x="60" y="315"/>
                      <a:pt x="59" y="315"/>
                      <a:pt x="59" y="315"/>
                    </a:cubicBezTo>
                    <a:lnTo>
                      <a:pt x="58" y="314"/>
                    </a:lnTo>
                    <a:close/>
                    <a:moveTo>
                      <a:pt x="367" y="288"/>
                    </a:moveTo>
                    <a:cubicBezTo>
                      <a:pt x="367" y="288"/>
                      <a:pt x="367" y="288"/>
                      <a:pt x="367" y="288"/>
                    </a:cubicBezTo>
                    <a:cubicBezTo>
                      <a:pt x="366" y="289"/>
                      <a:pt x="366" y="290"/>
                      <a:pt x="365" y="290"/>
                    </a:cubicBezTo>
                    <a:cubicBezTo>
                      <a:pt x="365" y="291"/>
                      <a:pt x="365" y="291"/>
                      <a:pt x="366" y="292"/>
                    </a:cubicBezTo>
                    <a:cubicBezTo>
                      <a:pt x="366" y="292"/>
                      <a:pt x="366" y="292"/>
                      <a:pt x="366" y="292"/>
                    </a:cubicBezTo>
                    <a:cubicBezTo>
                      <a:pt x="367" y="291"/>
                      <a:pt x="367" y="291"/>
                      <a:pt x="367" y="291"/>
                    </a:cubicBezTo>
                    <a:cubicBezTo>
                      <a:pt x="367" y="291"/>
                      <a:pt x="368" y="290"/>
                      <a:pt x="368" y="290"/>
                    </a:cubicBezTo>
                    <a:cubicBezTo>
                      <a:pt x="368" y="289"/>
                      <a:pt x="368" y="289"/>
                      <a:pt x="368" y="288"/>
                    </a:cubicBezTo>
                    <a:lnTo>
                      <a:pt x="367" y="288"/>
                    </a:lnTo>
                    <a:close/>
                    <a:moveTo>
                      <a:pt x="373" y="280"/>
                    </a:moveTo>
                    <a:cubicBezTo>
                      <a:pt x="372" y="280"/>
                      <a:pt x="372" y="280"/>
                      <a:pt x="372" y="280"/>
                    </a:cubicBezTo>
                    <a:cubicBezTo>
                      <a:pt x="372" y="281"/>
                      <a:pt x="371" y="281"/>
                      <a:pt x="371" y="282"/>
                    </a:cubicBezTo>
                    <a:cubicBezTo>
                      <a:pt x="371" y="283"/>
                      <a:pt x="371" y="283"/>
                      <a:pt x="371" y="283"/>
                    </a:cubicBezTo>
                    <a:cubicBezTo>
                      <a:pt x="372" y="283"/>
                      <a:pt x="372" y="283"/>
                      <a:pt x="372" y="283"/>
                    </a:cubicBezTo>
                    <a:cubicBezTo>
                      <a:pt x="373" y="283"/>
                      <a:pt x="373" y="283"/>
                      <a:pt x="373" y="283"/>
                    </a:cubicBezTo>
                    <a:cubicBezTo>
                      <a:pt x="373" y="282"/>
                      <a:pt x="373" y="282"/>
                      <a:pt x="374" y="281"/>
                    </a:cubicBezTo>
                    <a:cubicBezTo>
                      <a:pt x="374" y="281"/>
                      <a:pt x="374" y="280"/>
                      <a:pt x="373" y="280"/>
                    </a:cubicBezTo>
                    <a:close/>
                    <a:moveTo>
                      <a:pt x="378" y="271"/>
                    </a:moveTo>
                    <a:cubicBezTo>
                      <a:pt x="377" y="272"/>
                      <a:pt x="377" y="272"/>
                      <a:pt x="377" y="272"/>
                    </a:cubicBezTo>
                    <a:cubicBezTo>
                      <a:pt x="377" y="272"/>
                      <a:pt x="376" y="273"/>
                      <a:pt x="376" y="274"/>
                    </a:cubicBezTo>
                    <a:cubicBezTo>
                      <a:pt x="376" y="274"/>
                      <a:pt x="376" y="274"/>
                      <a:pt x="376" y="275"/>
                    </a:cubicBezTo>
                    <a:cubicBezTo>
                      <a:pt x="377" y="275"/>
                      <a:pt x="377" y="275"/>
                      <a:pt x="377" y="275"/>
                    </a:cubicBezTo>
                    <a:cubicBezTo>
                      <a:pt x="378" y="274"/>
                      <a:pt x="378" y="274"/>
                      <a:pt x="378" y="274"/>
                    </a:cubicBezTo>
                    <a:cubicBezTo>
                      <a:pt x="378" y="274"/>
                      <a:pt x="378" y="274"/>
                      <a:pt x="378" y="274"/>
                    </a:cubicBezTo>
                    <a:cubicBezTo>
                      <a:pt x="378" y="274"/>
                      <a:pt x="379" y="273"/>
                      <a:pt x="379" y="273"/>
                    </a:cubicBezTo>
                    <a:cubicBezTo>
                      <a:pt x="379" y="272"/>
                      <a:pt x="379" y="271"/>
                      <a:pt x="378" y="271"/>
                    </a:cubicBezTo>
                    <a:close/>
                    <a:moveTo>
                      <a:pt x="383" y="262"/>
                    </a:moveTo>
                    <a:cubicBezTo>
                      <a:pt x="382" y="262"/>
                      <a:pt x="382" y="262"/>
                      <a:pt x="382" y="263"/>
                    </a:cubicBezTo>
                    <a:cubicBezTo>
                      <a:pt x="381" y="263"/>
                      <a:pt x="381" y="264"/>
                      <a:pt x="381" y="265"/>
                    </a:cubicBezTo>
                    <a:cubicBezTo>
                      <a:pt x="381" y="265"/>
                      <a:pt x="381" y="266"/>
                      <a:pt x="381" y="266"/>
                    </a:cubicBezTo>
                    <a:cubicBezTo>
                      <a:pt x="382" y="266"/>
                      <a:pt x="382" y="266"/>
                      <a:pt x="382" y="266"/>
                    </a:cubicBezTo>
                    <a:cubicBezTo>
                      <a:pt x="382" y="266"/>
                      <a:pt x="382" y="266"/>
                      <a:pt x="383" y="265"/>
                    </a:cubicBezTo>
                    <a:cubicBezTo>
                      <a:pt x="383" y="265"/>
                      <a:pt x="383" y="265"/>
                      <a:pt x="383" y="265"/>
                    </a:cubicBezTo>
                    <a:cubicBezTo>
                      <a:pt x="383" y="264"/>
                      <a:pt x="383" y="264"/>
                      <a:pt x="383" y="264"/>
                    </a:cubicBezTo>
                    <a:cubicBezTo>
                      <a:pt x="384" y="263"/>
                      <a:pt x="384" y="263"/>
                      <a:pt x="383" y="262"/>
                    </a:cubicBezTo>
                    <a:close/>
                    <a:moveTo>
                      <a:pt x="387" y="253"/>
                    </a:moveTo>
                    <a:cubicBezTo>
                      <a:pt x="386" y="254"/>
                      <a:pt x="386" y="254"/>
                      <a:pt x="386" y="254"/>
                    </a:cubicBezTo>
                    <a:cubicBezTo>
                      <a:pt x="386" y="254"/>
                      <a:pt x="385" y="255"/>
                      <a:pt x="385" y="256"/>
                    </a:cubicBezTo>
                    <a:cubicBezTo>
                      <a:pt x="385" y="256"/>
                      <a:pt x="385" y="257"/>
                      <a:pt x="386" y="257"/>
                    </a:cubicBezTo>
                    <a:cubicBezTo>
                      <a:pt x="386" y="257"/>
                      <a:pt x="386" y="257"/>
                      <a:pt x="386" y="257"/>
                    </a:cubicBezTo>
                    <a:cubicBezTo>
                      <a:pt x="386" y="257"/>
                      <a:pt x="387" y="257"/>
                      <a:pt x="387" y="256"/>
                    </a:cubicBezTo>
                    <a:cubicBezTo>
                      <a:pt x="387" y="256"/>
                      <a:pt x="387" y="256"/>
                      <a:pt x="387" y="256"/>
                    </a:cubicBezTo>
                    <a:cubicBezTo>
                      <a:pt x="387" y="255"/>
                      <a:pt x="388" y="255"/>
                      <a:pt x="388" y="254"/>
                    </a:cubicBezTo>
                    <a:cubicBezTo>
                      <a:pt x="388" y="254"/>
                      <a:pt x="388" y="253"/>
                      <a:pt x="387" y="253"/>
                    </a:cubicBezTo>
                    <a:close/>
                    <a:moveTo>
                      <a:pt x="391" y="244"/>
                    </a:moveTo>
                    <a:cubicBezTo>
                      <a:pt x="390" y="244"/>
                      <a:pt x="390" y="244"/>
                      <a:pt x="390" y="244"/>
                    </a:cubicBezTo>
                    <a:cubicBezTo>
                      <a:pt x="389" y="245"/>
                      <a:pt x="389" y="246"/>
                      <a:pt x="389" y="246"/>
                    </a:cubicBezTo>
                    <a:cubicBezTo>
                      <a:pt x="389" y="247"/>
                      <a:pt x="389" y="247"/>
                      <a:pt x="389" y="248"/>
                    </a:cubicBezTo>
                    <a:cubicBezTo>
                      <a:pt x="390" y="248"/>
                      <a:pt x="390" y="248"/>
                      <a:pt x="390" y="248"/>
                    </a:cubicBezTo>
                    <a:cubicBezTo>
                      <a:pt x="390" y="248"/>
                      <a:pt x="391" y="247"/>
                      <a:pt x="391" y="247"/>
                    </a:cubicBezTo>
                    <a:cubicBezTo>
                      <a:pt x="391" y="247"/>
                      <a:pt x="391" y="246"/>
                      <a:pt x="391" y="246"/>
                    </a:cubicBezTo>
                    <a:cubicBezTo>
                      <a:pt x="391" y="245"/>
                      <a:pt x="391" y="245"/>
                      <a:pt x="391" y="245"/>
                    </a:cubicBezTo>
                    <a:cubicBezTo>
                      <a:pt x="392" y="245"/>
                      <a:pt x="391" y="244"/>
                      <a:pt x="391" y="244"/>
                    </a:cubicBezTo>
                    <a:close/>
                    <a:moveTo>
                      <a:pt x="394" y="234"/>
                    </a:moveTo>
                    <a:cubicBezTo>
                      <a:pt x="393" y="234"/>
                      <a:pt x="393" y="234"/>
                      <a:pt x="393" y="235"/>
                    </a:cubicBezTo>
                    <a:cubicBezTo>
                      <a:pt x="393" y="236"/>
                      <a:pt x="392" y="236"/>
                      <a:pt x="392" y="237"/>
                    </a:cubicBezTo>
                    <a:cubicBezTo>
                      <a:pt x="392" y="237"/>
                      <a:pt x="392" y="238"/>
                      <a:pt x="393" y="238"/>
                    </a:cubicBezTo>
                    <a:cubicBezTo>
                      <a:pt x="393" y="238"/>
                      <a:pt x="393" y="238"/>
                      <a:pt x="393" y="238"/>
                    </a:cubicBezTo>
                    <a:cubicBezTo>
                      <a:pt x="394" y="238"/>
                      <a:pt x="394" y="238"/>
                      <a:pt x="394" y="237"/>
                    </a:cubicBezTo>
                    <a:cubicBezTo>
                      <a:pt x="394" y="237"/>
                      <a:pt x="394" y="237"/>
                      <a:pt x="395" y="236"/>
                    </a:cubicBezTo>
                    <a:cubicBezTo>
                      <a:pt x="395" y="236"/>
                      <a:pt x="395" y="236"/>
                      <a:pt x="395" y="236"/>
                    </a:cubicBezTo>
                    <a:cubicBezTo>
                      <a:pt x="395" y="235"/>
                      <a:pt x="395" y="234"/>
                      <a:pt x="394" y="234"/>
                    </a:cubicBezTo>
                    <a:close/>
                    <a:moveTo>
                      <a:pt x="397" y="225"/>
                    </a:moveTo>
                    <a:cubicBezTo>
                      <a:pt x="396" y="225"/>
                      <a:pt x="396" y="225"/>
                      <a:pt x="396" y="225"/>
                    </a:cubicBezTo>
                    <a:cubicBezTo>
                      <a:pt x="396" y="226"/>
                      <a:pt x="395" y="227"/>
                      <a:pt x="395" y="227"/>
                    </a:cubicBezTo>
                    <a:cubicBezTo>
                      <a:pt x="395" y="228"/>
                      <a:pt x="395" y="228"/>
                      <a:pt x="396" y="229"/>
                    </a:cubicBezTo>
                    <a:cubicBezTo>
                      <a:pt x="396" y="229"/>
                      <a:pt x="396" y="229"/>
                      <a:pt x="396" y="229"/>
                    </a:cubicBezTo>
                    <a:cubicBezTo>
                      <a:pt x="397" y="229"/>
                      <a:pt x="397" y="228"/>
                      <a:pt x="397" y="228"/>
                    </a:cubicBezTo>
                    <a:cubicBezTo>
                      <a:pt x="397" y="227"/>
                      <a:pt x="397" y="227"/>
                      <a:pt x="397" y="227"/>
                    </a:cubicBezTo>
                    <a:cubicBezTo>
                      <a:pt x="398" y="226"/>
                      <a:pt x="398" y="226"/>
                      <a:pt x="398" y="226"/>
                    </a:cubicBezTo>
                    <a:cubicBezTo>
                      <a:pt x="398" y="225"/>
                      <a:pt x="397" y="225"/>
                      <a:pt x="397" y="225"/>
                    </a:cubicBezTo>
                    <a:close/>
                    <a:moveTo>
                      <a:pt x="399" y="215"/>
                    </a:moveTo>
                    <a:cubicBezTo>
                      <a:pt x="398" y="215"/>
                      <a:pt x="398" y="215"/>
                      <a:pt x="398" y="215"/>
                    </a:cubicBezTo>
                    <a:cubicBezTo>
                      <a:pt x="398" y="216"/>
                      <a:pt x="398" y="217"/>
                      <a:pt x="398" y="218"/>
                    </a:cubicBezTo>
                    <a:cubicBezTo>
                      <a:pt x="397" y="218"/>
                      <a:pt x="398" y="219"/>
                      <a:pt x="398" y="219"/>
                    </a:cubicBezTo>
                    <a:cubicBezTo>
                      <a:pt x="399" y="219"/>
                      <a:pt x="399" y="219"/>
                      <a:pt x="399" y="219"/>
                    </a:cubicBezTo>
                    <a:cubicBezTo>
                      <a:pt x="399" y="219"/>
                      <a:pt x="399" y="218"/>
                      <a:pt x="399" y="218"/>
                    </a:cubicBezTo>
                    <a:cubicBezTo>
                      <a:pt x="400" y="217"/>
                      <a:pt x="400" y="217"/>
                      <a:pt x="400" y="216"/>
                    </a:cubicBezTo>
                    <a:cubicBezTo>
                      <a:pt x="400" y="216"/>
                      <a:pt x="400" y="216"/>
                      <a:pt x="400" y="216"/>
                    </a:cubicBezTo>
                    <a:cubicBezTo>
                      <a:pt x="400" y="215"/>
                      <a:pt x="400" y="215"/>
                      <a:pt x="399" y="215"/>
                    </a:cubicBezTo>
                    <a:close/>
                    <a:moveTo>
                      <a:pt x="400" y="135"/>
                    </a:moveTo>
                    <a:cubicBezTo>
                      <a:pt x="399" y="135"/>
                      <a:pt x="399" y="135"/>
                      <a:pt x="399" y="135"/>
                    </a:cubicBezTo>
                    <a:cubicBezTo>
                      <a:pt x="399" y="135"/>
                      <a:pt x="399" y="136"/>
                      <a:pt x="399" y="136"/>
                    </a:cubicBezTo>
                    <a:cubicBezTo>
                      <a:pt x="399" y="137"/>
                      <a:pt x="399" y="138"/>
                      <a:pt x="399" y="138"/>
                    </a:cubicBezTo>
                    <a:cubicBezTo>
                      <a:pt x="399" y="139"/>
                      <a:pt x="399" y="139"/>
                      <a:pt x="400" y="139"/>
                    </a:cubicBezTo>
                    <a:cubicBezTo>
                      <a:pt x="400" y="139"/>
                      <a:pt x="400" y="139"/>
                      <a:pt x="400" y="139"/>
                    </a:cubicBezTo>
                    <a:cubicBezTo>
                      <a:pt x="401" y="139"/>
                      <a:pt x="401" y="138"/>
                      <a:pt x="401" y="138"/>
                    </a:cubicBezTo>
                    <a:cubicBezTo>
                      <a:pt x="401" y="137"/>
                      <a:pt x="401" y="136"/>
                      <a:pt x="401" y="136"/>
                    </a:cubicBezTo>
                    <a:cubicBezTo>
                      <a:pt x="400" y="135"/>
                      <a:pt x="400" y="135"/>
                      <a:pt x="400" y="135"/>
                    </a:cubicBezTo>
                    <a:close/>
                    <a:moveTo>
                      <a:pt x="397" y="125"/>
                    </a:moveTo>
                    <a:cubicBezTo>
                      <a:pt x="397" y="125"/>
                      <a:pt x="397" y="125"/>
                      <a:pt x="397" y="125"/>
                    </a:cubicBezTo>
                    <a:cubicBezTo>
                      <a:pt x="397" y="125"/>
                      <a:pt x="396" y="126"/>
                      <a:pt x="396" y="126"/>
                    </a:cubicBezTo>
                    <a:cubicBezTo>
                      <a:pt x="397" y="127"/>
                      <a:pt x="397" y="128"/>
                      <a:pt x="397" y="128"/>
                    </a:cubicBezTo>
                    <a:cubicBezTo>
                      <a:pt x="397" y="129"/>
                      <a:pt x="397" y="129"/>
                      <a:pt x="398" y="129"/>
                    </a:cubicBezTo>
                    <a:cubicBezTo>
                      <a:pt x="398" y="129"/>
                      <a:pt x="398" y="129"/>
                      <a:pt x="398" y="129"/>
                    </a:cubicBezTo>
                    <a:cubicBezTo>
                      <a:pt x="399" y="129"/>
                      <a:pt x="399" y="128"/>
                      <a:pt x="399" y="128"/>
                    </a:cubicBezTo>
                    <a:cubicBezTo>
                      <a:pt x="399" y="127"/>
                      <a:pt x="399" y="127"/>
                      <a:pt x="399" y="127"/>
                    </a:cubicBezTo>
                    <a:cubicBezTo>
                      <a:pt x="399" y="127"/>
                      <a:pt x="398" y="126"/>
                      <a:pt x="398" y="126"/>
                    </a:cubicBezTo>
                    <a:cubicBezTo>
                      <a:pt x="398" y="125"/>
                      <a:pt x="398" y="125"/>
                      <a:pt x="397" y="125"/>
                    </a:cubicBezTo>
                    <a:close/>
                    <a:moveTo>
                      <a:pt x="395" y="115"/>
                    </a:moveTo>
                    <a:cubicBezTo>
                      <a:pt x="394" y="115"/>
                      <a:pt x="394" y="115"/>
                      <a:pt x="394" y="115"/>
                    </a:cubicBezTo>
                    <a:cubicBezTo>
                      <a:pt x="394" y="116"/>
                      <a:pt x="394" y="116"/>
                      <a:pt x="394" y="117"/>
                    </a:cubicBezTo>
                    <a:cubicBezTo>
                      <a:pt x="394" y="117"/>
                      <a:pt x="394" y="118"/>
                      <a:pt x="394" y="119"/>
                    </a:cubicBezTo>
                    <a:cubicBezTo>
                      <a:pt x="395" y="119"/>
                      <a:pt x="395" y="119"/>
                      <a:pt x="395" y="119"/>
                    </a:cubicBezTo>
                    <a:cubicBezTo>
                      <a:pt x="396" y="119"/>
                      <a:pt x="396" y="119"/>
                      <a:pt x="396" y="119"/>
                    </a:cubicBezTo>
                    <a:cubicBezTo>
                      <a:pt x="396" y="119"/>
                      <a:pt x="396" y="119"/>
                      <a:pt x="396" y="118"/>
                    </a:cubicBezTo>
                    <a:cubicBezTo>
                      <a:pt x="396" y="117"/>
                      <a:pt x="396" y="117"/>
                      <a:pt x="396" y="117"/>
                    </a:cubicBezTo>
                    <a:cubicBezTo>
                      <a:pt x="396" y="117"/>
                      <a:pt x="396" y="117"/>
                      <a:pt x="396" y="116"/>
                    </a:cubicBezTo>
                    <a:cubicBezTo>
                      <a:pt x="396" y="116"/>
                      <a:pt x="395" y="115"/>
                      <a:pt x="395" y="115"/>
                    </a:cubicBezTo>
                    <a:close/>
                    <a:moveTo>
                      <a:pt x="392" y="106"/>
                    </a:moveTo>
                    <a:cubicBezTo>
                      <a:pt x="391" y="106"/>
                      <a:pt x="391" y="106"/>
                      <a:pt x="391" y="106"/>
                    </a:cubicBezTo>
                    <a:cubicBezTo>
                      <a:pt x="391" y="106"/>
                      <a:pt x="391" y="107"/>
                      <a:pt x="391" y="107"/>
                    </a:cubicBezTo>
                    <a:cubicBezTo>
                      <a:pt x="391" y="108"/>
                      <a:pt x="391" y="109"/>
                      <a:pt x="391" y="109"/>
                    </a:cubicBezTo>
                    <a:cubicBezTo>
                      <a:pt x="392" y="110"/>
                      <a:pt x="392" y="110"/>
                      <a:pt x="392" y="110"/>
                    </a:cubicBezTo>
                    <a:cubicBezTo>
                      <a:pt x="393" y="110"/>
                      <a:pt x="393" y="110"/>
                      <a:pt x="393" y="110"/>
                    </a:cubicBezTo>
                    <a:cubicBezTo>
                      <a:pt x="393" y="110"/>
                      <a:pt x="393" y="109"/>
                      <a:pt x="393" y="108"/>
                    </a:cubicBezTo>
                    <a:cubicBezTo>
                      <a:pt x="393" y="108"/>
                      <a:pt x="393" y="108"/>
                      <a:pt x="393" y="108"/>
                    </a:cubicBezTo>
                    <a:cubicBezTo>
                      <a:pt x="393" y="108"/>
                      <a:pt x="393" y="107"/>
                      <a:pt x="393" y="107"/>
                    </a:cubicBezTo>
                    <a:cubicBezTo>
                      <a:pt x="392" y="106"/>
                      <a:pt x="392" y="106"/>
                      <a:pt x="392" y="106"/>
                    </a:cubicBezTo>
                    <a:close/>
                    <a:moveTo>
                      <a:pt x="388" y="97"/>
                    </a:moveTo>
                    <a:cubicBezTo>
                      <a:pt x="388" y="97"/>
                      <a:pt x="388" y="97"/>
                      <a:pt x="388" y="97"/>
                    </a:cubicBezTo>
                    <a:cubicBezTo>
                      <a:pt x="387" y="97"/>
                      <a:pt x="387" y="97"/>
                      <a:pt x="387" y="98"/>
                    </a:cubicBezTo>
                    <a:cubicBezTo>
                      <a:pt x="387" y="98"/>
                      <a:pt x="388" y="99"/>
                      <a:pt x="388" y="100"/>
                    </a:cubicBezTo>
                    <a:cubicBezTo>
                      <a:pt x="389" y="100"/>
                      <a:pt x="389" y="100"/>
                      <a:pt x="389" y="100"/>
                    </a:cubicBezTo>
                    <a:cubicBezTo>
                      <a:pt x="389" y="100"/>
                      <a:pt x="389" y="100"/>
                      <a:pt x="389" y="100"/>
                    </a:cubicBezTo>
                    <a:cubicBezTo>
                      <a:pt x="390" y="100"/>
                      <a:pt x="390" y="100"/>
                      <a:pt x="390" y="99"/>
                    </a:cubicBezTo>
                    <a:cubicBezTo>
                      <a:pt x="389" y="98"/>
                      <a:pt x="389" y="98"/>
                      <a:pt x="389" y="98"/>
                    </a:cubicBezTo>
                    <a:cubicBezTo>
                      <a:pt x="389" y="97"/>
                      <a:pt x="389" y="97"/>
                      <a:pt x="389" y="97"/>
                    </a:cubicBezTo>
                    <a:cubicBezTo>
                      <a:pt x="389" y="97"/>
                      <a:pt x="388" y="97"/>
                      <a:pt x="388" y="97"/>
                    </a:cubicBezTo>
                    <a:close/>
                    <a:moveTo>
                      <a:pt x="384" y="87"/>
                    </a:moveTo>
                    <a:cubicBezTo>
                      <a:pt x="384" y="87"/>
                      <a:pt x="384" y="87"/>
                      <a:pt x="384" y="87"/>
                    </a:cubicBezTo>
                    <a:cubicBezTo>
                      <a:pt x="383" y="88"/>
                      <a:pt x="383" y="88"/>
                      <a:pt x="383" y="89"/>
                    </a:cubicBezTo>
                    <a:cubicBezTo>
                      <a:pt x="383" y="89"/>
                      <a:pt x="384" y="90"/>
                      <a:pt x="384" y="91"/>
                    </a:cubicBezTo>
                    <a:cubicBezTo>
                      <a:pt x="385" y="91"/>
                      <a:pt x="385" y="91"/>
                      <a:pt x="385" y="91"/>
                    </a:cubicBezTo>
                    <a:cubicBezTo>
                      <a:pt x="385" y="91"/>
                      <a:pt x="385" y="91"/>
                      <a:pt x="385" y="91"/>
                    </a:cubicBezTo>
                    <a:cubicBezTo>
                      <a:pt x="386" y="91"/>
                      <a:pt x="386" y="90"/>
                      <a:pt x="386" y="90"/>
                    </a:cubicBezTo>
                    <a:cubicBezTo>
                      <a:pt x="386" y="89"/>
                      <a:pt x="385" y="89"/>
                      <a:pt x="385" y="89"/>
                    </a:cubicBezTo>
                    <a:cubicBezTo>
                      <a:pt x="385" y="88"/>
                      <a:pt x="385" y="88"/>
                      <a:pt x="385" y="88"/>
                    </a:cubicBezTo>
                    <a:cubicBezTo>
                      <a:pt x="385" y="88"/>
                      <a:pt x="384" y="87"/>
                      <a:pt x="384" y="87"/>
                    </a:cubicBezTo>
                    <a:close/>
                    <a:moveTo>
                      <a:pt x="379" y="78"/>
                    </a:moveTo>
                    <a:cubicBezTo>
                      <a:pt x="379" y="78"/>
                      <a:pt x="379" y="78"/>
                      <a:pt x="379" y="78"/>
                    </a:cubicBezTo>
                    <a:cubicBezTo>
                      <a:pt x="379" y="79"/>
                      <a:pt x="378" y="79"/>
                      <a:pt x="378" y="80"/>
                    </a:cubicBezTo>
                    <a:cubicBezTo>
                      <a:pt x="379" y="80"/>
                      <a:pt x="379" y="81"/>
                      <a:pt x="380" y="82"/>
                    </a:cubicBezTo>
                    <a:cubicBezTo>
                      <a:pt x="380" y="82"/>
                      <a:pt x="380" y="82"/>
                      <a:pt x="380" y="82"/>
                    </a:cubicBezTo>
                    <a:cubicBezTo>
                      <a:pt x="381" y="82"/>
                      <a:pt x="381" y="82"/>
                      <a:pt x="381" y="82"/>
                    </a:cubicBezTo>
                    <a:cubicBezTo>
                      <a:pt x="381" y="82"/>
                      <a:pt x="382" y="81"/>
                      <a:pt x="381" y="81"/>
                    </a:cubicBezTo>
                    <a:cubicBezTo>
                      <a:pt x="381" y="80"/>
                      <a:pt x="381" y="80"/>
                      <a:pt x="381" y="79"/>
                    </a:cubicBezTo>
                    <a:cubicBezTo>
                      <a:pt x="380" y="79"/>
                      <a:pt x="380" y="79"/>
                      <a:pt x="380" y="79"/>
                    </a:cubicBezTo>
                    <a:lnTo>
                      <a:pt x="379" y="78"/>
                    </a:lnTo>
                    <a:close/>
                    <a:moveTo>
                      <a:pt x="374" y="70"/>
                    </a:moveTo>
                    <a:cubicBezTo>
                      <a:pt x="374" y="70"/>
                      <a:pt x="374" y="70"/>
                      <a:pt x="374" y="70"/>
                    </a:cubicBezTo>
                    <a:cubicBezTo>
                      <a:pt x="373" y="70"/>
                      <a:pt x="373" y="71"/>
                      <a:pt x="374" y="71"/>
                    </a:cubicBezTo>
                    <a:cubicBezTo>
                      <a:pt x="374" y="72"/>
                      <a:pt x="374" y="72"/>
                      <a:pt x="375" y="73"/>
                    </a:cubicBezTo>
                    <a:cubicBezTo>
                      <a:pt x="375" y="73"/>
                      <a:pt x="375" y="73"/>
                      <a:pt x="375" y="73"/>
                    </a:cubicBezTo>
                    <a:cubicBezTo>
                      <a:pt x="376" y="73"/>
                      <a:pt x="376" y="73"/>
                      <a:pt x="376" y="73"/>
                    </a:cubicBezTo>
                    <a:cubicBezTo>
                      <a:pt x="376" y="73"/>
                      <a:pt x="377" y="72"/>
                      <a:pt x="376" y="72"/>
                    </a:cubicBezTo>
                    <a:cubicBezTo>
                      <a:pt x="376" y="71"/>
                      <a:pt x="376" y="71"/>
                      <a:pt x="376" y="71"/>
                    </a:cubicBezTo>
                    <a:cubicBezTo>
                      <a:pt x="375" y="70"/>
                      <a:pt x="375" y="70"/>
                      <a:pt x="375" y="70"/>
                    </a:cubicBezTo>
                    <a:lnTo>
                      <a:pt x="374" y="70"/>
                    </a:lnTo>
                    <a:close/>
                    <a:moveTo>
                      <a:pt x="369" y="61"/>
                    </a:moveTo>
                    <a:cubicBezTo>
                      <a:pt x="368" y="61"/>
                      <a:pt x="368" y="61"/>
                      <a:pt x="368" y="61"/>
                    </a:cubicBezTo>
                    <a:cubicBezTo>
                      <a:pt x="368" y="62"/>
                      <a:pt x="368" y="62"/>
                      <a:pt x="368" y="63"/>
                    </a:cubicBezTo>
                    <a:cubicBezTo>
                      <a:pt x="369" y="63"/>
                      <a:pt x="369" y="64"/>
                      <a:pt x="369" y="64"/>
                    </a:cubicBezTo>
                    <a:cubicBezTo>
                      <a:pt x="370" y="65"/>
                      <a:pt x="370" y="65"/>
                      <a:pt x="370" y="65"/>
                    </a:cubicBezTo>
                    <a:cubicBezTo>
                      <a:pt x="371" y="65"/>
                      <a:pt x="371" y="65"/>
                      <a:pt x="371" y="65"/>
                    </a:cubicBezTo>
                    <a:cubicBezTo>
                      <a:pt x="371" y="64"/>
                      <a:pt x="371" y="64"/>
                      <a:pt x="371" y="63"/>
                    </a:cubicBezTo>
                    <a:cubicBezTo>
                      <a:pt x="371" y="63"/>
                      <a:pt x="370" y="62"/>
                      <a:pt x="370" y="62"/>
                    </a:cubicBezTo>
                    <a:lnTo>
                      <a:pt x="369" y="61"/>
                    </a:lnTo>
                    <a:close/>
                    <a:moveTo>
                      <a:pt x="363" y="53"/>
                    </a:moveTo>
                    <a:cubicBezTo>
                      <a:pt x="363" y="53"/>
                      <a:pt x="363" y="53"/>
                      <a:pt x="363" y="53"/>
                    </a:cubicBezTo>
                    <a:cubicBezTo>
                      <a:pt x="362" y="53"/>
                      <a:pt x="362" y="54"/>
                      <a:pt x="362" y="54"/>
                    </a:cubicBezTo>
                    <a:cubicBezTo>
                      <a:pt x="363" y="55"/>
                      <a:pt x="363" y="56"/>
                      <a:pt x="364" y="56"/>
                    </a:cubicBezTo>
                    <a:cubicBezTo>
                      <a:pt x="364" y="57"/>
                      <a:pt x="364" y="57"/>
                      <a:pt x="364" y="57"/>
                    </a:cubicBezTo>
                    <a:cubicBezTo>
                      <a:pt x="365" y="56"/>
                      <a:pt x="365" y="56"/>
                      <a:pt x="365" y="56"/>
                    </a:cubicBezTo>
                    <a:cubicBezTo>
                      <a:pt x="365" y="56"/>
                      <a:pt x="366" y="55"/>
                      <a:pt x="365" y="55"/>
                    </a:cubicBezTo>
                    <a:cubicBezTo>
                      <a:pt x="365" y="54"/>
                      <a:pt x="364" y="54"/>
                      <a:pt x="364" y="53"/>
                    </a:cubicBezTo>
                    <a:lnTo>
                      <a:pt x="363" y="53"/>
                    </a:lnTo>
                    <a:close/>
                    <a:moveTo>
                      <a:pt x="357" y="45"/>
                    </a:moveTo>
                    <a:cubicBezTo>
                      <a:pt x="356" y="45"/>
                      <a:pt x="356" y="45"/>
                      <a:pt x="356" y="45"/>
                    </a:cubicBezTo>
                    <a:cubicBezTo>
                      <a:pt x="356" y="46"/>
                      <a:pt x="356" y="46"/>
                      <a:pt x="356" y="47"/>
                    </a:cubicBezTo>
                    <a:cubicBezTo>
                      <a:pt x="357" y="47"/>
                      <a:pt x="357" y="48"/>
                      <a:pt x="358" y="48"/>
                    </a:cubicBezTo>
                    <a:cubicBezTo>
                      <a:pt x="358" y="49"/>
                      <a:pt x="358" y="49"/>
                      <a:pt x="358" y="49"/>
                    </a:cubicBezTo>
                    <a:cubicBezTo>
                      <a:pt x="359" y="48"/>
                      <a:pt x="359" y="48"/>
                      <a:pt x="359" y="48"/>
                    </a:cubicBezTo>
                    <a:cubicBezTo>
                      <a:pt x="359" y="48"/>
                      <a:pt x="359" y="47"/>
                      <a:pt x="359" y="47"/>
                    </a:cubicBezTo>
                    <a:cubicBezTo>
                      <a:pt x="359" y="47"/>
                      <a:pt x="359" y="47"/>
                      <a:pt x="359" y="47"/>
                    </a:cubicBezTo>
                    <a:cubicBezTo>
                      <a:pt x="358" y="46"/>
                      <a:pt x="358" y="46"/>
                      <a:pt x="358" y="45"/>
                    </a:cubicBezTo>
                    <a:lnTo>
                      <a:pt x="357" y="45"/>
                    </a:lnTo>
                    <a:close/>
                    <a:moveTo>
                      <a:pt x="350" y="37"/>
                    </a:moveTo>
                    <a:cubicBezTo>
                      <a:pt x="350" y="38"/>
                      <a:pt x="350" y="38"/>
                      <a:pt x="350" y="38"/>
                    </a:cubicBezTo>
                    <a:cubicBezTo>
                      <a:pt x="349" y="38"/>
                      <a:pt x="349" y="39"/>
                      <a:pt x="350" y="39"/>
                    </a:cubicBezTo>
                    <a:cubicBezTo>
                      <a:pt x="350" y="40"/>
                      <a:pt x="351" y="40"/>
                      <a:pt x="351" y="41"/>
                    </a:cubicBezTo>
                    <a:cubicBezTo>
                      <a:pt x="352" y="41"/>
                      <a:pt x="352" y="41"/>
                      <a:pt x="352" y="41"/>
                    </a:cubicBezTo>
                    <a:cubicBezTo>
                      <a:pt x="352" y="41"/>
                      <a:pt x="352" y="41"/>
                      <a:pt x="352" y="41"/>
                    </a:cubicBezTo>
                    <a:cubicBezTo>
                      <a:pt x="353" y="40"/>
                      <a:pt x="353" y="40"/>
                      <a:pt x="353" y="39"/>
                    </a:cubicBezTo>
                    <a:cubicBezTo>
                      <a:pt x="352" y="39"/>
                      <a:pt x="352" y="39"/>
                      <a:pt x="352" y="39"/>
                    </a:cubicBezTo>
                    <a:cubicBezTo>
                      <a:pt x="352" y="39"/>
                      <a:pt x="351" y="38"/>
                      <a:pt x="351" y="38"/>
                    </a:cubicBezTo>
                    <a:lnTo>
                      <a:pt x="350" y="37"/>
                    </a:lnTo>
                    <a:close/>
                    <a:moveTo>
                      <a:pt x="343" y="30"/>
                    </a:moveTo>
                    <a:cubicBezTo>
                      <a:pt x="343" y="31"/>
                      <a:pt x="343" y="31"/>
                      <a:pt x="343" y="31"/>
                    </a:cubicBezTo>
                    <a:cubicBezTo>
                      <a:pt x="342" y="31"/>
                      <a:pt x="342" y="31"/>
                      <a:pt x="343" y="32"/>
                    </a:cubicBezTo>
                    <a:cubicBezTo>
                      <a:pt x="343" y="32"/>
                      <a:pt x="344" y="33"/>
                      <a:pt x="344" y="33"/>
                    </a:cubicBezTo>
                    <a:cubicBezTo>
                      <a:pt x="345" y="34"/>
                      <a:pt x="345" y="34"/>
                      <a:pt x="345" y="34"/>
                    </a:cubicBezTo>
                    <a:cubicBezTo>
                      <a:pt x="346" y="33"/>
                      <a:pt x="346" y="33"/>
                      <a:pt x="346" y="33"/>
                    </a:cubicBezTo>
                    <a:cubicBezTo>
                      <a:pt x="346" y="33"/>
                      <a:pt x="346" y="32"/>
                      <a:pt x="346" y="32"/>
                    </a:cubicBezTo>
                    <a:cubicBezTo>
                      <a:pt x="345" y="31"/>
                      <a:pt x="345" y="31"/>
                      <a:pt x="344" y="31"/>
                    </a:cubicBezTo>
                    <a:lnTo>
                      <a:pt x="343" y="30"/>
                    </a:lnTo>
                    <a:close/>
                    <a:moveTo>
                      <a:pt x="336" y="23"/>
                    </a:moveTo>
                    <a:cubicBezTo>
                      <a:pt x="335" y="24"/>
                      <a:pt x="335" y="24"/>
                      <a:pt x="335" y="24"/>
                    </a:cubicBezTo>
                    <a:cubicBezTo>
                      <a:pt x="335" y="24"/>
                      <a:pt x="335" y="25"/>
                      <a:pt x="335" y="25"/>
                    </a:cubicBezTo>
                    <a:cubicBezTo>
                      <a:pt x="336" y="25"/>
                      <a:pt x="336" y="26"/>
                      <a:pt x="337" y="26"/>
                    </a:cubicBezTo>
                    <a:cubicBezTo>
                      <a:pt x="338" y="27"/>
                      <a:pt x="338" y="27"/>
                      <a:pt x="338" y="27"/>
                    </a:cubicBezTo>
                    <a:cubicBezTo>
                      <a:pt x="338" y="26"/>
                      <a:pt x="338" y="26"/>
                      <a:pt x="338" y="26"/>
                    </a:cubicBezTo>
                    <a:cubicBezTo>
                      <a:pt x="339" y="26"/>
                      <a:pt x="339" y="25"/>
                      <a:pt x="338" y="25"/>
                    </a:cubicBezTo>
                    <a:cubicBezTo>
                      <a:pt x="337" y="24"/>
                      <a:pt x="337" y="24"/>
                      <a:pt x="337" y="24"/>
                    </a:cubicBezTo>
                    <a:cubicBezTo>
                      <a:pt x="337" y="24"/>
                      <a:pt x="337" y="24"/>
                      <a:pt x="337" y="24"/>
                    </a:cubicBezTo>
                    <a:lnTo>
                      <a:pt x="336" y="23"/>
                    </a:lnTo>
                    <a:close/>
                    <a:moveTo>
                      <a:pt x="328" y="17"/>
                    </a:moveTo>
                    <a:cubicBezTo>
                      <a:pt x="328" y="17"/>
                      <a:pt x="328" y="17"/>
                      <a:pt x="328" y="17"/>
                    </a:cubicBezTo>
                    <a:cubicBezTo>
                      <a:pt x="327" y="18"/>
                      <a:pt x="327" y="18"/>
                      <a:pt x="328" y="19"/>
                    </a:cubicBezTo>
                    <a:cubicBezTo>
                      <a:pt x="328" y="19"/>
                      <a:pt x="329" y="19"/>
                      <a:pt x="329" y="20"/>
                    </a:cubicBezTo>
                    <a:cubicBezTo>
                      <a:pt x="330" y="20"/>
                      <a:pt x="330" y="20"/>
                      <a:pt x="330" y="20"/>
                    </a:cubicBezTo>
                    <a:cubicBezTo>
                      <a:pt x="331" y="20"/>
                      <a:pt x="331" y="20"/>
                      <a:pt x="331" y="20"/>
                    </a:cubicBezTo>
                    <a:cubicBezTo>
                      <a:pt x="331" y="19"/>
                      <a:pt x="331" y="19"/>
                      <a:pt x="331" y="18"/>
                    </a:cubicBezTo>
                    <a:cubicBezTo>
                      <a:pt x="330" y="18"/>
                      <a:pt x="330" y="18"/>
                      <a:pt x="329" y="17"/>
                    </a:cubicBezTo>
                    <a:cubicBezTo>
                      <a:pt x="329" y="17"/>
                      <a:pt x="329" y="17"/>
                      <a:pt x="329" y="17"/>
                    </a:cubicBezTo>
                    <a:lnTo>
                      <a:pt x="328" y="17"/>
                    </a:lnTo>
                    <a:close/>
                    <a:moveTo>
                      <a:pt x="321" y="11"/>
                    </a:moveTo>
                    <a:cubicBezTo>
                      <a:pt x="320" y="11"/>
                      <a:pt x="320" y="11"/>
                      <a:pt x="320" y="11"/>
                    </a:cubicBezTo>
                    <a:cubicBezTo>
                      <a:pt x="319" y="12"/>
                      <a:pt x="319" y="12"/>
                      <a:pt x="320" y="12"/>
                    </a:cubicBezTo>
                    <a:cubicBezTo>
                      <a:pt x="320" y="13"/>
                      <a:pt x="321" y="13"/>
                      <a:pt x="322" y="14"/>
                    </a:cubicBezTo>
                    <a:cubicBezTo>
                      <a:pt x="322" y="14"/>
                      <a:pt x="322" y="14"/>
                      <a:pt x="322" y="14"/>
                    </a:cubicBezTo>
                    <a:cubicBezTo>
                      <a:pt x="323" y="14"/>
                      <a:pt x="323" y="14"/>
                      <a:pt x="323" y="14"/>
                    </a:cubicBezTo>
                    <a:cubicBezTo>
                      <a:pt x="323" y="13"/>
                      <a:pt x="323" y="12"/>
                      <a:pt x="323" y="12"/>
                    </a:cubicBezTo>
                    <a:cubicBezTo>
                      <a:pt x="322" y="12"/>
                      <a:pt x="322" y="11"/>
                      <a:pt x="321" y="11"/>
                    </a:cubicBezTo>
                    <a:close/>
                    <a:moveTo>
                      <a:pt x="312" y="5"/>
                    </a:moveTo>
                    <a:cubicBezTo>
                      <a:pt x="311" y="5"/>
                      <a:pt x="311" y="5"/>
                      <a:pt x="311" y="5"/>
                    </a:cubicBezTo>
                    <a:cubicBezTo>
                      <a:pt x="311" y="6"/>
                      <a:pt x="311" y="6"/>
                      <a:pt x="312" y="7"/>
                    </a:cubicBezTo>
                    <a:cubicBezTo>
                      <a:pt x="312" y="7"/>
                      <a:pt x="313" y="8"/>
                      <a:pt x="314" y="8"/>
                    </a:cubicBezTo>
                    <a:cubicBezTo>
                      <a:pt x="314" y="8"/>
                      <a:pt x="314" y="8"/>
                      <a:pt x="314" y="8"/>
                    </a:cubicBezTo>
                    <a:cubicBezTo>
                      <a:pt x="315" y="8"/>
                      <a:pt x="315" y="8"/>
                      <a:pt x="315" y="8"/>
                    </a:cubicBezTo>
                    <a:cubicBezTo>
                      <a:pt x="315" y="7"/>
                      <a:pt x="315" y="7"/>
                      <a:pt x="314" y="6"/>
                    </a:cubicBezTo>
                    <a:cubicBezTo>
                      <a:pt x="314" y="6"/>
                      <a:pt x="313" y="6"/>
                      <a:pt x="313" y="5"/>
                    </a:cubicBezTo>
                    <a:lnTo>
                      <a:pt x="312" y="5"/>
                    </a:lnTo>
                    <a:close/>
                    <a:moveTo>
                      <a:pt x="304" y="0"/>
                    </a:moveTo>
                    <a:cubicBezTo>
                      <a:pt x="303" y="0"/>
                      <a:pt x="303" y="0"/>
                      <a:pt x="303" y="0"/>
                    </a:cubicBezTo>
                    <a:cubicBezTo>
                      <a:pt x="303" y="1"/>
                      <a:pt x="303" y="1"/>
                      <a:pt x="303" y="2"/>
                    </a:cubicBezTo>
                    <a:cubicBezTo>
                      <a:pt x="304" y="2"/>
                      <a:pt x="304" y="2"/>
                      <a:pt x="305" y="3"/>
                    </a:cubicBezTo>
                    <a:cubicBezTo>
                      <a:pt x="305" y="3"/>
                      <a:pt x="305" y="3"/>
                      <a:pt x="305" y="3"/>
                    </a:cubicBezTo>
                    <a:cubicBezTo>
                      <a:pt x="306" y="2"/>
                      <a:pt x="306" y="2"/>
                      <a:pt x="306" y="2"/>
                    </a:cubicBezTo>
                    <a:cubicBezTo>
                      <a:pt x="307" y="2"/>
                      <a:pt x="306" y="1"/>
                      <a:pt x="306" y="1"/>
                    </a:cubicBezTo>
                    <a:cubicBezTo>
                      <a:pt x="305" y="0"/>
                      <a:pt x="305" y="0"/>
                      <a:pt x="305" y="0"/>
                    </a:cubicBezTo>
                    <a:cubicBezTo>
                      <a:pt x="305" y="0"/>
                      <a:pt x="305" y="0"/>
                      <a:pt x="304" y="0"/>
                    </a:cubicBezTo>
                    <a:close/>
                  </a:path>
                </a:pathLst>
              </a:custGeom>
              <a:solidFill>
                <a:srgbClr val="8C8C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77" name="Oval 386">
                <a:extLst>
                  <a:ext uri="{FF2B5EF4-FFF2-40B4-BE49-F238E27FC236}">
                    <a16:creationId xmlns:a16="http://schemas.microsoft.com/office/drawing/2014/main" id="{4DFA7AAB-A72B-4977-AC9E-C04FA86C32AF}"/>
                  </a:ext>
                </a:extLst>
              </p:cNvPr>
              <p:cNvSpPr>
                <a:spLocks noChangeArrowheads="1"/>
              </p:cNvSpPr>
              <p:nvPr/>
            </p:nvSpPr>
            <p:spPr bwMode="auto">
              <a:xfrm>
                <a:off x="9701213" y="2649538"/>
                <a:ext cx="261938" cy="261937"/>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78" name="Freeform 387">
                <a:extLst>
                  <a:ext uri="{FF2B5EF4-FFF2-40B4-BE49-F238E27FC236}">
                    <a16:creationId xmlns:a16="http://schemas.microsoft.com/office/drawing/2014/main" id="{5B3CAAA7-CEBF-49EF-9584-2AE3C295B172}"/>
                  </a:ext>
                </a:extLst>
              </p:cNvPr>
              <p:cNvSpPr>
                <a:spLocks/>
              </p:cNvSpPr>
              <p:nvPr/>
            </p:nvSpPr>
            <p:spPr bwMode="auto">
              <a:xfrm>
                <a:off x="9756775" y="2760663"/>
                <a:ext cx="39688" cy="79375"/>
              </a:xfrm>
              <a:custGeom>
                <a:avLst/>
                <a:gdLst>
                  <a:gd name="T0" fmla="*/ 5 w 5"/>
                  <a:gd name="T1" fmla="*/ 1 h 10"/>
                  <a:gd name="T2" fmla="*/ 5 w 5"/>
                  <a:gd name="T3" fmla="*/ 8 h 10"/>
                  <a:gd name="T4" fmla="*/ 5 w 5"/>
                  <a:gd name="T5" fmla="*/ 9 h 10"/>
                  <a:gd name="T6" fmla="*/ 5 w 5"/>
                  <a:gd name="T7" fmla="*/ 10 h 10"/>
                  <a:gd name="T8" fmla="*/ 4 w 5"/>
                  <a:gd name="T9" fmla="*/ 10 h 10"/>
                  <a:gd name="T10" fmla="*/ 1 w 5"/>
                  <a:gd name="T11" fmla="*/ 10 h 10"/>
                  <a:gd name="T12" fmla="*/ 1 w 5"/>
                  <a:gd name="T13" fmla="*/ 10 h 10"/>
                  <a:gd name="T14" fmla="*/ 0 w 5"/>
                  <a:gd name="T15" fmla="*/ 9 h 10"/>
                  <a:gd name="T16" fmla="*/ 0 w 5"/>
                  <a:gd name="T17" fmla="*/ 8 h 10"/>
                  <a:gd name="T18" fmla="*/ 0 w 5"/>
                  <a:gd name="T19" fmla="*/ 1 h 10"/>
                  <a:gd name="T20" fmla="*/ 0 w 5"/>
                  <a:gd name="T21" fmla="*/ 0 h 10"/>
                  <a:gd name="T22" fmla="*/ 1 w 5"/>
                  <a:gd name="T23" fmla="*/ 0 h 10"/>
                  <a:gd name="T24" fmla="*/ 2 w 5"/>
                  <a:gd name="T25" fmla="*/ 0 h 10"/>
                  <a:gd name="T26" fmla="*/ 4 w 5"/>
                  <a:gd name="T27" fmla="*/ 0 h 10"/>
                  <a:gd name="T28" fmla="*/ 5 w 5"/>
                  <a:gd name="T29" fmla="*/ 0 h 10"/>
                  <a:gd name="T30" fmla="*/ 5 w 5"/>
                  <a:gd name="T31" fmla="*/ 0 h 10"/>
                  <a:gd name="T32" fmla="*/ 5 w 5"/>
                  <a:gd name="T33"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10">
                    <a:moveTo>
                      <a:pt x="5" y="1"/>
                    </a:moveTo>
                    <a:cubicBezTo>
                      <a:pt x="5" y="8"/>
                      <a:pt x="5" y="8"/>
                      <a:pt x="5" y="8"/>
                    </a:cubicBezTo>
                    <a:cubicBezTo>
                      <a:pt x="5" y="9"/>
                      <a:pt x="5" y="9"/>
                      <a:pt x="5" y="9"/>
                    </a:cubicBezTo>
                    <a:cubicBezTo>
                      <a:pt x="5" y="10"/>
                      <a:pt x="5" y="10"/>
                      <a:pt x="5" y="10"/>
                    </a:cubicBezTo>
                    <a:cubicBezTo>
                      <a:pt x="4" y="10"/>
                      <a:pt x="4" y="10"/>
                      <a:pt x="4" y="10"/>
                    </a:cubicBezTo>
                    <a:cubicBezTo>
                      <a:pt x="1" y="10"/>
                      <a:pt x="1" y="10"/>
                      <a:pt x="1" y="10"/>
                    </a:cubicBezTo>
                    <a:cubicBezTo>
                      <a:pt x="1" y="10"/>
                      <a:pt x="1" y="10"/>
                      <a:pt x="1" y="10"/>
                    </a:cubicBezTo>
                    <a:cubicBezTo>
                      <a:pt x="0" y="9"/>
                      <a:pt x="0" y="9"/>
                      <a:pt x="0" y="9"/>
                    </a:cubicBezTo>
                    <a:cubicBezTo>
                      <a:pt x="0" y="8"/>
                      <a:pt x="0" y="8"/>
                      <a:pt x="0" y="8"/>
                    </a:cubicBezTo>
                    <a:cubicBezTo>
                      <a:pt x="0" y="1"/>
                      <a:pt x="0" y="1"/>
                      <a:pt x="0" y="1"/>
                    </a:cubicBezTo>
                    <a:cubicBezTo>
                      <a:pt x="0" y="0"/>
                      <a:pt x="0" y="0"/>
                      <a:pt x="0" y="0"/>
                    </a:cubicBezTo>
                    <a:cubicBezTo>
                      <a:pt x="1" y="0"/>
                      <a:pt x="1" y="0"/>
                      <a:pt x="1" y="0"/>
                    </a:cubicBezTo>
                    <a:cubicBezTo>
                      <a:pt x="2" y="0"/>
                      <a:pt x="2" y="0"/>
                      <a:pt x="2" y="0"/>
                    </a:cubicBezTo>
                    <a:cubicBezTo>
                      <a:pt x="4" y="0"/>
                      <a:pt x="4" y="0"/>
                      <a:pt x="4" y="0"/>
                    </a:cubicBezTo>
                    <a:cubicBezTo>
                      <a:pt x="5" y="0"/>
                      <a:pt x="5" y="0"/>
                      <a:pt x="5" y="0"/>
                    </a:cubicBezTo>
                    <a:cubicBezTo>
                      <a:pt x="5" y="0"/>
                      <a:pt x="5" y="0"/>
                      <a:pt x="5" y="0"/>
                    </a:cubicBezTo>
                    <a:cubicBezTo>
                      <a:pt x="5" y="0"/>
                      <a:pt x="5" y="1"/>
                      <a:pt x="5"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79" name="Freeform 388">
                <a:extLst>
                  <a:ext uri="{FF2B5EF4-FFF2-40B4-BE49-F238E27FC236}">
                    <a16:creationId xmlns:a16="http://schemas.microsoft.com/office/drawing/2014/main" id="{4A27F500-07C3-485D-BCFC-BA973DF176FB}"/>
                  </a:ext>
                </a:extLst>
              </p:cNvPr>
              <p:cNvSpPr>
                <a:spLocks/>
              </p:cNvSpPr>
              <p:nvPr/>
            </p:nvSpPr>
            <p:spPr bwMode="auto">
              <a:xfrm>
                <a:off x="9804400" y="2697163"/>
                <a:ext cx="95250" cy="134937"/>
              </a:xfrm>
              <a:custGeom>
                <a:avLst/>
                <a:gdLst>
                  <a:gd name="T0" fmla="*/ 11 w 12"/>
                  <a:gd name="T1" fmla="*/ 10 h 17"/>
                  <a:gd name="T2" fmla="*/ 12 w 12"/>
                  <a:gd name="T3" fmla="*/ 11 h 17"/>
                  <a:gd name="T4" fmla="*/ 11 w 12"/>
                  <a:gd name="T5" fmla="*/ 12 h 17"/>
                  <a:gd name="T6" fmla="*/ 11 w 12"/>
                  <a:gd name="T7" fmla="*/ 12 h 17"/>
                  <a:gd name="T8" fmla="*/ 11 w 12"/>
                  <a:gd name="T9" fmla="*/ 13 h 17"/>
                  <a:gd name="T10" fmla="*/ 12 w 12"/>
                  <a:gd name="T11" fmla="*/ 13 h 17"/>
                  <a:gd name="T12" fmla="*/ 11 w 12"/>
                  <a:gd name="T13" fmla="*/ 15 h 17"/>
                  <a:gd name="T14" fmla="*/ 11 w 12"/>
                  <a:gd name="T15" fmla="*/ 15 h 17"/>
                  <a:gd name="T16" fmla="*/ 11 w 12"/>
                  <a:gd name="T17" fmla="*/ 15 h 17"/>
                  <a:gd name="T18" fmla="*/ 11 w 12"/>
                  <a:gd name="T19" fmla="*/ 17 h 17"/>
                  <a:gd name="T20" fmla="*/ 10 w 12"/>
                  <a:gd name="T21" fmla="*/ 17 h 17"/>
                  <a:gd name="T22" fmla="*/ 9 w 12"/>
                  <a:gd name="T23" fmla="*/ 17 h 17"/>
                  <a:gd name="T24" fmla="*/ 2 w 12"/>
                  <a:gd name="T25" fmla="*/ 17 h 17"/>
                  <a:gd name="T26" fmla="*/ 0 w 12"/>
                  <a:gd name="T27" fmla="*/ 17 h 17"/>
                  <a:gd name="T28" fmla="*/ 0 w 12"/>
                  <a:gd name="T29" fmla="*/ 16 h 17"/>
                  <a:gd name="T30" fmla="*/ 0 w 12"/>
                  <a:gd name="T31" fmla="*/ 12 h 17"/>
                  <a:gd name="T32" fmla="*/ 0 w 12"/>
                  <a:gd name="T33" fmla="*/ 10 h 17"/>
                  <a:gd name="T34" fmla="*/ 3 w 12"/>
                  <a:gd name="T35" fmla="*/ 4 h 17"/>
                  <a:gd name="T36" fmla="*/ 4 w 12"/>
                  <a:gd name="T37" fmla="*/ 3 h 17"/>
                  <a:gd name="T38" fmla="*/ 4 w 12"/>
                  <a:gd name="T39" fmla="*/ 2 h 17"/>
                  <a:gd name="T40" fmla="*/ 4 w 12"/>
                  <a:gd name="T41" fmla="*/ 2 h 17"/>
                  <a:gd name="T42" fmla="*/ 4 w 12"/>
                  <a:gd name="T43" fmla="*/ 1 h 17"/>
                  <a:gd name="T44" fmla="*/ 4 w 12"/>
                  <a:gd name="T45" fmla="*/ 0 h 17"/>
                  <a:gd name="T46" fmla="*/ 5 w 12"/>
                  <a:gd name="T47" fmla="*/ 0 h 17"/>
                  <a:gd name="T48" fmla="*/ 7 w 12"/>
                  <a:gd name="T49" fmla="*/ 0 h 17"/>
                  <a:gd name="T50" fmla="*/ 7 w 12"/>
                  <a:gd name="T51" fmla="*/ 4 h 17"/>
                  <a:gd name="T52" fmla="*/ 6 w 12"/>
                  <a:gd name="T53" fmla="*/ 5 h 17"/>
                  <a:gd name="T54" fmla="*/ 6 w 12"/>
                  <a:gd name="T55" fmla="*/ 6 h 17"/>
                  <a:gd name="T56" fmla="*/ 6 w 12"/>
                  <a:gd name="T57" fmla="*/ 6 h 17"/>
                  <a:gd name="T58" fmla="*/ 7 w 12"/>
                  <a:gd name="T59" fmla="*/ 7 h 17"/>
                  <a:gd name="T60" fmla="*/ 10 w 12"/>
                  <a:gd name="T61" fmla="*/ 7 h 17"/>
                  <a:gd name="T62" fmla="*/ 11 w 12"/>
                  <a:gd name="T63" fmla="*/ 7 h 17"/>
                  <a:gd name="T64" fmla="*/ 12 w 12"/>
                  <a:gd name="T65" fmla="*/ 8 h 17"/>
                  <a:gd name="T66" fmla="*/ 12 w 12"/>
                  <a:gd name="T67" fmla="*/ 9 h 17"/>
                  <a:gd name="T68" fmla="*/ 11 w 12"/>
                  <a:gd name="T69" fmla="*/ 1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 h="17">
                    <a:moveTo>
                      <a:pt x="11" y="10"/>
                    </a:moveTo>
                    <a:cubicBezTo>
                      <a:pt x="12" y="10"/>
                      <a:pt x="12" y="10"/>
                      <a:pt x="12" y="11"/>
                    </a:cubicBezTo>
                    <a:cubicBezTo>
                      <a:pt x="12" y="11"/>
                      <a:pt x="12" y="12"/>
                      <a:pt x="11" y="12"/>
                    </a:cubicBezTo>
                    <a:cubicBezTo>
                      <a:pt x="11" y="12"/>
                      <a:pt x="11" y="12"/>
                      <a:pt x="11" y="12"/>
                    </a:cubicBezTo>
                    <a:cubicBezTo>
                      <a:pt x="11" y="13"/>
                      <a:pt x="11" y="13"/>
                      <a:pt x="11" y="13"/>
                    </a:cubicBezTo>
                    <a:cubicBezTo>
                      <a:pt x="12" y="13"/>
                      <a:pt x="12" y="13"/>
                      <a:pt x="12" y="13"/>
                    </a:cubicBezTo>
                    <a:cubicBezTo>
                      <a:pt x="12" y="14"/>
                      <a:pt x="12" y="14"/>
                      <a:pt x="11" y="15"/>
                    </a:cubicBezTo>
                    <a:cubicBezTo>
                      <a:pt x="11" y="15"/>
                      <a:pt x="11" y="15"/>
                      <a:pt x="11" y="15"/>
                    </a:cubicBezTo>
                    <a:cubicBezTo>
                      <a:pt x="11" y="15"/>
                      <a:pt x="11" y="15"/>
                      <a:pt x="11" y="15"/>
                    </a:cubicBezTo>
                    <a:cubicBezTo>
                      <a:pt x="11" y="15"/>
                      <a:pt x="11" y="16"/>
                      <a:pt x="11" y="17"/>
                    </a:cubicBezTo>
                    <a:cubicBezTo>
                      <a:pt x="11" y="17"/>
                      <a:pt x="11" y="17"/>
                      <a:pt x="10" y="17"/>
                    </a:cubicBezTo>
                    <a:cubicBezTo>
                      <a:pt x="10" y="17"/>
                      <a:pt x="9" y="17"/>
                      <a:pt x="9" y="17"/>
                    </a:cubicBezTo>
                    <a:cubicBezTo>
                      <a:pt x="7" y="17"/>
                      <a:pt x="4" y="17"/>
                      <a:pt x="2" y="17"/>
                    </a:cubicBezTo>
                    <a:cubicBezTo>
                      <a:pt x="1" y="17"/>
                      <a:pt x="0" y="17"/>
                      <a:pt x="0" y="17"/>
                    </a:cubicBezTo>
                    <a:cubicBezTo>
                      <a:pt x="0" y="17"/>
                      <a:pt x="0" y="16"/>
                      <a:pt x="0" y="16"/>
                    </a:cubicBezTo>
                    <a:cubicBezTo>
                      <a:pt x="0" y="12"/>
                      <a:pt x="0" y="12"/>
                      <a:pt x="0" y="12"/>
                    </a:cubicBezTo>
                    <a:cubicBezTo>
                      <a:pt x="0" y="12"/>
                      <a:pt x="0" y="11"/>
                      <a:pt x="0" y="10"/>
                    </a:cubicBezTo>
                    <a:cubicBezTo>
                      <a:pt x="0" y="7"/>
                      <a:pt x="2" y="5"/>
                      <a:pt x="3" y="4"/>
                    </a:cubicBezTo>
                    <a:cubicBezTo>
                      <a:pt x="4" y="3"/>
                      <a:pt x="4" y="3"/>
                      <a:pt x="4" y="3"/>
                    </a:cubicBezTo>
                    <a:cubicBezTo>
                      <a:pt x="4" y="2"/>
                      <a:pt x="4" y="2"/>
                      <a:pt x="4" y="2"/>
                    </a:cubicBezTo>
                    <a:cubicBezTo>
                      <a:pt x="4" y="2"/>
                      <a:pt x="4" y="2"/>
                      <a:pt x="4" y="2"/>
                    </a:cubicBezTo>
                    <a:cubicBezTo>
                      <a:pt x="4" y="1"/>
                      <a:pt x="4" y="1"/>
                      <a:pt x="4" y="1"/>
                    </a:cubicBezTo>
                    <a:cubicBezTo>
                      <a:pt x="4" y="0"/>
                      <a:pt x="4" y="0"/>
                      <a:pt x="4" y="0"/>
                    </a:cubicBezTo>
                    <a:cubicBezTo>
                      <a:pt x="4" y="0"/>
                      <a:pt x="5" y="0"/>
                      <a:pt x="5" y="0"/>
                    </a:cubicBezTo>
                    <a:cubicBezTo>
                      <a:pt x="6" y="0"/>
                      <a:pt x="6" y="0"/>
                      <a:pt x="7" y="0"/>
                    </a:cubicBezTo>
                    <a:cubicBezTo>
                      <a:pt x="7" y="1"/>
                      <a:pt x="7" y="2"/>
                      <a:pt x="7" y="4"/>
                    </a:cubicBezTo>
                    <a:cubicBezTo>
                      <a:pt x="7" y="4"/>
                      <a:pt x="7" y="5"/>
                      <a:pt x="6" y="5"/>
                    </a:cubicBezTo>
                    <a:cubicBezTo>
                      <a:pt x="6" y="6"/>
                      <a:pt x="6" y="6"/>
                      <a:pt x="6" y="6"/>
                    </a:cubicBezTo>
                    <a:cubicBezTo>
                      <a:pt x="6" y="6"/>
                      <a:pt x="6" y="6"/>
                      <a:pt x="6" y="6"/>
                    </a:cubicBezTo>
                    <a:cubicBezTo>
                      <a:pt x="7" y="7"/>
                      <a:pt x="7" y="7"/>
                      <a:pt x="7" y="7"/>
                    </a:cubicBezTo>
                    <a:cubicBezTo>
                      <a:pt x="8" y="7"/>
                      <a:pt x="9" y="7"/>
                      <a:pt x="10" y="7"/>
                    </a:cubicBezTo>
                    <a:cubicBezTo>
                      <a:pt x="10" y="7"/>
                      <a:pt x="11" y="7"/>
                      <a:pt x="11" y="7"/>
                    </a:cubicBezTo>
                    <a:cubicBezTo>
                      <a:pt x="12" y="7"/>
                      <a:pt x="12" y="7"/>
                      <a:pt x="12" y="8"/>
                    </a:cubicBezTo>
                    <a:cubicBezTo>
                      <a:pt x="12" y="9"/>
                      <a:pt x="12" y="9"/>
                      <a:pt x="12" y="9"/>
                    </a:cubicBezTo>
                    <a:cubicBezTo>
                      <a:pt x="11" y="10"/>
                      <a:pt x="11" y="10"/>
                      <a:pt x="1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pic>
            <p:nvPicPr>
              <p:cNvPr id="5484" name="Picture 5483">
                <a:extLst>
                  <a:ext uri="{FF2B5EF4-FFF2-40B4-BE49-F238E27FC236}">
                    <a16:creationId xmlns:a16="http://schemas.microsoft.com/office/drawing/2014/main" id="{3CBA4AC2-8025-4B5E-B464-D60C20F59441}"/>
                  </a:ext>
                </a:extLst>
              </p:cNvPr>
              <p:cNvPicPr>
                <a:picLocks noChangeAspect="1"/>
              </p:cNvPicPr>
              <p:nvPr/>
            </p:nvPicPr>
            <p:blipFill>
              <a:blip r:embed="rId5"/>
              <a:stretch>
                <a:fillRect/>
              </a:stretch>
            </p:blipFill>
            <p:spPr>
              <a:xfrm>
                <a:off x="8869363" y="4584800"/>
                <a:ext cx="411162" cy="204721"/>
              </a:xfrm>
              <a:prstGeom prst="rect">
                <a:avLst/>
              </a:prstGeom>
            </p:spPr>
          </p:pic>
        </p:grpSp>
        <p:pic>
          <p:nvPicPr>
            <p:cNvPr id="146" name="Picture 145"/>
            <p:cNvPicPr>
              <a:picLocks noChangeAspect="1"/>
            </p:cNvPicPr>
            <p:nvPr/>
          </p:nvPicPr>
          <p:blipFill>
            <a:blip r:embed="rId6"/>
            <a:stretch>
              <a:fillRect/>
            </a:stretch>
          </p:blipFill>
          <p:spPr>
            <a:xfrm>
              <a:off x="9163304" y="3332471"/>
              <a:ext cx="617284" cy="175595"/>
            </a:xfrm>
            <a:prstGeom prst="rect">
              <a:avLst/>
            </a:prstGeom>
          </p:spPr>
        </p:pic>
      </p:grpSp>
      <p:sp>
        <p:nvSpPr>
          <p:cNvPr id="10" name="Footer Placeholder 9"/>
          <p:cNvSpPr>
            <a:spLocks noGrp="1"/>
          </p:cNvSpPr>
          <p:nvPr>
            <p:ph type="ftr" sz="quarter" idx="10"/>
          </p:nvPr>
        </p:nvSpPr>
        <p:spPr>
          <a:xfrm>
            <a:off x="5408707" y="6368302"/>
            <a:ext cx="4114800" cy="365125"/>
          </a:xfrm>
        </p:spPr>
        <p:txBody>
          <a:bodyPr/>
          <a:lstStyle/>
          <a:p>
            <a:r>
              <a:rPr lang="en-US" dirty="0"/>
              <a:t>© TTL, 2024</a:t>
            </a:r>
          </a:p>
        </p:txBody>
      </p:sp>
    </p:spTree>
    <p:extLst>
      <p:ext uri="{BB962C8B-B14F-4D97-AF65-F5344CB8AC3E}">
        <p14:creationId xmlns:p14="http://schemas.microsoft.com/office/powerpoint/2010/main" val="24885370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3673" r="3673"/>
          <a:stretch>
            <a:fillRect/>
          </a:stretch>
        </p:blipFill>
        <p:spPr/>
      </p:pic>
      <p:sp>
        <p:nvSpPr>
          <p:cNvPr id="3" name="Footer Placeholder 2"/>
          <p:cNvSpPr>
            <a:spLocks noGrp="1"/>
          </p:cNvSpPr>
          <p:nvPr>
            <p:ph type="ftr" sz="quarter" idx="11"/>
          </p:nvPr>
        </p:nvSpPr>
        <p:spPr/>
        <p:txBody>
          <a:bodyPr/>
          <a:lstStyle/>
          <a:p>
            <a:r>
              <a:rPr lang="en-US" dirty="0"/>
              <a:t>© TTL, 2024</a:t>
            </a:r>
          </a:p>
        </p:txBody>
      </p:sp>
      <p:sp>
        <p:nvSpPr>
          <p:cNvPr id="4" name="Slide Number Placeholder 3"/>
          <p:cNvSpPr>
            <a:spLocks noGrp="1"/>
          </p:cNvSpPr>
          <p:nvPr>
            <p:ph type="sldNum" sz="quarter" idx="12"/>
          </p:nvPr>
        </p:nvSpPr>
        <p:spPr/>
        <p:txBody>
          <a:bodyPr/>
          <a:lstStyle/>
          <a:p>
            <a:fld id="{16B1AA92-C1D1-48D9-91AA-E32C484270C7}" type="slidenum">
              <a:rPr lang="en-US" smtClean="0"/>
              <a:pPr/>
              <a:t>12</a:t>
            </a:fld>
            <a:endParaRPr lang="en-US"/>
          </a:p>
        </p:txBody>
      </p:sp>
      <p:sp>
        <p:nvSpPr>
          <p:cNvPr id="5" name="Title 4"/>
          <p:cNvSpPr>
            <a:spLocks noGrp="1"/>
          </p:cNvSpPr>
          <p:nvPr>
            <p:ph type="title"/>
          </p:nvPr>
        </p:nvSpPr>
        <p:spPr/>
        <p:txBody>
          <a:bodyPr/>
          <a:lstStyle/>
          <a:p>
            <a:r>
              <a:rPr lang="en-US"/>
              <a:t>CONTACT US</a:t>
            </a:r>
          </a:p>
        </p:txBody>
      </p:sp>
      <p:sp>
        <p:nvSpPr>
          <p:cNvPr id="6" name="Text Placeholder 5"/>
          <p:cNvSpPr>
            <a:spLocks noGrp="1"/>
          </p:cNvSpPr>
          <p:nvPr>
            <p:ph type="body" sz="quarter" idx="26"/>
          </p:nvPr>
        </p:nvSpPr>
        <p:spPr>
          <a:xfrm>
            <a:off x="5766285" y="2041269"/>
            <a:ext cx="5457485" cy="1127374"/>
          </a:xfrm>
        </p:spPr>
        <p:txBody>
          <a:bodyPr>
            <a:normAutofit fontScale="92500" lnSpcReduction="10000"/>
          </a:bodyPr>
          <a:lstStyle/>
          <a:p>
            <a:r>
              <a:rPr lang="en-US" dirty="0"/>
              <a:t>We understand that every business is unique. Our team will work closely with you to create custom solutions that meet your specific needs and challenges.</a:t>
            </a:r>
          </a:p>
          <a:p>
            <a:r>
              <a:rPr lang="en-US" dirty="0"/>
              <a:t>Partner with us for seamless, reliable, and cost-effective logistics solutions tailored to your business needs.</a:t>
            </a:r>
          </a:p>
        </p:txBody>
      </p:sp>
      <p:sp>
        <p:nvSpPr>
          <p:cNvPr id="7" name="Text Placeholder 6"/>
          <p:cNvSpPr>
            <a:spLocks noGrp="1"/>
          </p:cNvSpPr>
          <p:nvPr>
            <p:ph type="body" sz="quarter" idx="27"/>
          </p:nvPr>
        </p:nvSpPr>
        <p:spPr/>
        <p:txBody>
          <a:bodyPr/>
          <a:lstStyle/>
          <a:p>
            <a:r>
              <a:rPr lang="en-US" dirty="0">
                <a:hlinkClick r:id="rId3"/>
              </a:rPr>
              <a:t>www.tubulartransport.com</a:t>
            </a:r>
            <a:endParaRPr lang="en-US" dirty="0"/>
          </a:p>
          <a:p>
            <a:endParaRPr lang="en-US" dirty="0"/>
          </a:p>
        </p:txBody>
      </p:sp>
      <p:sp>
        <p:nvSpPr>
          <p:cNvPr id="8" name="Text Placeholder 7"/>
          <p:cNvSpPr>
            <a:spLocks noGrp="1"/>
          </p:cNvSpPr>
          <p:nvPr>
            <p:ph type="body" sz="quarter" idx="28"/>
          </p:nvPr>
        </p:nvSpPr>
        <p:spPr>
          <a:xfrm>
            <a:off x="4898435" y="5098913"/>
            <a:ext cx="2797494" cy="635398"/>
          </a:xfrm>
        </p:spPr>
        <p:txBody>
          <a:bodyPr>
            <a:normAutofit/>
          </a:bodyPr>
          <a:lstStyle/>
          <a:p>
            <a:pPr>
              <a:lnSpc>
                <a:spcPct val="100000"/>
              </a:lnSpc>
            </a:pPr>
            <a:r>
              <a:rPr lang="en-US" dirty="0"/>
              <a:t>Phone: (562) 280-7185</a:t>
            </a:r>
          </a:p>
          <a:p>
            <a:pPr>
              <a:lnSpc>
                <a:spcPct val="100000"/>
              </a:lnSpc>
            </a:pPr>
            <a:endParaRPr lang="en-US" dirty="0"/>
          </a:p>
        </p:txBody>
      </p:sp>
      <p:sp>
        <p:nvSpPr>
          <p:cNvPr id="9" name="Text Placeholder 8"/>
          <p:cNvSpPr>
            <a:spLocks noGrp="1"/>
          </p:cNvSpPr>
          <p:nvPr>
            <p:ph type="body" sz="quarter" idx="29"/>
          </p:nvPr>
        </p:nvSpPr>
        <p:spPr>
          <a:xfrm>
            <a:off x="8298643" y="5062596"/>
            <a:ext cx="3254542" cy="635398"/>
          </a:xfrm>
        </p:spPr>
        <p:txBody>
          <a:bodyPr/>
          <a:lstStyle/>
          <a:p>
            <a:r>
              <a:rPr lang="en-US" dirty="0"/>
              <a:t>Email: </a:t>
            </a:r>
            <a:r>
              <a:rPr lang="en-US" dirty="0">
                <a:hlinkClick r:id="rId4"/>
              </a:rPr>
              <a:t>contactus@tubulartransport.com</a:t>
            </a:r>
            <a:endParaRPr lang="en-US" dirty="0"/>
          </a:p>
        </p:txBody>
      </p:sp>
    </p:spTree>
    <p:extLst>
      <p:ext uri="{BB962C8B-B14F-4D97-AF65-F5344CB8AC3E}">
        <p14:creationId xmlns:p14="http://schemas.microsoft.com/office/powerpoint/2010/main" val="21341590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1495797" y="3171683"/>
            <a:ext cx="2257603" cy="1590014"/>
          </a:xfrm>
        </p:spPr>
        <p:txBody>
          <a:bodyPr/>
          <a:lstStyle/>
          <a:p>
            <a:r>
              <a:rPr lang="en-US" sz="1100" dirty="0"/>
              <a:t>To be the leading provider of innovative and reliable logistics solutions, recognized for unwavering dedication to safety, reliability, and superior customer service.</a:t>
            </a:r>
          </a:p>
          <a:p>
            <a:endParaRPr lang="en-US" dirty="0">
              <a:solidFill>
                <a:schemeClr val="tx1">
                  <a:lumMod val="65000"/>
                  <a:lumOff val="35000"/>
                </a:schemeClr>
              </a:solidFill>
            </a:endParaRPr>
          </a:p>
        </p:txBody>
      </p:sp>
      <p:sp>
        <p:nvSpPr>
          <p:cNvPr id="7" name="Text Placeholder 6"/>
          <p:cNvSpPr>
            <a:spLocks noGrp="1"/>
          </p:cNvSpPr>
          <p:nvPr>
            <p:ph type="body" sz="quarter" idx="14"/>
          </p:nvPr>
        </p:nvSpPr>
        <p:spPr>
          <a:xfrm>
            <a:off x="5103223" y="3173678"/>
            <a:ext cx="2029097" cy="1590014"/>
          </a:xfrm>
        </p:spPr>
        <p:txBody>
          <a:bodyPr/>
          <a:lstStyle/>
          <a:p>
            <a:r>
              <a:rPr lang="en-US" sz="1100" dirty="0">
                <a:solidFill>
                  <a:schemeClr val="tx1">
                    <a:lumMod val="65000"/>
                    <a:lumOff val="35000"/>
                  </a:schemeClr>
                </a:solidFill>
              </a:rPr>
              <a:t>We leverage cutting edge technologies to streamline supply chains and </a:t>
            </a:r>
            <a:r>
              <a:rPr lang="en-US" sz="1100" dirty="0"/>
              <a:t>maximize value </a:t>
            </a:r>
            <a:r>
              <a:rPr lang="en-US" sz="1100" dirty="0">
                <a:solidFill>
                  <a:schemeClr val="tx1">
                    <a:lumMod val="65000"/>
                    <a:lumOff val="35000"/>
                  </a:schemeClr>
                </a:solidFill>
              </a:rPr>
              <a:t>while keeping it simple – getting your product to the right place at the right time.</a:t>
            </a:r>
          </a:p>
          <a:p>
            <a:endParaRPr lang="en-US" dirty="0">
              <a:solidFill>
                <a:schemeClr val="tx1">
                  <a:lumMod val="65000"/>
                  <a:lumOff val="35000"/>
                </a:schemeClr>
              </a:solidFill>
            </a:endParaRPr>
          </a:p>
        </p:txBody>
      </p:sp>
      <p:sp>
        <p:nvSpPr>
          <p:cNvPr id="8" name="Text Placeholder 7"/>
          <p:cNvSpPr>
            <a:spLocks noGrp="1"/>
          </p:cNvSpPr>
          <p:nvPr>
            <p:ph type="body" sz="quarter" idx="15"/>
          </p:nvPr>
        </p:nvSpPr>
        <p:spPr>
          <a:xfrm>
            <a:off x="8479203" y="3197890"/>
            <a:ext cx="2217000" cy="1590014"/>
          </a:xfrm>
        </p:spPr>
        <p:txBody>
          <a:bodyPr/>
          <a:lstStyle/>
          <a:p>
            <a:r>
              <a:rPr lang="en-US" sz="1100" dirty="0"/>
              <a:t>We are passionate about every job we undertake. You can count on our team to complete each task with integrity, dedication, and enthusiasm.</a:t>
            </a:r>
            <a:endParaRPr lang="en-US" sz="1100" dirty="0">
              <a:solidFill>
                <a:schemeClr val="tx1">
                  <a:lumMod val="65000"/>
                  <a:lumOff val="35000"/>
                </a:schemeClr>
              </a:solidFill>
            </a:endParaRPr>
          </a:p>
          <a:p>
            <a:endParaRPr lang="en-US" dirty="0">
              <a:solidFill>
                <a:schemeClr val="tx1">
                  <a:lumMod val="65000"/>
                  <a:lumOff val="35000"/>
                </a:schemeClr>
              </a:solidFill>
            </a:endParaRPr>
          </a:p>
        </p:txBody>
      </p:sp>
      <p:sp>
        <p:nvSpPr>
          <p:cNvPr id="9" name="Text Placeholder 8"/>
          <p:cNvSpPr>
            <a:spLocks noGrp="1"/>
          </p:cNvSpPr>
          <p:nvPr>
            <p:ph type="body" sz="quarter" idx="16"/>
          </p:nvPr>
        </p:nvSpPr>
        <p:spPr/>
        <p:txBody>
          <a:bodyPr/>
          <a:lstStyle/>
          <a:p>
            <a:r>
              <a:rPr lang="en-US" dirty="0"/>
              <a:t>VISION</a:t>
            </a:r>
          </a:p>
        </p:txBody>
      </p:sp>
      <p:sp>
        <p:nvSpPr>
          <p:cNvPr id="10" name="Text Placeholder 9"/>
          <p:cNvSpPr>
            <a:spLocks noGrp="1"/>
          </p:cNvSpPr>
          <p:nvPr>
            <p:ph type="body" sz="quarter" idx="17"/>
          </p:nvPr>
        </p:nvSpPr>
        <p:spPr/>
        <p:txBody>
          <a:bodyPr/>
          <a:lstStyle/>
          <a:p>
            <a:r>
              <a:rPr lang="en-US"/>
              <a:t>INNOVATION</a:t>
            </a:r>
          </a:p>
        </p:txBody>
      </p:sp>
      <p:sp>
        <p:nvSpPr>
          <p:cNvPr id="11" name="Text Placeholder 10"/>
          <p:cNvSpPr>
            <a:spLocks noGrp="1"/>
          </p:cNvSpPr>
          <p:nvPr>
            <p:ph type="body" sz="quarter" idx="18"/>
          </p:nvPr>
        </p:nvSpPr>
        <p:spPr/>
        <p:txBody>
          <a:bodyPr/>
          <a:lstStyle/>
          <a:p>
            <a:r>
              <a:rPr lang="en-US" dirty="0"/>
              <a:t>PEOPLE</a:t>
            </a:r>
          </a:p>
          <a:p>
            <a:endParaRPr lang="en-US" dirty="0"/>
          </a:p>
        </p:txBody>
      </p:sp>
      <p:sp>
        <p:nvSpPr>
          <p:cNvPr id="5" name="Title 4"/>
          <p:cNvSpPr>
            <a:spLocks noGrp="1"/>
          </p:cNvSpPr>
          <p:nvPr>
            <p:ph type="title"/>
          </p:nvPr>
        </p:nvSpPr>
        <p:spPr/>
        <p:txBody>
          <a:bodyPr/>
          <a:lstStyle/>
          <a:p>
            <a:r>
              <a:rPr lang="en-US" dirty="0"/>
              <a:t>VISION &amp; PURPOSE</a:t>
            </a:r>
          </a:p>
        </p:txBody>
      </p:sp>
      <p:sp>
        <p:nvSpPr>
          <p:cNvPr id="3" name="Footer Placeholder 2"/>
          <p:cNvSpPr>
            <a:spLocks noGrp="1"/>
          </p:cNvSpPr>
          <p:nvPr>
            <p:ph type="ftr" sz="quarter" idx="11"/>
          </p:nvPr>
        </p:nvSpPr>
        <p:spPr/>
        <p:txBody>
          <a:bodyPr/>
          <a:lstStyle/>
          <a:p>
            <a:r>
              <a:rPr lang="en-US" dirty="0"/>
              <a:t>© TTL, 2024</a:t>
            </a:r>
          </a:p>
        </p:txBody>
      </p:sp>
      <p:sp>
        <p:nvSpPr>
          <p:cNvPr id="4" name="Slide Number Placeholder 3"/>
          <p:cNvSpPr>
            <a:spLocks noGrp="1"/>
          </p:cNvSpPr>
          <p:nvPr>
            <p:ph type="sldNum" sz="quarter" idx="12"/>
          </p:nvPr>
        </p:nvSpPr>
        <p:spPr/>
        <p:txBody>
          <a:bodyPr/>
          <a:lstStyle/>
          <a:p>
            <a:fld id="{FBBF74A3-71C2-42FA-AF47-B4EBD26FA410}" type="slidenum">
              <a:rPr lang="en-US" smtClean="0"/>
              <a:t>2</a:t>
            </a:fld>
            <a:endParaRPr lang="en-US"/>
          </a:p>
        </p:txBody>
      </p:sp>
      <p:grpSp>
        <p:nvGrpSpPr>
          <p:cNvPr id="13" name="Group 12">
            <a:extLst>
              <a:ext uri="{FF2B5EF4-FFF2-40B4-BE49-F238E27FC236}">
                <a16:creationId xmlns:a16="http://schemas.microsoft.com/office/drawing/2014/main" id="{9349A967-9CB4-02DE-B9E2-CE7B692E8C5A}"/>
              </a:ext>
            </a:extLst>
          </p:cNvPr>
          <p:cNvGrpSpPr/>
          <p:nvPr/>
        </p:nvGrpSpPr>
        <p:grpSpPr>
          <a:xfrm>
            <a:off x="2474006" y="1834143"/>
            <a:ext cx="306466" cy="295117"/>
            <a:chOff x="7026203" y="3910556"/>
            <a:chExt cx="409154" cy="394005"/>
          </a:xfrm>
          <a:solidFill>
            <a:schemeClr val="bg1"/>
          </a:solidFill>
        </p:grpSpPr>
        <p:sp>
          <p:nvSpPr>
            <p:cNvPr id="14" name="Freeform: Shape 14">
              <a:extLst>
                <a:ext uri="{FF2B5EF4-FFF2-40B4-BE49-F238E27FC236}">
                  <a16:creationId xmlns:a16="http://schemas.microsoft.com/office/drawing/2014/main" id="{E4821F09-F8B3-D35E-5897-3097E5423F82}"/>
                </a:ext>
              </a:extLst>
            </p:cNvPr>
            <p:cNvSpPr/>
            <p:nvPr/>
          </p:nvSpPr>
          <p:spPr>
            <a:xfrm rot="167334">
              <a:off x="7345110" y="3910556"/>
              <a:ext cx="90247" cy="85234"/>
            </a:xfrm>
            <a:custGeom>
              <a:avLst/>
              <a:gdLst>
                <a:gd name="connsiteX0" fmla="*/ 139012 w 139788"/>
                <a:gd name="connsiteY0" fmla="*/ 4111 h 132022"/>
                <a:gd name="connsiteX1" fmla="*/ 0 w 139788"/>
                <a:gd name="connsiteY1" fmla="*/ 21196 h 132022"/>
                <a:gd name="connsiteX2" fmla="*/ 63682 w 139788"/>
                <a:gd name="connsiteY2" fmla="*/ 71676 h 132022"/>
                <a:gd name="connsiteX3" fmla="*/ 114937 w 139788"/>
                <a:gd name="connsiteY3" fmla="*/ 136910 h 132022"/>
                <a:gd name="connsiteX4" fmla="*/ 139012 w 139788"/>
                <a:gd name="connsiteY4" fmla="*/ 4111 h 1320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788" h="132022">
                  <a:moveTo>
                    <a:pt x="139012" y="4111"/>
                  </a:moveTo>
                  <a:cubicBezTo>
                    <a:pt x="128140" y="-6761"/>
                    <a:pt x="58245" y="5664"/>
                    <a:pt x="0" y="21196"/>
                  </a:cubicBezTo>
                  <a:cubicBezTo>
                    <a:pt x="20968" y="33622"/>
                    <a:pt x="42713" y="50707"/>
                    <a:pt x="63682" y="71676"/>
                  </a:cubicBezTo>
                  <a:cubicBezTo>
                    <a:pt x="85426" y="93421"/>
                    <a:pt x="102512" y="115166"/>
                    <a:pt x="114937" y="136910"/>
                  </a:cubicBezTo>
                  <a:cubicBezTo>
                    <a:pt x="130469" y="77112"/>
                    <a:pt x="150661" y="14984"/>
                    <a:pt x="139012" y="4111"/>
                  </a:cubicBezTo>
                  <a:close/>
                </a:path>
              </a:pathLst>
            </a:custGeom>
            <a:grpFill/>
            <a:ln w="7739" cap="flat">
              <a:noFill/>
              <a:prstDash val="solid"/>
              <a:miter/>
            </a:ln>
          </p:spPr>
          <p:txBody>
            <a:bodyPr rtlCol="0" anchor="ctr"/>
            <a:lstStyle/>
            <a:p>
              <a:endParaRPr lang="en-US"/>
            </a:p>
          </p:txBody>
        </p:sp>
        <p:sp>
          <p:nvSpPr>
            <p:cNvPr id="15" name="Freeform: Shape 17">
              <a:extLst>
                <a:ext uri="{FF2B5EF4-FFF2-40B4-BE49-F238E27FC236}">
                  <a16:creationId xmlns:a16="http://schemas.microsoft.com/office/drawing/2014/main" id="{ACBD3B54-5521-1FEE-79B5-213FA3F570A1}"/>
                </a:ext>
              </a:extLst>
            </p:cNvPr>
            <p:cNvSpPr/>
            <p:nvPr/>
          </p:nvSpPr>
          <p:spPr>
            <a:xfrm rot="167334">
              <a:off x="7026203" y="4033771"/>
              <a:ext cx="120330" cy="115316"/>
            </a:xfrm>
            <a:custGeom>
              <a:avLst/>
              <a:gdLst>
                <a:gd name="connsiteX0" fmla="*/ 189439 w 186385"/>
                <a:gd name="connsiteY0" fmla="*/ 11940 h 178618"/>
                <a:gd name="connsiteX1" fmla="*/ 163034 w 186385"/>
                <a:gd name="connsiteY1" fmla="*/ 1845 h 178618"/>
                <a:gd name="connsiteX2" fmla="*/ 131970 w 186385"/>
                <a:gd name="connsiteY2" fmla="*/ 8057 h 178618"/>
                <a:gd name="connsiteX3" fmla="*/ 8490 w 186385"/>
                <a:gd name="connsiteY3" fmla="*/ 131537 h 178618"/>
                <a:gd name="connsiteX4" fmla="*/ 34895 w 186385"/>
                <a:gd name="connsiteY4" fmla="*/ 180464 h 178618"/>
                <a:gd name="connsiteX5" fmla="*/ 138183 w 186385"/>
                <a:gd name="connsiteY5" fmla="*/ 157165 h 178618"/>
                <a:gd name="connsiteX6" fmla="*/ 189439 w 186385"/>
                <a:gd name="connsiteY6" fmla="*/ 11940 h 178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6385" h="178618">
                  <a:moveTo>
                    <a:pt x="189439" y="11940"/>
                  </a:moveTo>
                  <a:lnTo>
                    <a:pt x="163034" y="1845"/>
                  </a:lnTo>
                  <a:cubicBezTo>
                    <a:pt x="152162" y="-2038"/>
                    <a:pt x="140513" y="291"/>
                    <a:pt x="131970" y="8057"/>
                  </a:cubicBezTo>
                  <a:lnTo>
                    <a:pt x="8490" y="131537"/>
                  </a:lnTo>
                  <a:cubicBezTo>
                    <a:pt x="-11701" y="151729"/>
                    <a:pt x="6937" y="186676"/>
                    <a:pt x="34895" y="180464"/>
                  </a:cubicBezTo>
                  <a:lnTo>
                    <a:pt x="138183" y="157165"/>
                  </a:lnTo>
                  <a:cubicBezTo>
                    <a:pt x="146726" y="118335"/>
                    <a:pt x="160705" y="66303"/>
                    <a:pt x="189439" y="11940"/>
                  </a:cubicBezTo>
                  <a:close/>
                </a:path>
              </a:pathLst>
            </a:custGeom>
            <a:grpFill/>
            <a:ln w="7739" cap="flat">
              <a:noFill/>
              <a:prstDash val="solid"/>
              <a:miter/>
            </a:ln>
          </p:spPr>
          <p:txBody>
            <a:bodyPr rtlCol="0" anchor="ctr"/>
            <a:lstStyle/>
            <a:p>
              <a:endParaRPr lang="en-US"/>
            </a:p>
          </p:txBody>
        </p:sp>
        <p:sp>
          <p:nvSpPr>
            <p:cNvPr id="16" name="Freeform: Shape 18">
              <a:extLst>
                <a:ext uri="{FF2B5EF4-FFF2-40B4-BE49-F238E27FC236}">
                  <a16:creationId xmlns:a16="http://schemas.microsoft.com/office/drawing/2014/main" id="{E599786E-28E3-FC4E-1F13-CAFAD57A3F6E}"/>
                </a:ext>
              </a:extLst>
            </p:cNvPr>
            <p:cNvSpPr/>
            <p:nvPr/>
          </p:nvSpPr>
          <p:spPr>
            <a:xfrm rot="167334">
              <a:off x="7166436" y="4179218"/>
              <a:ext cx="115316" cy="125343"/>
            </a:xfrm>
            <a:custGeom>
              <a:avLst/>
              <a:gdLst>
                <a:gd name="connsiteX0" fmla="*/ 166937 w 178618"/>
                <a:gd name="connsiteY0" fmla="*/ 0 h 194151"/>
                <a:gd name="connsiteX1" fmla="*/ 24818 w 178618"/>
                <a:gd name="connsiteY1" fmla="*/ 49703 h 194151"/>
                <a:gd name="connsiteX2" fmla="*/ 743 w 178618"/>
                <a:gd name="connsiteY2" fmla="*/ 159980 h 194151"/>
                <a:gd name="connsiteX3" fmla="*/ 49669 w 178618"/>
                <a:gd name="connsiteY3" fmla="*/ 186385 h 194151"/>
                <a:gd name="connsiteX4" fmla="*/ 173149 w 178618"/>
                <a:gd name="connsiteY4" fmla="*/ 62905 h 194151"/>
                <a:gd name="connsiteX5" fmla="*/ 179362 w 178618"/>
                <a:gd name="connsiteY5" fmla="*/ 31841 h 194151"/>
                <a:gd name="connsiteX6" fmla="*/ 166937 w 178618"/>
                <a:gd name="connsiteY6" fmla="*/ 0 h 194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8618" h="194151">
                  <a:moveTo>
                    <a:pt x="166937" y="0"/>
                  </a:moveTo>
                  <a:cubicBezTo>
                    <a:pt x="114904" y="27181"/>
                    <a:pt x="65201" y="41937"/>
                    <a:pt x="24818" y="49703"/>
                  </a:cubicBezTo>
                  <a:lnTo>
                    <a:pt x="743" y="159980"/>
                  </a:lnTo>
                  <a:cubicBezTo>
                    <a:pt x="-5469" y="187938"/>
                    <a:pt x="28701" y="207353"/>
                    <a:pt x="49669" y="186385"/>
                  </a:cubicBezTo>
                  <a:lnTo>
                    <a:pt x="173149" y="62905"/>
                  </a:lnTo>
                  <a:cubicBezTo>
                    <a:pt x="180916" y="55139"/>
                    <a:pt x="184022" y="42713"/>
                    <a:pt x="179362" y="31841"/>
                  </a:cubicBezTo>
                  <a:lnTo>
                    <a:pt x="166937" y="0"/>
                  </a:lnTo>
                  <a:close/>
                </a:path>
              </a:pathLst>
            </a:custGeom>
            <a:grpFill/>
            <a:ln w="7739" cap="flat">
              <a:noFill/>
              <a:prstDash val="solid"/>
              <a:miter/>
            </a:ln>
          </p:spPr>
          <p:txBody>
            <a:bodyPr rtlCol="0" anchor="ctr"/>
            <a:lstStyle/>
            <a:p>
              <a:endParaRPr lang="en-US"/>
            </a:p>
          </p:txBody>
        </p:sp>
        <p:sp>
          <p:nvSpPr>
            <p:cNvPr id="17" name="Freeform: Shape 19">
              <a:extLst>
                <a:ext uri="{FF2B5EF4-FFF2-40B4-BE49-F238E27FC236}">
                  <a16:creationId xmlns:a16="http://schemas.microsoft.com/office/drawing/2014/main" id="{FA3EC755-AD63-6D50-A65D-01DCC91875C3}"/>
                </a:ext>
              </a:extLst>
            </p:cNvPr>
            <p:cNvSpPr/>
            <p:nvPr/>
          </p:nvSpPr>
          <p:spPr>
            <a:xfrm rot="167334">
              <a:off x="7134691" y="3927423"/>
              <a:ext cx="265728" cy="265728"/>
            </a:xfrm>
            <a:custGeom>
              <a:avLst/>
              <a:gdLst>
                <a:gd name="connsiteX0" fmla="*/ 275694 w 411600"/>
                <a:gd name="connsiteY0" fmla="*/ 0 h 411600"/>
                <a:gd name="connsiteX1" fmla="*/ 127363 w 411600"/>
                <a:gd name="connsiteY1" fmla="*/ 100959 h 411600"/>
                <a:gd name="connsiteX2" fmla="*/ 0 w 411600"/>
                <a:gd name="connsiteY2" fmla="*/ 368887 h 411600"/>
                <a:gd name="connsiteX3" fmla="*/ 48149 w 411600"/>
                <a:gd name="connsiteY3" fmla="*/ 417036 h 411600"/>
                <a:gd name="connsiteX4" fmla="*/ 316855 w 411600"/>
                <a:gd name="connsiteY4" fmla="*/ 290450 h 411600"/>
                <a:gd name="connsiteX5" fmla="*/ 417813 w 411600"/>
                <a:gd name="connsiteY5" fmla="*/ 142895 h 411600"/>
                <a:gd name="connsiteX6" fmla="*/ 358791 w 411600"/>
                <a:gd name="connsiteY6" fmla="*/ 57469 h 411600"/>
                <a:gd name="connsiteX7" fmla="*/ 275694 w 411600"/>
                <a:gd name="connsiteY7" fmla="*/ 0 h 411600"/>
                <a:gd name="connsiteX8" fmla="*/ 315301 w 411600"/>
                <a:gd name="connsiteY8" fmla="*/ 167747 h 411600"/>
                <a:gd name="connsiteX9" fmla="*/ 249290 w 411600"/>
                <a:gd name="connsiteY9" fmla="*/ 167747 h 411600"/>
                <a:gd name="connsiteX10" fmla="*/ 249290 w 411600"/>
                <a:gd name="connsiteY10" fmla="*/ 101735 h 411600"/>
                <a:gd name="connsiteX11" fmla="*/ 315301 w 411600"/>
                <a:gd name="connsiteY11" fmla="*/ 101735 h 411600"/>
                <a:gd name="connsiteX12" fmla="*/ 315301 w 411600"/>
                <a:gd name="connsiteY12" fmla="*/ 167747 h 41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1600" h="411600">
                  <a:moveTo>
                    <a:pt x="275694" y="0"/>
                  </a:moveTo>
                  <a:cubicBezTo>
                    <a:pt x="229875" y="18639"/>
                    <a:pt x="177842" y="50479"/>
                    <a:pt x="127363" y="100959"/>
                  </a:cubicBezTo>
                  <a:cubicBezTo>
                    <a:pt x="34947" y="193374"/>
                    <a:pt x="7766" y="305205"/>
                    <a:pt x="0" y="368887"/>
                  </a:cubicBezTo>
                  <a:lnTo>
                    <a:pt x="48149" y="417036"/>
                  </a:lnTo>
                  <a:cubicBezTo>
                    <a:pt x="111831" y="409270"/>
                    <a:pt x="224439" y="382866"/>
                    <a:pt x="316855" y="290450"/>
                  </a:cubicBezTo>
                  <a:cubicBezTo>
                    <a:pt x="367334" y="239971"/>
                    <a:pt x="399175" y="188715"/>
                    <a:pt x="417813" y="142895"/>
                  </a:cubicBezTo>
                  <a:cubicBezTo>
                    <a:pt x="407717" y="117267"/>
                    <a:pt x="387526" y="86980"/>
                    <a:pt x="358791" y="57469"/>
                  </a:cubicBezTo>
                  <a:cubicBezTo>
                    <a:pt x="330833" y="30288"/>
                    <a:pt x="301322" y="10096"/>
                    <a:pt x="275694" y="0"/>
                  </a:cubicBezTo>
                  <a:close/>
                  <a:moveTo>
                    <a:pt x="315301" y="167747"/>
                  </a:moveTo>
                  <a:cubicBezTo>
                    <a:pt x="297439" y="185608"/>
                    <a:pt x="267928" y="185608"/>
                    <a:pt x="249290" y="167747"/>
                  </a:cubicBezTo>
                  <a:cubicBezTo>
                    <a:pt x="231428" y="149885"/>
                    <a:pt x="231428" y="120374"/>
                    <a:pt x="249290" y="101735"/>
                  </a:cubicBezTo>
                  <a:cubicBezTo>
                    <a:pt x="267152" y="83873"/>
                    <a:pt x="296663" y="83873"/>
                    <a:pt x="315301" y="101735"/>
                  </a:cubicBezTo>
                  <a:cubicBezTo>
                    <a:pt x="333163" y="120374"/>
                    <a:pt x="333163" y="149885"/>
                    <a:pt x="315301" y="167747"/>
                  </a:cubicBezTo>
                  <a:close/>
                </a:path>
              </a:pathLst>
            </a:custGeom>
            <a:grpFill/>
            <a:ln w="7739" cap="flat">
              <a:noFill/>
              <a:prstDash val="solid"/>
              <a:miter/>
            </a:ln>
          </p:spPr>
          <p:txBody>
            <a:bodyPr rtlCol="0" anchor="ctr"/>
            <a:lstStyle/>
            <a:p>
              <a:endParaRPr lang="en-US"/>
            </a:p>
          </p:txBody>
        </p:sp>
        <p:sp>
          <p:nvSpPr>
            <p:cNvPr id="18" name="Freeform: Shape 42">
              <a:extLst>
                <a:ext uri="{FF2B5EF4-FFF2-40B4-BE49-F238E27FC236}">
                  <a16:creationId xmlns:a16="http://schemas.microsoft.com/office/drawing/2014/main" id="{A6C544DE-C9B3-51E5-593A-AB89E81EDEB4}"/>
                </a:ext>
              </a:extLst>
            </p:cNvPr>
            <p:cNvSpPr/>
            <p:nvPr/>
          </p:nvSpPr>
          <p:spPr>
            <a:xfrm rot="167334">
              <a:off x="7068083" y="4176484"/>
              <a:ext cx="70192" cy="70192"/>
            </a:xfrm>
            <a:custGeom>
              <a:avLst/>
              <a:gdLst>
                <a:gd name="connsiteX0" fmla="*/ 90693 w 108724"/>
                <a:gd name="connsiteY0" fmla="*/ 19917 h 108724"/>
                <a:gd name="connsiteX1" fmla="*/ 54193 w 108724"/>
                <a:gd name="connsiteY1" fmla="*/ 12151 h 108724"/>
                <a:gd name="connsiteX2" fmla="*/ 2161 w 108724"/>
                <a:gd name="connsiteY2" fmla="*/ 108450 h 108724"/>
                <a:gd name="connsiteX3" fmla="*/ 98460 w 108724"/>
                <a:gd name="connsiteY3" fmla="*/ 56417 h 108724"/>
                <a:gd name="connsiteX4" fmla="*/ 90693 w 108724"/>
                <a:gd name="connsiteY4" fmla="*/ 19917 h 1087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724" h="108724">
                  <a:moveTo>
                    <a:pt x="90693" y="19917"/>
                  </a:moveTo>
                  <a:cubicBezTo>
                    <a:pt x="78268" y="7491"/>
                    <a:pt x="79821" y="-13477"/>
                    <a:pt x="54193" y="12151"/>
                  </a:cubicBezTo>
                  <a:cubicBezTo>
                    <a:pt x="28565" y="37779"/>
                    <a:pt x="-9488" y="96024"/>
                    <a:pt x="2161" y="108450"/>
                  </a:cubicBezTo>
                  <a:cubicBezTo>
                    <a:pt x="14586" y="120875"/>
                    <a:pt x="72832" y="82045"/>
                    <a:pt x="98460" y="56417"/>
                  </a:cubicBezTo>
                  <a:cubicBezTo>
                    <a:pt x="124087" y="30013"/>
                    <a:pt x="103119" y="31566"/>
                    <a:pt x="90693" y="19917"/>
                  </a:cubicBezTo>
                  <a:close/>
                </a:path>
              </a:pathLst>
            </a:custGeom>
            <a:grpFill/>
            <a:ln w="7739" cap="flat">
              <a:noFill/>
              <a:prstDash val="solid"/>
              <a:miter/>
            </a:ln>
          </p:spPr>
          <p:txBody>
            <a:bodyPr rtlCol="0" anchor="ctr"/>
            <a:lstStyle/>
            <a:p>
              <a:endParaRPr lang="en-US"/>
            </a:p>
          </p:txBody>
        </p:sp>
      </p:grpSp>
      <p:grpSp>
        <p:nvGrpSpPr>
          <p:cNvPr id="19" name="Graphic 260" descr="Lightbulb and gear">
            <a:extLst>
              <a:ext uri="{FF2B5EF4-FFF2-40B4-BE49-F238E27FC236}">
                <a16:creationId xmlns:a16="http://schemas.microsoft.com/office/drawing/2014/main" id="{D705C87B-590E-A78E-D08D-8BFE1ECD1AB6}"/>
              </a:ext>
            </a:extLst>
          </p:cNvPr>
          <p:cNvGrpSpPr/>
          <p:nvPr/>
        </p:nvGrpSpPr>
        <p:grpSpPr>
          <a:xfrm>
            <a:off x="5872615" y="1744878"/>
            <a:ext cx="464562" cy="464564"/>
            <a:chOff x="9688800" y="7021800"/>
            <a:chExt cx="914400" cy="914400"/>
          </a:xfrm>
          <a:solidFill>
            <a:schemeClr val="bg1"/>
          </a:solidFill>
        </p:grpSpPr>
        <p:sp>
          <p:nvSpPr>
            <p:cNvPr id="20" name="Freeform: Shape 44">
              <a:extLst>
                <a:ext uri="{FF2B5EF4-FFF2-40B4-BE49-F238E27FC236}">
                  <a16:creationId xmlns:a16="http://schemas.microsoft.com/office/drawing/2014/main" id="{BC92AF22-9255-208B-E2B6-F9841AF43510}"/>
                </a:ext>
              </a:extLst>
            </p:cNvPr>
            <p:cNvSpPr/>
            <p:nvPr/>
          </p:nvSpPr>
          <p:spPr>
            <a:xfrm>
              <a:off x="10028271" y="7330220"/>
              <a:ext cx="209550" cy="209550"/>
            </a:xfrm>
            <a:custGeom>
              <a:avLst/>
              <a:gdLst>
                <a:gd name="connsiteX0" fmla="*/ 187547 w 209550"/>
                <a:gd name="connsiteY0" fmla="*/ 64675 h 209550"/>
                <a:gd name="connsiteX1" fmla="*/ 195644 w 209550"/>
                <a:gd name="connsiteY1" fmla="*/ 40672 h 209550"/>
                <a:gd name="connsiteX2" fmla="*/ 177355 w 209550"/>
                <a:gd name="connsiteY2" fmla="*/ 22384 h 209550"/>
                <a:gd name="connsiteX3" fmla="*/ 153353 w 209550"/>
                <a:gd name="connsiteY3" fmla="*/ 30480 h 209550"/>
                <a:gd name="connsiteX4" fmla="*/ 133541 w 209550"/>
                <a:gd name="connsiteY4" fmla="*/ 22384 h 209550"/>
                <a:gd name="connsiteX5" fmla="*/ 122301 w 209550"/>
                <a:gd name="connsiteY5" fmla="*/ 0 h 209550"/>
                <a:gd name="connsiteX6" fmla="*/ 96774 w 209550"/>
                <a:gd name="connsiteY6" fmla="*/ 0 h 209550"/>
                <a:gd name="connsiteX7" fmla="*/ 85439 w 209550"/>
                <a:gd name="connsiteY7" fmla="*/ 22479 h 209550"/>
                <a:gd name="connsiteX8" fmla="*/ 65532 w 209550"/>
                <a:gd name="connsiteY8" fmla="*/ 30575 h 209550"/>
                <a:gd name="connsiteX9" fmla="*/ 41529 w 209550"/>
                <a:gd name="connsiteY9" fmla="*/ 22479 h 209550"/>
                <a:gd name="connsiteX10" fmla="*/ 23241 w 209550"/>
                <a:gd name="connsiteY10" fmla="*/ 40767 h 209550"/>
                <a:gd name="connsiteX11" fmla="*/ 30861 w 209550"/>
                <a:gd name="connsiteY11" fmla="*/ 64770 h 209550"/>
                <a:gd name="connsiteX12" fmla="*/ 22479 w 209550"/>
                <a:gd name="connsiteY12" fmla="*/ 84582 h 209550"/>
                <a:gd name="connsiteX13" fmla="*/ 0 w 209550"/>
                <a:gd name="connsiteY13" fmla="*/ 95821 h 209550"/>
                <a:gd name="connsiteX14" fmla="*/ 0 w 209550"/>
                <a:gd name="connsiteY14" fmla="*/ 120968 h 209550"/>
                <a:gd name="connsiteX15" fmla="*/ 22479 w 209550"/>
                <a:gd name="connsiteY15" fmla="*/ 132302 h 209550"/>
                <a:gd name="connsiteX16" fmla="*/ 30575 w 209550"/>
                <a:gd name="connsiteY16" fmla="*/ 152114 h 209550"/>
                <a:gd name="connsiteX17" fmla="*/ 22479 w 209550"/>
                <a:gd name="connsiteY17" fmla="*/ 176117 h 209550"/>
                <a:gd name="connsiteX18" fmla="*/ 41529 w 209550"/>
                <a:gd name="connsiteY18" fmla="*/ 194405 h 209550"/>
                <a:gd name="connsiteX19" fmla="*/ 65532 w 209550"/>
                <a:gd name="connsiteY19" fmla="*/ 186214 h 209550"/>
                <a:gd name="connsiteX20" fmla="*/ 85344 w 209550"/>
                <a:gd name="connsiteY20" fmla="*/ 194405 h 209550"/>
                <a:gd name="connsiteX21" fmla="*/ 96583 w 209550"/>
                <a:gd name="connsiteY21" fmla="*/ 216789 h 209550"/>
                <a:gd name="connsiteX22" fmla="*/ 122111 w 209550"/>
                <a:gd name="connsiteY22" fmla="*/ 216789 h 209550"/>
                <a:gd name="connsiteX23" fmla="*/ 133445 w 209550"/>
                <a:gd name="connsiteY23" fmla="*/ 194786 h 209550"/>
                <a:gd name="connsiteX24" fmla="*/ 152972 w 209550"/>
                <a:gd name="connsiteY24" fmla="*/ 186880 h 209550"/>
                <a:gd name="connsiteX25" fmla="*/ 176879 w 209550"/>
                <a:gd name="connsiteY25" fmla="*/ 195072 h 209550"/>
                <a:gd name="connsiteX26" fmla="*/ 195167 w 209550"/>
                <a:gd name="connsiteY26" fmla="*/ 176689 h 209550"/>
                <a:gd name="connsiteX27" fmla="*/ 187071 w 209550"/>
                <a:gd name="connsiteY27" fmla="*/ 152781 h 209550"/>
                <a:gd name="connsiteX28" fmla="*/ 195739 w 209550"/>
                <a:gd name="connsiteY28" fmla="*/ 132874 h 209550"/>
                <a:gd name="connsiteX29" fmla="*/ 218123 w 209550"/>
                <a:gd name="connsiteY29" fmla="*/ 121634 h 209550"/>
                <a:gd name="connsiteX30" fmla="*/ 218123 w 209550"/>
                <a:gd name="connsiteY30" fmla="*/ 95821 h 209550"/>
                <a:gd name="connsiteX31" fmla="*/ 195644 w 209550"/>
                <a:gd name="connsiteY31" fmla="*/ 84487 h 209550"/>
                <a:gd name="connsiteX32" fmla="*/ 187547 w 209550"/>
                <a:gd name="connsiteY32" fmla="*/ 64675 h 209550"/>
                <a:gd name="connsiteX33" fmla="*/ 109442 w 209550"/>
                <a:gd name="connsiteY33" fmla="*/ 146875 h 209550"/>
                <a:gd name="connsiteX34" fmla="*/ 71342 w 209550"/>
                <a:gd name="connsiteY34" fmla="*/ 108775 h 209550"/>
                <a:gd name="connsiteX35" fmla="*/ 109442 w 209550"/>
                <a:gd name="connsiteY35" fmla="*/ 70675 h 209550"/>
                <a:gd name="connsiteX36" fmla="*/ 147542 w 209550"/>
                <a:gd name="connsiteY36" fmla="*/ 108775 h 209550"/>
                <a:gd name="connsiteX37" fmla="*/ 109442 w 209550"/>
                <a:gd name="connsiteY37" fmla="*/ 146875 h 20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09550" h="209550">
                  <a:moveTo>
                    <a:pt x="187547" y="64675"/>
                  </a:moveTo>
                  <a:lnTo>
                    <a:pt x="195644" y="40672"/>
                  </a:lnTo>
                  <a:lnTo>
                    <a:pt x="177355" y="22384"/>
                  </a:lnTo>
                  <a:lnTo>
                    <a:pt x="153353" y="30480"/>
                  </a:lnTo>
                  <a:cubicBezTo>
                    <a:pt x="147113" y="26964"/>
                    <a:pt x="140457" y="24244"/>
                    <a:pt x="133541" y="22384"/>
                  </a:cubicBezTo>
                  <a:lnTo>
                    <a:pt x="122301" y="0"/>
                  </a:lnTo>
                  <a:lnTo>
                    <a:pt x="96774" y="0"/>
                  </a:lnTo>
                  <a:lnTo>
                    <a:pt x="85439" y="22479"/>
                  </a:lnTo>
                  <a:cubicBezTo>
                    <a:pt x="78498" y="24356"/>
                    <a:pt x="71813" y="27075"/>
                    <a:pt x="65532" y="30575"/>
                  </a:cubicBezTo>
                  <a:lnTo>
                    <a:pt x="41529" y="22479"/>
                  </a:lnTo>
                  <a:lnTo>
                    <a:pt x="23241" y="40767"/>
                  </a:lnTo>
                  <a:lnTo>
                    <a:pt x="30861" y="64770"/>
                  </a:lnTo>
                  <a:cubicBezTo>
                    <a:pt x="27206" y="70976"/>
                    <a:pt x="24388" y="77637"/>
                    <a:pt x="22479" y="84582"/>
                  </a:cubicBezTo>
                  <a:lnTo>
                    <a:pt x="0" y="95821"/>
                  </a:lnTo>
                  <a:lnTo>
                    <a:pt x="0" y="120968"/>
                  </a:lnTo>
                  <a:lnTo>
                    <a:pt x="22479" y="132302"/>
                  </a:lnTo>
                  <a:cubicBezTo>
                    <a:pt x="24332" y="139221"/>
                    <a:pt x="27052" y="145878"/>
                    <a:pt x="30575" y="152114"/>
                  </a:cubicBezTo>
                  <a:lnTo>
                    <a:pt x="22479" y="176117"/>
                  </a:lnTo>
                  <a:lnTo>
                    <a:pt x="41529" y="194405"/>
                  </a:lnTo>
                  <a:lnTo>
                    <a:pt x="65532" y="186214"/>
                  </a:lnTo>
                  <a:cubicBezTo>
                    <a:pt x="71767" y="189763"/>
                    <a:pt x="78423" y="192515"/>
                    <a:pt x="85344" y="194405"/>
                  </a:cubicBezTo>
                  <a:lnTo>
                    <a:pt x="96583" y="216789"/>
                  </a:lnTo>
                  <a:lnTo>
                    <a:pt x="122111" y="216789"/>
                  </a:lnTo>
                  <a:lnTo>
                    <a:pt x="133445" y="194786"/>
                  </a:lnTo>
                  <a:cubicBezTo>
                    <a:pt x="140245" y="192937"/>
                    <a:pt x="146800" y="190283"/>
                    <a:pt x="152972" y="186880"/>
                  </a:cubicBezTo>
                  <a:lnTo>
                    <a:pt x="176879" y="195072"/>
                  </a:lnTo>
                  <a:lnTo>
                    <a:pt x="195167" y="176689"/>
                  </a:lnTo>
                  <a:lnTo>
                    <a:pt x="187071" y="152781"/>
                  </a:lnTo>
                  <a:cubicBezTo>
                    <a:pt x="190710" y="146497"/>
                    <a:pt x="193618" y="139818"/>
                    <a:pt x="195739" y="132874"/>
                  </a:cubicBezTo>
                  <a:lnTo>
                    <a:pt x="218123" y="121634"/>
                  </a:lnTo>
                  <a:lnTo>
                    <a:pt x="218123" y="95821"/>
                  </a:lnTo>
                  <a:lnTo>
                    <a:pt x="195644" y="84487"/>
                  </a:lnTo>
                  <a:cubicBezTo>
                    <a:pt x="193825" y="77556"/>
                    <a:pt x="191103" y="70896"/>
                    <a:pt x="187547" y="64675"/>
                  </a:cubicBezTo>
                  <a:close/>
                  <a:moveTo>
                    <a:pt x="109442" y="146875"/>
                  </a:moveTo>
                  <a:cubicBezTo>
                    <a:pt x="88401" y="146875"/>
                    <a:pt x="71342" y="129817"/>
                    <a:pt x="71342" y="108775"/>
                  </a:cubicBezTo>
                  <a:cubicBezTo>
                    <a:pt x="71342" y="87734"/>
                    <a:pt x="88401" y="70675"/>
                    <a:pt x="109442" y="70675"/>
                  </a:cubicBezTo>
                  <a:cubicBezTo>
                    <a:pt x="130356" y="70982"/>
                    <a:pt x="147236" y="87861"/>
                    <a:pt x="147542" y="108775"/>
                  </a:cubicBezTo>
                  <a:cubicBezTo>
                    <a:pt x="147542" y="129817"/>
                    <a:pt x="130484" y="146875"/>
                    <a:pt x="109442" y="146875"/>
                  </a:cubicBezTo>
                  <a:close/>
                </a:path>
              </a:pathLst>
            </a:custGeom>
            <a:grpFill/>
            <a:ln w="9525" cap="flat">
              <a:noFill/>
              <a:prstDash val="solid"/>
              <a:miter/>
            </a:ln>
          </p:spPr>
          <p:txBody>
            <a:bodyPr rtlCol="0" anchor="ctr"/>
            <a:lstStyle/>
            <a:p>
              <a:endParaRPr lang="en-ID"/>
            </a:p>
          </p:txBody>
        </p:sp>
        <p:sp>
          <p:nvSpPr>
            <p:cNvPr id="21" name="Freeform: Shape 45">
              <a:extLst>
                <a:ext uri="{FF2B5EF4-FFF2-40B4-BE49-F238E27FC236}">
                  <a16:creationId xmlns:a16="http://schemas.microsoft.com/office/drawing/2014/main" id="{71F74248-2610-6027-FEBF-3ACE642AEA6E}"/>
                </a:ext>
              </a:extLst>
            </p:cNvPr>
            <p:cNvSpPr/>
            <p:nvPr/>
          </p:nvSpPr>
          <p:spPr>
            <a:xfrm>
              <a:off x="10029698" y="7734175"/>
              <a:ext cx="209550" cy="47625"/>
            </a:xfrm>
            <a:custGeom>
              <a:avLst/>
              <a:gdLst>
                <a:gd name="connsiteX0" fmla="*/ 189835 w 209550"/>
                <a:gd name="connsiteY0" fmla="*/ 0 h 47625"/>
                <a:gd name="connsiteX1" fmla="*/ 25910 w 209550"/>
                <a:gd name="connsiteY1" fmla="*/ 0 h 47625"/>
                <a:gd name="connsiteX2" fmla="*/ 48 w 209550"/>
                <a:gd name="connsiteY2" fmla="*/ 29098 h 47625"/>
                <a:gd name="connsiteX3" fmla="*/ 25910 w 209550"/>
                <a:gd name="connsiteY3" fmla="*/ 54959 h 47625"/>
                <a:gd name="connsiteX4" fmla="*/ 189835 w 209550"/>
                <a:gd name="connsiteY4" fmla="*/ 54959 h 47625"/>
                <a:gd name="connsiteX5" fmla="*/ 215696 w 209550"/>
                <a:gd name="connsiteY5" fmla="*/ 25861 h 47625"/>
                <a:gd name="connsiteX6" fmla="*/ 189835 w 209550"/>
                <a:gd name="connsiteY6" fmla="*/ 0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50" h="47625">
                  <a:moveTo>
                    <a:pt x="189835" y="0"/>
                  </a:moveTo>
                  <a:lnTo>
                    <a:pt x="25910" y="0"/>
                  </a:lnTo>
                  <a:cubicBezTo>
                    <a:pt x="10734" y="894"/>
                    <a:pt x="-845" y="13922"/>
                    <a:pt x="48" y="29098"/>
                  </a:cubicBezTo>
                  <a:cubicBezTo>
                    <a:pt x="869" y="43027"/>
                    <a:pt x="11981" y="54139"/>
                    <a:pt x="25910" y="54959"/>
                  </a:cubicBezTo>
                  <a:lnTo>
                    <a:pt x="189835" y="54959"/>
                  </a:lnTo>
                  <a:cubicBezTo>
                    <a:pt x="205011" y="54065"/>
                    <a:pt x="216590" y="41037"/>
                    <a:pt x="215696" y="25861"/>
                  </a:cubicBezTo>
                  <a:cubicBezTo>
                    <a:pt x="214875" y="11932"/>
                    <a:pt x="203763" y="820"/>
                    <a:pt x="189835" y="0"/>
                  </a:cubicBezTo>
                  <a:close/>
                </a:path>
              </a:pathLst>
            </a:custGeom>
            <a:grpFill/>
            <a:ln w="9525" cap="flat">
              <a:noFill/>
              <a:prstDash val="solid"/>
              <a:miter/>
            </a:ln>
          </p:spPr>
          <p:txBody>
            <a:bodyPr rtlCol="0" anchor="ctr"/>
            <a:lstStyle/>
            <a:p>
              <a:endParaRPr lang="en-ID"/>
            </a:p>
          </p:txBody>
        </p:sp>
        <p:sp>
          <p:nvSpPr>
            <p:cNvPr id="22" name="Freeform: Shape 46">
              <a:extLst>
                <a:ext uri="{FF2B5EF4-FFF2-40B4-BE49-F238E27FC236}">
                  <a16:creationId xmlns:a16="http://schemas.microsoft.com/office/drawing/2014/main" id="{3A966A53-6225-076C-CCDA-27D464765E69}"/>
                </a:ext>
              </a:extLst>
            </p:cNvPr>
            <p:cNvSpPr/>
            <p:nvPr/>
          </p:nvSpPr>
          <p:spPr>
            <a:xfrm>
              <a:off x="10078087" y="7827234"/>
              <a:ext cx="114300" cy="47625"/>
            </a:xfrm>
            <a:custGeom>
              <a:avLst/>
              <a:gdLst>
                <a:gd name="connsiteX0" fmla="*/ 59531 w 114300"/>
                <a:gd name="connsiteY0" fmla="*/ 54959 h 47625"/>
                <a:gd name="connsiteX1" fmla="*/ 118967 w 114300"/>
                <a:gd name="connsiteY1" fmla="*/ 0 h 47625"/>
                <a:gd name="connsiteX2" fmla="*/ 0 w 114300"/>
                <a:gd name="connsiteY2" fmla="*/ 0 h 47625"/>
                <a:gd name="connsiteX3" fmla="*/ 59531 w 114300"/>
                <a:gd name="connsiteY3" fmla="*/ 54959 h 47625"/>
              </a:gdLst>
              <a:ahLst/>
              <a:cxnLst>
                <a:cxn ang="0">
                  <a:pos x="connsiteX0" y="connsiteY0"/>
                </a:cxn>
                <a:cxn ang="0">
                  <a:pos x="connsiteX1" y="connsiteY1"/>
                </a:cxn>
                <a:cxn ang="0">
                  <a:pos x="connsiteX2" y="connsiteY2"/>
                </a:cxn>
                <a:cxn ang="0">
                  <a:pos x="connsiteX3" y="connsiteY3"/>
                </a:cxn>
              </a:cxnLst>
              <a:rect l="l" t="t" r="r" b="b"/>
              <a:pathLst>
                <a:path w="114300" h="47625">
                  <a:moveTo>
                    <a:pt x="59531" y="54959"/>
                  </a:moveTo>
                  <a:cubicBezTo>
                    <a:pt x="90631" y="54910"/>
                    <a:pt x="116487" y="31001"/>
                    <a:pt x="118967" y="0"/>
                  </a:cubicBezTo>
                  <a:lnTo>
                    <a:pt x="0" y="0"/>
                  </a:lnTo>
                  <a:cubicBezTo>
                    <a:pt x="2527" y="31016"/>
                    <a:pt x="28413" y="54914"/>
                    <a:pt x="59531" y="54959"/>
                  </a:cubicBezTo>
                  <a:close/>
                </a:path>
              </a:pathLst>
            </a:custGeom>
            <a:grpFill/>
            <a:ln w="9525" cap="flat">
              <a:noFill/>
              <a:prstDash val="solid"/>
              <a:miter/>
            </a:ln>
          </p:spPr>
          <p:txBody>
            <a:bodyPr rtlCol="0" anchor="ctr"/>
            <a:lstStyle/>
            <a:p>
              <a:endParaRPr lang="en-ID"/>
            </a:p>
          </p:txBody>
        </p:sp>
        <p:sp>
          <p:nvSpPr>
            <p:cNvPr id="23" name="Freeform: Shape 47">
              <a:extLst>
                <a:ext uri="{FF2B5EF4-FFF2-40B4-BE49-F238E27FC236}">
                  <a16:creationId xmlns:a16="http://schemas.microsoft.com/office/drawing/2014/main" id="{6A1435A8-B555-A0B0-FACF-3C6ACE081282}"/>
                </a:ext>
              </a:extLst>
            </p:cNvPr>
            <p:cNvSpPr/>
            <p:nvPr/>
          </p:nvSpPr>
          <p:spPr>
            <a:xfrm>
              <a:off x="9899207" y="7202013"/>
              <a:ext cx="466725" cy="485775"/>
            </a:xfrm>
            <a:custGeom>
              <a:avLst/>
              <a:gdLst>
                <a:gd name="connsiteX0" fmla="*/ 476250 w 466725"/>
                <a:gd name="connsiteY0" fmla="*/ 243364 h 485775"/>
                <a:gd name="connsiteX1" fmla="*/ 476250 w 466725"/>
                <a:gd name="connsiteY1" fmla="*/ 235172 h 485775"/>
                <a:gd name="connsiteX2" fmla="*/ 238125 w 466725"/>
                <a:gd name="connsiteY2" fmla="*/ 0 h 485775"/>
                <a:gd name="connsiteX3" fmla="*/ 238125 w 466725"/>
                <a:gd name="connsiteY3" fmla="*/ 0 h 485775"/>
                <a:gd name="connsiteX4" fmla="*/ 0 w 466725"/>
                <a:gd name="connsiteY4" fmla="*/ 235172 h 485775"/>
                <a:gd name="connsiteX5" fmla="*/ 0 w 466725"/>
                <a:gd name="connsiteY5" fmla="*/ 243364 h 485775"/>
                <a:gd name="connsiteX6" fmla="*/ 16573 w 466725"/>
                <a:gd name="connsiteY6" fmla="*/ 325755 h 485775"/>
                <a:gd name="connsiteX7" fmla="*/ 57912 w 466725"/>
                <a:gd name="connsiteY7" fmla="*/ 393478 h 485775"/>
                <a:gd name="connsiteX8" fmla="*/ 113633 w 466725"/>
                <a:gd name="connsiteY8" fmla="*/ 483965 h 485775"/>
                <a:gd name="connsiteX9" fmla="*/ 130016 w 466725"/>
                <a:gd name="connsiteY9" fmla="*/ 494062 h 485775"/>
                <a:gd name="connsiteX10" fmla="*/ 346234 w 466725"/>
                <a:gd name="connsiteY10" fmla="*/ 494062 h 485775"/>
                <a:gd name="connsiteX11" fmla="*/ 362617 w 466725"/>
                <a:gd name="connsiteY11" fmla="*/ 483965 h 485775"/>
                <a:gd name="connsiteX12" fmla="*/ 418338 w 466725"/>
                <a:gd name="connsiteY12" fmla="*/ 393478 h 485775"/>
                <a:gd name="connsiteX13" fmla="*/ 459676 w 466725"/>
                <a:gd name="connsiteY13" fmla="*/ 325755 h 485775"/>
                <a:gd name="connsiteX14" fmla="*/ 476250 w 466725"/>
                <a:gd name="connsiteY14" fmla="*/ 243364 h 485775"/>
                <a:gd name="connsiteX15" fmla="*/ 421386 w 466725"/>
                <a:gd name="connsiteY15" fmla="*/ 242507 h 485775"/>
                <a:gd name="connsiteX16" fmla="*/ 408718 w 466725"/>
                <a:gd name="connsiteY16" fmla="*/ 306515 h 485775"/>
                <a:gd name="connsiteX17" fmla="*/ 377857 w 466725"/>
                <a:gd name="connsiteY17" fmla="*/ 356807 h 485775"/>
                <a:gd name="connsiteX18" fmla="*/ 323850 w 466725"/>
                <a:gd name="connsiteY18" fmla="*/ 438912 h 485775"/>
                <a:gd name="connsiteX19" fmla="*/ 152400 w 466725"/>
                <a:gd name="connsiteY19" fmla="*/ 438912 h 485775"/>
                <a:gd name="connsiteX20" fmla="*/ 98870 w 466725"/>
                <a:gd name="connsiteY20" fmla="*/ 356521 h 485775"/>
                <a:gd name="connsiteX21" fmla="*/ 68008 w 466725"/>
                <a:gd name="connsiteY21" fmla="*/ 306229 h 485775"/>
                <a:gd name="connsiteX22" fmla="*/ 54864 w 466725"/>
                <a:gd name="connsiteY22" fmla="*/ 242221 h 485775"/>
                <a:gd name="connsiteX23" fmla="*/ 54864 w 466725"/>
                <a:gd name="connsiteY23" fmla="*/ 235363 h 485775"/>
                <a:gd name="connsiteX24" fmla="*/ 237839 w 466725"/>
                <a:gd name="connsiteY24" fmla="*/ 54388 h 485775"/>
                <a:gd name="connsiteX25" fmla="*/ 237839 w 466725"/>
                <a:gd name="connsiteY25" fmla="*/ 54388 h 485775"/>
                <a:gd name="connsiteX26" fmla="*/ 420814 w 466725"/>
                <a:gd name="connsiteY26" fmla="*/ 235363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66725" h="485775">
                  <a:moveTo>
                    <a:pt x="476250" y="243364"/>
                  </a:moveTo>
                  <a:lnTo>
                    <a:pt x="476250" y="235172"/>
                  </a:lnTo>
                  <a:cubicBezTo>
                    <a:pt x="473823" y="105160"/>
                    <a:pt x="368157" y="804"/>
                    <a:pt x="238125" y="0"/>
                  </a:cubicBezTo>
                  <a:lnTo>
                    <a:pt x="238125" y="0"/>
                  </a:lnTo>
                  <a:cubicBezTo>
                    <a:pt x="108093" y="804"/>
                    <a:pt x="2427" y="105160"/>
                    <a:pt x="0" y="235172"/>
                  </a:cubicBezTo>
                  <a:lnTo>
                    <a:pt x="0" y="243364"/>
                  </a:lnTo>
                  <a:cubicBezTo>
                    <a:pt x="871" y="271562"/>
                    <a:pt x="6473" y="299414"/>
                    <a:pt x="16573" y="325755"/>
                  </a:cubicBezTo>
                  <a:cubicBezTo>
                    <a:pt x="26214" y="350609"/>
                    <a:pt x="40213" y="373543"/>
                    <a:pt x="57912" y="393478"/>
                  </a:cubicBezTo>
                  <a:cubicBezTo>
                    <a:pt x="79724" y="417195"/>
                    <a:pt x="103537" y="463391"/>
                    <a:pt x="113633" y="483965"/>
                  </a:cubicBezTo>
                  <a:cubicBezTo>
                    <a:pt x="116721" y="490180"/>
                    <a:pt x="123076" y="494096"/>
                    <a:pt x="130016" y="494062"/>
                  </a:cubicBezTo>
                  <a:lnTo>
                    <a:pt x="346234" y="494062"/>
                  </a:lnTo>
                  <a:cubicBezTo>
                    <a:pt x="353174" y="494096"/>
                    <a:pt x="359529" y="490180"/>
                    <a:pt x="362617" y="483965"/>
                  </a:cubicBezTo>
                  <a:cubicBezTo>
                    <a:pt x="372713" y="463391"/>
                    <a:pt x="396526" y="417290"/>
                    <a:pt x="418338" y="393478"/>
                  </a:cubicBezTo>
                  <a:cubicBezTo>
                    <a:pt x="436037" y="373543"/>
                    <a:pt x="450036" y="350609"/>
                    <a:pt x="459676" y="325755"/>
                  </a:cubicBezTo>
                  <a:cubicBezTo>
                    <a:pt x="469777" y="299414"/>
                    <a:pt x="475379" y="271562"/>
                    <a:pt x="476250" y="243364"/>
                  </a:cubicBezTo>
                  <a:close/>
                  <a:moveTo>
                    <a:pt x="421386" y="242507"/>
                  </a:moveTo>
                  <a:cubicBezTo>
                    <a:pt x="420709" y="264394"/>
                    <a:pt x="416429" y="286020"/>
                    <a:pt x="408718" y="306515"/>
                  </a:cubicBezTo>
                  <a:cubicBezTo>
                    <a:pt x="401485" y="324971"/>
                    <a:pt x="391037" y="341999"/>
                    <a:pt x="377857" y="356807"/>
                  </a:cubicBezTo>
                  <a:cubicBezTo>
                    <a:pt x="356714" y="381975"/>
                    <a:pt x="338588" y="409531"/>
                    <a:pt x="323850" y="438912"/>
                  </a:cubicBezTo>
                  <a:lnTo>
                    <a:pt x="152400" y="438912"/>
                  </a:lnTo>
                  <a:cubicBezTo>
                    <a:pt x="137831" y="409455"/>
                    <a:pt x="119864" y="381803"/>
                    <a:pt x="98870" y="356521"/>
                  </a:cubicBezTo>
                  <a:cubicBezTo>
                    <a:pt x="85690" y="341713"/>
                    <a:pt x="75241" y="324685"/>
                    <a:pt x="68008" y="306229"/>
                  </a:cubicBezTo>
                  <a:cubicBezTo>
                    <a:pt x="60135" y="285761"/>
                    <a:pt x="55694" y="264135"/>
                    <a:pt x="54864" y="242221"/>
                  </a:cubicBezTo>
                  <a:lnTo>
                    <a:pt x="54864" y="235363"/>
                  </a:lnTo>
                  <a:cubicBezTo>
                    <a:pt x="56570" y="135350"/>
                    <a:pt x="137813" y="54995"/>
                    <a:pt x="237839" y="54388"/>
                  </a:cubicBezTo>
                  <a:lnTo>
                    <a:pt x="237839" y="54388"/>
                  </a:lnTo>
                  <a:cubicBezTo>
                    <a:pt x="337865" y="54995"/>
                    <a:pt x="419109" y="135350"/>
                    <a:pt x="420814" y="235363"/>
                  </a:cubicBezTo>
                  <a:close/>
                </a:path>
              </a:pathLst>
            </a:custGeom>
            <a:grpFill/>
            <a:ln w="9525" cap="flat">
              <a:noFill/>
              <a:prstDash val="solid"/>
              <a:miter/>
            </a:ln>
          </p:spPr>
          <p:txBody>
            <a:bodyPr rtlCol="0" anchor="ctr"/>
            <a:lstStyle/>
            <a:p>
              <a:endParaRPr lang="en-ID"/>
            </a:p>
          </p:txBody>
        </p:sp>
        <p:sp>
          <p:nvSpPr>
            <p:cNvPr id="24" name="Freeform: Shape 48">
              <a:extLst>
                <a:ext uri="{FF2B5EF4-FFF2-40B4-BE49-F238E27FC236}">
                  <a16:creationId xmlns:a16="http://schemas.microsoft.com/office/drawing/2014/main" id="{EBDC5CB6-7559-ECD5-0DE1-5F88E6C46F36}"/>
                </a:ext>
              </a:extLst>
            </p:cNvPr>
            <p:cNvSpPr/>
            <p:nvPr/>
          </p:nvSpPr>
          <p:spPr>
            <a:xfrm>
              <a:off x="10120378" y="7059900"/>
              <a:ext cx="38100" cy="104775"/>
            </a:xfrm>
            <a:custGeom>
              <a:avLst/>
              <a:gdLst>
                <a:gd name="connsiteX0" fmla="*/ 19050 w 38100"/>
                <a:gd name="connsiteY0" fmla="*/ 104775 h 104775"/>
                <a:gd name="connsiteX1" fmla="*/ 38100 w 38100"/>
                <a:gd name="connsiteY1" fmla="*/ 85725 h 104775"/>
                <a:gd name="connsiteX2" fmla="*/ 38100 w 38100"/>
                <a:gd name="connsiteY2" fmla="*/ 19050 h 104775"/>
                <a:gd name="connsiteX3" fmla="*/ 19050 w 38100"/>
                <a:gd name="connsiteY3" fmla="*/ 0 h 104775"/>
                <a:gd name="connsiteX4" fmla="*/ 0 w 38100"/>
                <a:gd name="connsiteY4" fmla="*/ 19050 h 104775"/>
                <a:gd name="connsiteX5" fmla="*/ 0 w 38100"/>
                <a:gd name="connsiteY5" fmla="*/ 85725 h 104775"/>
                <a:gd name="connsiteX6" fmla="*/ 19050 w 38100"/>
                <a:gd name="connsiteY6" fmla="*/ 104775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00" h="104775">
                  <a:moveTo>
                    <a:pt x="19050" y="104775"/>
                  </a:moveTo>
                  <a:cubicBezTo>
                    <a:pt x="29571" y="104775"/>
                    <a:pt x="38100" y="96246"/>
                    <a:pt x="38100" y="85725"/>
                  </a:cubicBezTo>
                  <a:lnTo>
                    <a:pt x="38100" y="19050"/>
                  </a:lnTo>
                  <a:cubicBezTo>
                    <a:pt x="38100" y="8529"/>
                    <a:pt x="29571" y="0"/>
                    <a:pt x="19050" y="0"/>
                  </a:cubicBezTo>
                  <a:cubicBezTo>
                    <a:pt x="8529" y="0"/>
                    <a:pt x="0" y="8529"/>
                    <a:pt x="0" y="19050"/>
                  </a:cubicBezTo>
                  <a:lnTo>
                    <a:pt x="0" y="85725"/>
                  </a:lnTo>
                  <a:cubicBezTo>
                    <a:pt x="0" y="96246"/>
                    <a:pt x="8529" y="104775"/>
                    <a:pt x="19050" y="104775"/>
                  </a:cubicBezTo>
                  <a:close/>
                </a:path>
              </a:pathLst>
            </a:custGeom>
            <a:grpFill/>
            <a:ln w="9525" cap="flat">
              <a:noFill/>
              <a:prstDash val="solid"/>
              <a:miter/>
            </a:ln>
          </p:spPr>
          <p:txBody>
            <a:bodyPr rtlCol="0" anchor="ctr"/>
            <a:lstStyle/>
            <a:p>
              <a:endParaRPr lang="en-ID"/>
            </a:p>
          </p:txBody>
        </p:sp>
        <p:sp>
          <p:nvSpPr>
            <p:cNvPr id="25" name="Freeform: Shape 49">
              <a:extLst>
                <a:ext uri="{FF2B5EF4-FFF2-40B4-BE49-F238E27FC236}">
                  <a16:creationId xmlns:a16="http://schemas.microsoft.com/office/drawing/2014/main" id="{ED457B4F-EBBE-A5D0-CB5C-5971F3347FF3}"/>
                </a:ext>
              </a:extLst>
            </p:cNvPr>
            <p:cNvSpPr/>
            <p:nvPr/>
          </p:nvSpPr>
          <p:spPr>
            <a:xfrm>
              <a:off x="9861295" y="7169289"/>
              <a:ext cx="76200" cy="76200"/>
            </a:xfrm>
            <a:custGeom>
              <a:avLst/>
              <a:gdLst>
                <a:gd name="connsiteX0" fmla="*/ 52105 w 76200"/>
                <a:gd name="connsiteY0" fmla="*/ 79111 h 76200"/>
                <a:gd name="connsiteX1" fmla="*/ 78965 w 76200"/>
                <a:gd name="connsiteY1" fmla="*/ 79111 h 76200"/>
                <a:gd name="connsiteX2" fmla="*/ 78965 w 76200"/>
                <a:gd name="connsiteY2" fmla="*/ 52250 h 76200"/>
                <a:gd name="connsiteX3" fmla="*/ 31817 w 76200"/>
                <a:gd name="connsiteY3" fmla="*/ 4911 h 76200"/>
                <a:gd name="connsiteX4" fmla="*/ 4910 w 76200"/>
                <a:gd name="connsiteY4" fmla="*/ 6283 h 76200"/>
                <a:gd name="connsiteX5" fmla="*/ 4956 w 76200"/>
                <a:gd name="connsiteY5" fmla="*/ 31866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200" h="76200">
                  <a:moveTo>
                    <a:pt x="52105" y="79111"/>
                  </a:moveTo>
                  <a:cubicBezTo>
                    <a:pt x="59535" y="86496"/>
                    <a:pt x="71535" y="86496"/>
                    <a:pt x="78965" y="79111"/>
                  </a:cubicBezTo>
                  <a:cubicBezTo>
                    <a:pt x="86351" y="71680"/>
                    <a:pt x="86351" y="59680"/>
                    <a:pt x="78965" y="52250"/>
                  </a:cubicBezTo>
                  <a:lnTo>
                    <a:pt x="31817" y="4911"/>
                  </a:lnTo>
                  <a:cubicBezTo>
                    <a:pt x="24008" y="-2140"/>
                    <a:pt x="11962" y="-1525"/>
                    <a:pt x="4910" y="6283"/>
                  </a:cubicBezTo>
                  <a:cubicBezTo>
                    <a:pt x="-1654" y="13555"/>
                    <a:pt x="-1634" y="24619"/>
                    <a:pt x="4956" y="31866"/>
                  </a:cubicBezTo>
                  <a:close/>
                </a:path>
              </a:pathLst>
            </a:custGeom>
            <a:grpFill/>
            <a:ln w="9525" cap="flat">
              <a:noFill/>
              <a:prstDash val="solid"/>
              <a:miter/>
            </a:ln>
          </p:spPr>
          <p:txBody>
            <a:bodyPr rtlCol="0" anchor="ctr"/>
            <a:lstStyle/>
            <a:p>
              <a:endParaRPr lang="en-ID"/>
            </a:p>
          </p:txBody>
        </p:sp>
        <p:sp>
          <p:nvSpPr>
            <p:cNvPr id="26" name="Freeform: Shape 50">
              <a:extLst>
                <a:ext uri="{FF2B5EF4-FFF2-40B4-BE49-F238E27FC236}">
                  <a16:creationId xmlns:a16="http://schemas.microsoft.com/office/drawing/2014/main" id="{EAA6C8B2-6BD7-A685-7013-228D27E72A2C}"/>
                </a:ext>
              </a:extLst>
            </p:cNvPr>
            <p:cNvSpPr/>
            <p:nvPr/>
          </p:nvSpPr>
          <p:spPr>
            <a:xfrm>
              <a:off x="10332866" y="7174232"/>
              <a:ext cx="76200" cy="76200"/>
            </a:xfrm>
            <a:custGeom>
              <a:avLst/>
              <a:gdLst>
                <a:gd name="connsiteX0" fmla="*/ 19446 w 76200"/>
                <a:gd name="connsiteY0" fmla="*/ 83407 h 76200"/>
                <a:gd name="connsiteX1" fmla="*/ 32971 w 76200"/>
                <a:gd name="connsiteY1" fmla="*/ 77787 h 76200"/>
                <a:gd name="connsiteX2" fmla="*/ 80025 w 76200"/>
                <a:gd name="connsiteY2" fmla="*/ 30162 h 76200"/>
                <a:gd name="connsiteX3" fmla="*/ 75664 w 76200"/>
                <a:gd name="connsiteY3" fmla="*/ 3577 h 76200"/>
                <a:gd name="connsiteX4" fmla="*/ 53164 w 76200"/>
                <a:gd name="connsiteY4" fmla="*/ 3778 h 76200"/>
                <a:gd name="connsiteX5" fmla="*/ 5539 w 76200"/>
                <a:gd name="connsiteY5" fmla="*/ 51403 h 76200"/>
                <a:gd name="connsiteX6" fmla="*/ 5539 w 76200"/>
                <a:gd name="connsiteY6" fmla="*/ 78264 h 76200"/>
                <a:gd name="connsiteX7" fmla="*/ 19446 w 76200"/>
                <a:gd name="connsiteY7" fmla="*/ 83407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200" h="76200">
                  <a:moveTo>
                    <a:pt x="19446" y="83407"/>
                  </a:moveTo>
                  <a:cubicBezTo>
                    <a:pt x="24523" y="83411"/>
                    <a:pt x="29392" y="81388"/>
                    <a:pt x="32971" y="77787"/>
                  </a:cubicBezTo>
                  <a:lnTo>
                    <a:pt x="80025" y="30162"/>
                  </a:lnTo>
                  <a:cubicBezTo>
                    <a:pt x="86162" y="21617"/>
                    <a:pt x="84210" y="9714"/>
                    <a:pt x="75664" y="3577"/>
                  </a:cubicBezTo>
                  <a:cubicBezTo>
                    <a:pt x="68922" y="-1265"/>
                    <a:pt x="59819" y="-1184"/>
                    <a:pt x="53164" y="3778"/>
                  </a:cubicBezTo>
                  <a:lnTo>
                    <a:pt x="5539" y="51403"/>
                  </a:lnTo>
                  <a:cubicBezTo>
                    <a:pt x="-1846" y="58834"/>
                    <a:pt x="-1846" y="70833"/>
                    <a:pt x="5539" y="78264"/>
                  </a:cubicBezTo>
                  <a:cubicBezTo>
                    <a:pt x="9290" y="81786"/>
                    <a:pt x="14306" y="83641"/>
                    <a:pt x="19446" y="83407"/>
                  </a:cubicBezTo>
                  <a:close/>
                </a:path>
              </a:pathLst>
            </a:custGeom>
            <a:grpFill/>
            <a:ln w="9525" cap="flat">
              <a:noFill/>
              <a:prstDash val="solid"/>
              <a:miter/>
            </a:ln>
          </p:spPr>
          <p:txBody>
            <a:bodyPr rtlCol="0" anchor="ctr"/>
            <a:lstStyle/>
            <a:p>
              <a:endParaRPr lang="en-ID"/>
            </a:p>
          </p:txBody>
        </p:sp>
        <p:sp>
          <p:nvSpPr>
            <p:cNvPr id="27" name="Freeform: Shape 51">
              <a:extLst>
                <a:ext uri="{FF2B5EF4-FFF2-40B4-BE49-F238E27FC236}">
                  <a16:creationId xmlns:a16="http://schemas.microsoft.com/office/drawing/2014/main" id="{F9B97918-496B-5A19-06D7-C74C670D3D32}"/>
                </a:ext>
              </a:extLst>
            </p:cNvPr>
            <p:cNvSpPr/>
            <p:nvPr/>
          </p:nvSpPr>
          <p:spPr>
            <a:xfrm>
              <a:off x="9757856" y="7417088"/>
              <a:ext cx="104775" cy="38100"/>
            </a:xfrm>
            <a:custGeom>
              <a:avLst/>
              <a:gdLst>
                <a:gd name="connsiteX0" fmla="*/ 85725 w 104775"/>
                <a:gd name="connsiteY0" fmla="*/ 0 h 38100"/>
                <a:gd name="connsiteX1" fmla="*/ 19050 w 104775"/>
                <a:gd name="connsiteY1" fmla="*/ 0 h 38100"/>
                <a:gd name="connsiteX2" fmla="*/ 0 w 104775"/>
                <a:gd name="connsiteY2" fmla="*/ 19050 h 38100"/>
                <a:gd name="connsiteX3" fmla="*/ 19050 w 104775"/>
                <a:gd name="connsiteY3" fmla="*/ 38100 h 38100"/>
                <a:gd name="connsiteX4" fmla="*/ 85725 w 104775"/>
                <a:gd name="connsiteY4" fmla="*/ 38100 h 38100"/>
                <a:gd name="connsiteX5" fmla="*/ 104775 w 104775"/>
                <a:gd name="connsiteY5" fmla="*/ 19050 h 38100"/>
                <a:gd name="connsiteX6" fmla="*/ 85725 w 104775"/>
                <a:gd name="connsiteY6" fmla="*/ 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775" h="38100">
                  <a:moveTo>
                    <a:pt x="85725" y="0"/>
                  </a:moveTo>
                  <a:lnTo>
                    <a:pt x="19050" y="0"/>
                  </a:lnTo>
                  <a:cubicBezTo>
                    <a:pt x="8529" y="0"/>
                    <a:pt x="0" y="8529"/>
                    <a:pt x="0" y="19050"/>
                  </a:cubicBezTo>
                  <a:cubicBezTo>
                    <a:pt x="0" y="29571"/>
                    <a:pt x="8529" y="38100"/>
                    <a:pt x="19050" y="38100"/>
                  </a:cubicBezTo>
                  <a:lnTo>
                    <a:pt x="85725" y="38100"/>
                  </a:lnTo>
                  <a:cubicBezTo>
                    <a:pt x="96246" y="38100"/>
                    <a:pt x="104775" y="29571"/>
                    <a:pt x="104775" y="19050"/>
                  </a:cubicBezTo>
                  <a:cubicBezTo>
                    <a:pt x="104775" y="8529"/>
                    <a:pt x="96246" y="0"/>
                    <a:pt x="85725" y="0"/>
                  </a:cubicBezTo>
                  <a:close/>
                </a:path>
              </a:pathLst>
            </a:custGeom>
            <a:grpFill/>
            <a:ln w="9525" cap="flat">
              <a:noFill/>
              <a:prstDash val="solid"/>
              <a:miter/>
            </a:ln>
          </p:spPr>
          <p:txBody>
            <a:bodyPr rtlCol="0" anchor="ctr"/>
            <a:lstStyle/>
            <a:p>
              <a:endParaRPr lang="en-ID"/>
            </a:p>
          </p:txBody>
        </p:sp>
        <p:sp>
          <p:nvSpPr>
            <p:cNvPr id="28" name="Freeform: Shape 52">
              <a:extLst>
                <a:ext uri="{FF2B5EF4-FFF2-40B4-BE49-F238E27FC236}">
                  <a16:creationId xmlns:a16="http://schemas.microsoft.com/office/drawing/2014/main" id="{0BD7301A-5DD7-EEFB-2FEC-DC6F6ABC931B}"/>
                </a:ext>
              </a:extLst>
            </p:cNvPr>
            <p:cNvSpPr/>
            <p:nvPr/>
          </p:nvSpPr>
          <p:spPr>
            <a:xfrm>
              <a:off x="9859591" y="7618628"/>
              <a:ext cx="76200" cy="85725"/>
            </a:xfrm>
            <a:custGeom>
              <a:avLst/>
              <a:gdLst>
                <a:gd name="connsiteX0" fmla="*/ 53808 w 76200"/>
                <a:gd name="connsiteY0" fmla="*/ 4581 h 85725"/>
                <a:gd name="connsiteX1" fmla="*/ 6659 w 76200"/>
                <a:gd name="connsiteY1" fmla="*/ 52206 h 85725"/>
                <a:gd name="connsiteX2" fmla="*/ 4581 w 76200"/>
                <a:gd name="connsiteY2" fmla="*/ 79066 h 85725"/>
                <a:gd name="connsiteX3" fmla="*/ 31442 w 76200"/>
                <a:gd name="connsiteY3" fmla="*/ 81144 h 85725"/>
                <a:gd name="connsiteX4" fmla="*/ 33520 w 76200"/>
                <a:gd name="connsiteY4" fmla="*/ 79066 h 85725"/>
                <a:gd name="connsiteX5" fmla="*/ 80669 w 76200"/>
                <a:gd name="connsiteY5" fmla="*/ 31441 h 85725"/>
                <a:gd name="connsiteX6" fmla="*/ 78590 w 76200"/>
                <a:gd name="connsiteY6" fmla="*/ 4581 h 85725"/>
                <a:gd name="connsiteX7" fmla="*/ 53808 w 76200"/>
                <a:gd name="connsiteY7" fmla="*/ 458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200" h="85725">
                  <a:moveTo>
                    <a:pt x="53808" y="4581"/>
                  </a:moveTo>
                  <a:lnTo>
                    <a:pt x="6659" y="52206"/>
                  </a:lnTo>
                  <a:cubicBezTo>
                    <a:pt x="-1332" y="59049"/>
                    <a:pt x="-2263" y="71075"/>
                    <a:pt x="4581" y="79066"/>
                  </a:cubicBezTo>
                  <a:cubicBezTo>
                    <a:pt x="11425" y="87058"/>
                    <a:pt x="23451" y="87987"/>
                    <a:pt x="31442" y="81144"/>
                  </a:cubicBezTo>
                  <a:cubicBezTo>
                    <a:pt x="32187" y="80506"/>
                    <a:pt x="32882" y="79811"/>
                    <a:pt x="33520" y="79066"/>
                  </a:cubicBezTo>
                  <a:lnTo>
                    <a:pt x="80669" y="31441"/>
                  </a:lnTo>
                  <a:cubicBezTo>
                    <a:pt x="87512" y="23450"/>
                    <a:pt x="86582" y="11424"/>
                    <a:pt x="78590" y="4581"/>
                  </a:cubicBezTo>
                  <a:cubicBezTo>
                    <a:pt x="71459" y="-1527"/>
                    <a:pt x="60941" y="-1527"/>
                    <a:pt x="53808" y="4581"/>
                  </a:cubicBezTo>
                  <a:close/>
                </a:path>
              </a:pathLst>
            </a:custGeom>
            <a:grpFill/>
            <a:ln w="9525" cap="flat">
              <a:noFill/>
              <a:prstDash val="solid"/>
              <a:miter/>
            </a:ln>
          </p:spPr>
          <p:txBody>
            <a:bodyPr rtlCol="0" anchor="ctr"/>
            <a:lstStyle/>
            <a:p>
              <a:endParaRPr lang="en-ID"/>
            </a:p>
          </p:txBody>
        </p:sp>
        <p:sp>
          <p:nvSpPr>
            <p:cNvPr id="29" name="Freeform: Shape 53">
              <a:extLst>
                <a:ext uri="{FF2B5EF4-FFF2-40B4-BE49-F238E27FC236}">
                  <a16:creationId xmlns:a16="http://schemas.microsoft.com/office/drawing/2014/main" id="{5635B529-F3B5-E535-A65E-F631290ABCC9}"/>
                </a:ext>
              </a:extLst>
            </p:cNvPr>
            <p:cNvSpPr/>
            <p:nvPr/>
          </p:nvSpPr>
          <p:spPr>
            <a:xfrm>
              <a:off x="10332648" y="7613306"/>
              <a:ext cx="85725" cy="85725"/>
            </a:xfrm>
            <a:custGeom>
              <a:avLst/>
              <a:gdLst>
                <a:gd name="connsiteX0" fmla="*/ 33190 w 85725"/>
                <a:gd name="connsiteY0" fmla="*/ 6283 h 85725"/>
                <a:gd name="connsiteX1" fmla="*/ 6283 w 85725"/>
                <a:gd name="connsiteY1" fmla="*/ 4911 h 85725"/>
                <a:gd name="connsiteX2" fmla="*/ 4911 w 85725"/>
                <a:gd name="connsiteY2" fmla="*/ 31817 h 85725"/>
                <a:gd name="connsiteX3" fmla="*/ 6234 w 85725"/>
                <a:gd name="connsiteY3" fmla="*/ 33144 h 85725"/>
                <a:gd name="connsiteX4" fmla="*/ 53859 w 85725"/>
                <a:gd name="connsiteY4" fmla="*/ 80769 h 85725"/>
                <a:gd name="connsiteX5" fmla="*/ 80689 w 85725"/>
                <a:gd name="connsiteY5" fmla="*/ 83213 h 85725"/>
                <a:gd name="connsiteX6" fmla="*/ 83133 w 85725"/>
                <a:gd name="connsiteY6" fmla="*/ 56384 h 85725"/>
                <a:gd name="connsiteX7" fmla="*/ 80052 w 85725"/>
                <a:gd name="connsiteY7" fmla="*/ 53432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725" h="85725">
                  <a:moveTo>
                    <a:pt x="33190" y="6283"/>
                  </a:moveTo>
                  <a:cubicBezTo>
                    <a:pt x="26139" y="-1525"/>
                    <a:pt x="14093" y="-2140"/>
                    <a:pt x="6283" y="4911"/>
                  </a:cubicBezTo>
                  <a:cubicBezTo>
                    <a:pt x="-1525" y="11961"/>
                    <a:pt x="-2140" y="24007"/>
                    <a:pt x="4911" y="31817"/>
                  </a:cubicBezTo>
                  <a:cubicBezTo>
                    <a:pt x="5330" y="32280"/>
                    <a:pt x="5772" y="32724"/>
                    <a:pt x="6234" y="33144"/>
                  </a:cubicBezTo>
                  <a:lnTo>
                    <a:pt x="53859" y="80769"/>
                  </a:lnTo>
                  <a:cubicBezTo>
                    <a:pt x="60593" y="88853"/>
                    <a:pt x="72605" y="89947"/>
                    <a:pt x="80689" y="83213"/>
                  </a:cubicBezTo>
                  <a:cubicBezTo>
                    <a:pt x="88773" y="76480"/>
                    <a:pt x="89866" y="64468"/>
                    <a:pt x="83133" y="56384"/>
                  </a:cubicBezTo>
                  <a:cubicBezTo>
                    <a:pt x="82219" y="55288"/>
                    <a:pt x="81187" y="54298"/>
                    <a:pt x="80052" y="53432"/>
                  </a:cubicBezTo>
                  <a:close/>
                </a:path>
              </a:pathLst>
            </a:custGeom>
            <a:grpFill/>
            <a:ln w="9525" cap="flat">
              <a:noFill/>
              <a:prstDash val="solid"/>
              <a:miter/>
            </a:ln>
          </p:spPr>
          <p:txBody>
            <a:bodyPr rtlCol="0" anchor="ctr"/>
            <a:lstStyle/>
            <a:p>
              <a:endParaRPr lang="en-ID"/>
            </a:p>
          </p:txBody>
        </p:sp>
        <p:sp>
          <p:nvSpPr>
            <p:cNvPr id="30" name="Freeform: Shape 54">
              <a:extLst>
                <a:ext uri="{FF2B5EF4-FFF2-40B4-BE49-F238E27FC236}">
                  <a16:creationId xmlns:a16="http://schemas.microsoft.com/office/drawing/2014/main" id="{A5C442AF-CF83-8B43-5673-7B3FA3B7E693}"/>
                </a:ext>
              </a:extLst>
            </p:cNvPr>
            <p:cNvSpPr/>
            <p:nvPr/>
          </p:nvSpPr>
          <p:spPr>
            <a:xfrm>
              <a:off x="10412700" y="7416421"/>
              <a:ext cx="104775" cy="38100"/>
            </a:xfrm>
            <a:custGeom>
              <a:avLst/>
              <a:gdLst>
                <a:gd name="connsiteX0" fmla="*/ 85725 w 104775"/>
                <a:gd name="connsiteY0" fmla="*/ 0 h 38100"/>
                <a:gd name="connsiteX1" fmla="*/ 19050 w 104775"/>
                <a:gd name="connsiteY1" fmla="*/ 0 h 38100"/>
                <a:gd name="connsiteX2" fmla="*/ 0 w 104775"/>
                <a:gd name="connsiteY2" fmla="*/ 19050 h 38100"/>
                <a:gd name="connsiteX3" fmla="*/ 19050 w 104775"/>
                <a:gd name="connsiteY3" fmla="*/ 38100 h 38100"/>
                <a:gd name="connsiteX4" fmla="*/ 85725 w 104775"/>
                <a:gd name="connsiteY4" fmla="*/ 38100 h 38100"/>
                <a:gd name="connsiteX5" fmla="*/ 104775 w 104775"/>
                <a:gd name="connsiteY5" fmla="*/ 19050 h 38100"/>
                <a:gd name="connsiteX6" fmla="*/ 85725 w 104775"/>
                <a:gd name="connsiteY6" fmla="*/ 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775" h="38100">
                  <a:moveTo>
                    <a:pt x="85725" y="0"/>
                  </a:moveTo>
                  <a:lnTo>
                    <a:pt x="19050" y="0"/>
                  </a:lnTo>
                  <a:cubicBezTo>
                    <a:pt x="8529" y="0"/>
                    <a:pt x="0" y="8529"/>
                    <a:pt x="0" y="19050"/>
                  </a:cubicBezTo>
                  <a:cubicBezTo>
                    <a:pt x="0" y="29571"/>
                    <a:pt x="8529" y="38100"/>
                    <a:pt x="19050" y="38100"/>
                  </a:cubicBezTo>
                  <a:lnTo>
                    <a:pt x="85725" y="38100"/>
                  </a:lnTo>
                  <a:cubicBezTo>
                    <a:pt x="96246" y="38100"/>
                    <a:pt x="104775" y="29571"/>
                    <a:pt x="104775" y="19050"/>
                  </a:cubicBezTo>
                  <a:cubicBezTo>
                    <a:pt x="104775" y="8529"/>
                    <a:pt x="96246" y="0"/>
                    <a:pt x="85725" y="0"/>
                  </a:cubicBezTo>
                  <a:close/>
                </a:path>
              </a:pathLst>
            </a:custGeom>
            <a:grpFill/>
            <a:ln w="9525" cap="flat">
              <a:noFill/>
              <a:prstDash val="solid"/>
              <a:miter/>
            </a:ln>
          </p:spPr>
          <p:txBody>
            <a:bodyPr rtlCol="0" anchor="ctr"/>
            <a:lstStyle/>
            <a:p>
              <a:endParaRPr lang="en-ID"/>
            </a:p>
          </p:txBody>
        </p:sp>
      </p:grpSp>
      <p:pic>
        <p:nvPicPr>
          <p:cNvPr id="31" name="Graphic 55">
            <a:extLst>
              <a:ext uri="{FF2B5EF4-FFF2-40B4-BE49-F238E27FC236}">
                <a16:creationId xmlns:a16="http://schemas.microsoft.com/office/drawing/2014/main" id="{592FCB97-C7DF-FE15-5F99-02FC1CB3E14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389993" y="1767889"/>
            <a:ext cx="398290" cy="398290"/>
          </a:xfrm>
          <a:prstGeom prst="rect">
            <a:avLst/>
          </a:prstGeom>
        </p:spPr>
      </p:pic>
    </p:spTree>
    <p:extLst>
      <p:ext uri="{BB962C8B-B14F-4D97-AF65-F5344CB8AC3E}">
        <p14:creationId xmlns:p14="http://schemas.microsoft.com/office/powerpoint/2010/main" val="39843780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a:t>© TTL, 2024</a:t>
            </a:r>
          </a:p>
        </p:txBody>
      </p:sp>
      <p:sp>
        <p:nvSpPr>
          <p:cNvPr id="3" name="Slide Number Placeholder 2"/>
          <p:cNvSpPr>
            <a:spLocks noGrp="1"/>
          </p:cNvSpPr>
          <p:nvPr>
            <p:ph type="sldNum" sz="quarter" idx="12"/>
          </p:nvPr>
        </p:nvSpPr>
        <p:spPr/>
        <p:txBody>
          <a:bodyPr/>
          <a:lstStyle/>
          <a:p>
            <a:fld id="{16B1AA92-C1D1-48D9-91AA-E32C484270C7}" type="slidenum">
              <a:rPr lang="en-US" smtClean="0"/>
              <a:t>3</a:t>
            </a:fld>
            <a:endParaRPr lang="en-US" dirty="0"/>
          </a:p>
        </p:txBody>
      </p:sp>
      <p:sp>
        <p:nvSpPr>
          <p:cNvPr id="4" name="Text Placeholder 3"/>
          <p:cNvSpPr>
            <a:spLocks noGrp="1"/>
          </p:cNvSpPr>
          <p:nvPr>
            <p:ph type="body" sz="quarter" idx="13"/>
          </p:nvPr>
        </p:nvSpPr>
        <p:spPr>
          <a:xfrm>
            <a:off x="475247" y="1719057"/>
            <a:ext cx="4782553" cy="3774611"/>
          </a:xfrm>
        </p:spPr>
        <p:txBody>
          <a:bodyPr/>
          <a:lstStyle/>
          <a:p>
            <a:r>
              <a:rPr lang="en-US" dirty="0"/>
              <a:t>The health, safety and wellbeing of our employees, contractors, clients, and visitors is of prime importance to the success of our business.</a:t>
            </a:r>
          </a:p>
          <a:p>
            <a:r>
              <a:rPr lang="en-US" dirty="0"/>
              <a:t>We teach our employees from Day 1 that “nothing you do today is more important than going home to your family” and reinforce this by recognizing exemplary safety performance while demonstrating a culture focused on continuous improvement and direct, honest feedback.</a:t>
            </a:r>
          </a:p>
          <a:p>
            <a:endParaRPr lang="en-US" sz="1600" b="1" dirty="0">
              <a:solidFill>
                <a:srgbClr val="C00000"/>
              </a:solidFill>
            </a:endParaRPr>
          </a:p>
          <a:p>
            <a:r>
              <a:rPr lang="en-US" sz="1600" b="1" dirty="0">
                <a:solidFill>
                  <a:srgbClr val="C00000"/>
                </a:solidFill>
              </a:rPr>
              <a:t>We have worked safely without an OSHA recordable injury since 2013! </a:t>
            </a:r>
          </a:p>
          <a:p>
            <a:endParaRPr lang="en-US" dirty="0"/>
          </a:p>
        </p:txBody>
      </p:sp>
      <p:sp>
        <p:nvSpPr>
          <p:cNvPr id="5" name="Title 4"/>
          <p:cNvSpPr>
            <a:spLocks noGrp="1"/>
          </p:cNvSpPr>
          <p:nvPr>
            <p:ph type="title"/>
          </p:nvPr>
        </p:nvSpPr>
        <p:spPr>
          <a:xfrm>
            <a:off x="475247" y="867176"/>
            <a:ext cx="5745799" cy="624226"/>
          </a:xfrm>
        </p:spPr>
        <p:txBody>
          <a:bodyPr/>
          <a:lstStyle/>
          <a:p>
            <a:r>
              <a:rPr lang="en-US" dirty="0"/>
              <a:t>SAFETY EXPECTATIONS &amp; COMPANY CULTURE</a:t>
            </a:r>
          </a:p>
        </p:txBody>
      </p:sp>
      <p:sp>
        <p:nvSpPr>
          <p:cNvPr id="6" name="Text Placeholder 5"/>
          <p:cNvSpPr>
            <a:spLocks noGrp="1"/>
          </p:cNvSpPr>
          <p:nvPr>
            <p:ph type="body" sz="quarter" idx="28"/>
          </p:nvPr>
        </p:nvSpPr>
        <p:spPr/>
        <p:txBody>
          <a:bodyPr/>
          <a:lstStyle/>
          <a:p>
            <a:r>
              <a:rPr lang="en-US"/>
              <a:t>01</a:t>
            </a:r>
          </a:p>
        </p:txBody>
      </p:sp>
      <p:sp>
        <p:nvSpPr>
          <p:cNvPr id="7" name="Text Placeholder 6"/>
          <p:cNvSpPr>
            <a:spLocks noGrp="1"/>
          </p:cNvSpPr>
          <p:nvPr>
            <p:ph type="body" sz="quarter" idx="29"/>
          </p:nvPr>
        </p:nvSpPr>
        <p:spPr>
          <a:xfrm>
            <a:off x="8279999" y="1512363"/>
            <a:ext cx="3781370" cy="559520"/>
          </a:xfrm>
        </p:spPr>
        <p:txBody>
          <a:bodyPr/>
          <a:lstStyle/>
          <a:p>
            <a:r>
              <a:rPr lang="en-US" dirty="0"/>
              <a:t>Any employee has the right (and responsibility) to halt work if an unsafe condition is discovered</a:t>
            </a:r>
          </a:p>
        </p:txBody>
      </p:sp>
      <p:sp>
        <p:nvSpPr>
          <p:cNvPr id="8" name="Text Placeholder 7"/>
          <p:cNvSpPr>
            <a:spLocks noGrp="1"/>
          </p:cNvSpPr>
          <p:nvPr>
            <p:ph type="body" sz="quarter" idx="30"/>
          </p:nvPr>
        </p:nvSpPr>
        <p:spPr>
          <a:xfrm>
            <a:off x="8279998" y="1233714"/>
            <a:ext cx="3444525" cy="209596"/>
          </a:xfrm>
        </p:spPr>
        <p:txBody>
          <a:bodyPr/>
          <a:lstStyle/>
          <a:p>
            <a:r>
              <a:rPr lang="en-US" dirty="0"/>
              <a:t>Stop Work Authority</a:t>
            </a:r>
          </a:p>
        </p:txBody>
      </p:sp>
      <p:sp>
        <p:nvSpPr>
          <p:cNvPr id="9" name="Text Placeholder 8"/>
          <p:cNvSpPr>
            <a:spLocks noGrp="1"/>
          </p:cNvSpPr>
          <p:nvPr>
            <p:ph type="body" sz="quarter" idx="31"/>
          </p:nvPr>
        </p:nvSpPr>
        <p:spPr/>
        <p:txBody>
          <a:bodyPr/>
          <a:lstStyle/>
          <a:p>
            <a:r>
              <a:rPr lang="en-US"/>
              <a:t>02</a:t>
            </a:r>
          </a:p>
        </p:txBody>
      </p:sp>
      <p:sp>
        <p:nvSpPr>
          <p:cNvPr id="10" name="Text Placeholder 9"/>
          <p:cNvSpPr>
            <a:spLocks noGrp="1"/>
          </p:cNvSpPr>
          <p:nvPr>
            <p:ph type="body" sz="quarter" idx="32"/>
          </p:nvPr>
        </p:nvSpPr>
        <p:spPr/>
        <p:txBody>
          <a:bodyPr/>
          <a:lstStyle/>
          <a:p>
            <a:r>
              <a:rPr lang="en-US" dirty="0"/>
              <a:t>We train our employees rigorously and learn continuously</a:t>
            </a:r>
          </a:p>
          <a:p>
            <a:endParaRPr lang="en-US" dirty="0"/>
          </a:p>
        </p:txBody>
      </p:sp>
      <p:sp>
        <p:nvSpPr>
          <p:cNvPr id="11" name="Text Placeholder 10"/>
          <p:cNvSpPr>
            <a:spLocks noGrp="1"/>
          </p:cNvSpPr>
          <p:nvPr>
            <p:ph type="body" sz="quarter" idx="33"/>
          </p:nvPr>
        </p:nvSpPr>
        <p:spPr>
          <a:xfrm>
            <a:off x="7814780" y="2362846"/>
            <a:ext cx="3567323" cy="209596"/>
          </a:xfrm>
        </p:spPr>
        <p:txBody>
          <a:bodyPr/>
          <a:lstStyle/>
          <a:p>
            <a:r>
              <a:rPr lang="en-US" dirty="0"/>
              <a:t>Fully Documented SOPs/EHS Processes</a:t>
            </a:r>
          </a:p>
        </p:txBody>
      </p:sp>
      <p:sp>
        <p:nvSpPr>
          <p:cNvPr id="12" name="Text Placeholder 11"/>
          <p:cNvSpPr>
            <a:spLocks noGrp="1"/>
          </p:cNvSpPr>
          <p:nvPr>
            <p:ph type="body" sz="quarter" idx="34"/>
          </p:nvPr>
        </p:nvSpPr>
        <p:spPr/>
        <p:txBody>
          <a:bodyPr/>
          <a:lstStyle/>
          <a:p>
            <a:r>
              <a:rPr lang="en-US"/>
              <a:t>03</a:t>
            </a:r>
          </a:p>
        </p:txBody>
      </p:sp>
      <p:sp>
        <p:nvSpPr>
          <p:cNvPr id="13" name="Text Placeholder 12"/>
          <p:cNvSpPr>
            <a:spLocks noGrp="1"/>
          </p:cNvSpPr>
          <p:nvPr>
            <p:ph type="body" sz="quarter" idx="35"/>
          </p:nvPr>
        </p:nvSpPr>
        <p:spPr/>
        <p:txBody>
          <a:bodyPr/>
          <a:lstStyle/>
          <a:p>
            <a:r>
              <a:rPr lang="en-US" dirty="0"/>
              <a:t>Fenced/gated access and surveillance; monthly inventory reporting</a:t>
            </a:r>
          </a:p>
          <a:p>
            <a:endParaRPr lang="en-US" dirty="0"/>
          </a:p>
        </p:txBody>
      </p:sp>
      <p:sp>
        <p:nvSpPr>
          <p:cNvPr id="14" name="Text Placeholder 13"/>
          <p:cNvSpPr>
            <a:spLocks noGrp="1"/>
          </p:cNvSpPr>
          <p:nvPr>
            <p:ph type="body" sz="quarter" idx="36"/>
          </p:nvPr>
        </p:nvSpPr>
        <p:spPr/>
        <p:txBody>
          <a:bodyPr/>
          <a:lstStyle/>
          <a:p>
            <a:r>
              <a:rPr lang="en-US" dirty="0"/>
              <a:t>Secure Facilities</a:t>
            </a:r>
          </a:p>
        </p:txBody>
      </p:sp>
      <p:sp>
        <p:nvSpPr>
          <p:cNvPr id="15" name="Text Placeholder 14"/>
          <p:cNvSpPr>
            <a:spLocks noGrp="1"/>
          </p:cNvSpPr>
          <p:nvPr>
            <p:ph type="body" sz="quarter" idx="37"/>
          </p:nvPr>
        </p:nvSpPr>
        <p:spPr/>
        <p:txBody>
          <a:bodyPr/>
          <a:lstStyle/>
          <a:p>
            <a:r>
              <a:rPr lang="en-US"/>
              <a:t>04</a:t>
            </a:r>
          </a:p>
        </p:txBody>
      </p:sp>
      <p:sp>
        <p:nvSpPr>
          <p:cNvPr id="16" name="Text Placeholder 15"/>
          <p:cNvSpPr>
            <a:spLocks noGrp="1"/>
          </p:cNvSpPr>
          <p:nvPr>
            <p:ph type="body" sz="quarter" idx="38"/>
          </p:nvPr>
        </p:nvSpPr>
        <p:spPr/>
        <p:txBody>
          <a:bodyPr/>
          <a:lstStyle/>
          <a:p>
            <a:r>
              <a:rPr lang="en-US" dirty="0"/>
              <a:t>Investigate all near misses, identify root causes and implement corrective action</a:t>
            </a:r>
          </a:p>
          <a:p>
            <a:endParaRPr lang="en-US" dirty="0"/>
          </a:p>
        </p:txBody>
      </p:sp>
      <p:sp>
        <p:nvSpPr>
          <p:cNvPr id="17" name="Text Placeholder 16"/>
          <p:cNvSpPr>
            <a:spLocks noGrp="1"/>
          </p:cNvSpPr>
          <p:nvPr>
            <p:ph type="body" sz="quarter" idx="39"/>
          </p:nvPr>
        </p:nvSpPr>
        <p:spPr/>
        <p:txBody>
          <a:bodyPr/>
          <a:lstStyle/>
          <a:p>
            <a:r>
              <a:rPr lang="en-US" dirty="0"/>
              <a:t>Continuous Improvement</a:t>
            </a:r>
          </a:p>
        </p:txBody>
      </p:sp>
    </p:spTree>
    <p:extLst>
      <p:ext uri="{BB962C8B-B14F-4D97-AF65-F5344CB8AC3E}">
        <p14:creationId xmlns:p14="http://schemas.microsoft.com/office/powerpoint/2010/main" val="8906357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dirty="0"/>
              <a:t>© TTL, 2024</a:t>
            </a:r>
          </a:p>
        </p:txBody>
      </p:sp>
      <p:sp>
        <p:nvSpPr>
          <p:cNvPr id="3" name="Slide Number Placeholder 2"/>
          <p:cNvSpPr>
            <a:spLocks noGrp="1"/>
          </p:cNvSpPr>
          <p:nvPr>
            <p:ph type="sldNum" sz="quarter" idx="11"/>
          </p:nvPr>
        </p:nvSpPr>
        <p:spPr/>
        <p:txBody>
          <a:bodyPr/>
          <a:lstStyle/>
          <a:p>
            <a:fld id="{16B1AA92-C1D1-48D9-91AA-E32C484270C7}" type="slidenum">
              <a:rPr lang="en-US" smtClean="0"/>
              <a:pPr/>
              <a:t>4</a:t>
            </a:fld>
            <a:endParaRPr lang="en-US"/>
          </a:p>
        </p:txBody>
      </p:sp>
      <p:sp>
        <p:nvSpPr>
          <p:cNvPr id="5" name="Title 4"/>
          <p:cNvSpPr>
            <a:spLocks noGrp="1"/>
          </p:cNvSpPr>
          <p:nvPr>
            <p:ph type="title"/>
          </p:nvPr>
        </p:nvSpPr>
        <p:spPr/>
        <p:txBody>
          <a:bodyPr/>
          <a:lstStyle/>
          <a:p>
            <a:r>
              <a:rPr lang="en-US" dirty="0"/>
              <a:t>EXCELLENCE </a:t>
            </a:r>
            <a:r>
              <a:rPr lang="en-US" dirty="0">
                <a:solidFill>
                  <a:srgbClr val="C00000"/>
                </a:solidFill>
              </a:rPr>
              <a:t>IN ACTION</a:t>
            </a:r>
          </a:p>
        </p:txBody>
      </p:sp>
      <p:sp>
        <p:nvSpPr>
          <p:cNvPr id="6" name="Text Placeholder 5"/>
          <p:cNvSpPr>
            <a:spLocks noGrp="1"/>
          </p:cNvSpPr>
          <p:nvPr>
            <p:ph type="body" sz="quarter" idx="18"/>
          </p:nvPr>
        </p:nvSpPr>
        <p:spPr>
          <a:xfrm>
            <a:off x="536665" y="1575428"/>
            <a:ext cx="5085931" cy="1656503"/>
          </a:xfrm>
        </p:spPr>
        <p:txBody>
          <a:bodyPr/>
          <a:lstStyle/>
          <a:p>
            <a:r>
              <a:rPr lang="en-US" dirty="0"/>
              <a:t>We have highly skilled personnel utilizing cutting-edge equipment and processes to load/unload, store, and transport your product safely and efficiently – no matter the location.</a:t>
            </a:r>
          </a:p>
          <a:p>
            <a:r>
              <a:rPr lang="en-US" dirty="0"/>
              <a:t>Our ERP software provides seamless planning and real-time tracking of your products – from source to destination – with full transparency at every step.</a:t>
            </a:r>
          </a:p>
          <a:p>
            <a:endParaRPr lang="en-US" dirty="0"/>
          </a:p>
        </p:txBody>
      </p:sp>
      <p:sp>
        <p:nvSpPr>
          <p:cNvPr id="8" name="Text Placeholder 7"/>
          <p:cNvSpPr>
            <a:spLocks noGrp="1"/>
          </p:cNvSpPr>
          <p:nvPr>
            <p:ph type="body" sz="quarter" idx="20"/>
          </p:nvPr>
        </p:nvSpPr>
        <p:spPr>
          <a:xfrm>
            <a:off x="627997" y="4460341"/>
            <a:ext cx="1869335" cy="294558"/>
          </a:xfrm>
        </p:spPr>
        <p:txBody>
          <a:bodyPr/>
          <a:lstStyle/>
          <a:p>
            <a:r>
              <a:rPr lang="en-US" dirty="0"/>
              <a:t>Monthly Volume</a:t>
            </a:r>
          </a:p>
        </p:txBody>
      </p:sp>
      <p:sp>
        <p:nvSpPr>
          <p:cNvPr id="9" name="Text Placeholder 8"/>
          <p:cNvSpPr>
            <a:spLocks noGrp="1"/>
          </p:cNvSpPr>
          <p:nvPr>
            <p:ph type="body" sz="quarter" idx="21"/>
          </p:nvPr>
        </p:nvSpPr>
        <p:spPr>
          <a:xfrm>
            <a:off x="627996" y="4059833"/>
            <a:ext cx="1958450" cy="294558"/>
          </a:xfrm>
        </p:spPr>
        <p:txBody>
          <a:bodyPr/>
          <a:lstStyle/>
          <a:p>
            <a:r>
              <a:rPr lang="en-US" dirty="0"/>
              <a:t>20,000 Tons</a:t>
            </a:r>
          </a:p>
        </p:txBody>
      </p:sp>
      <p:sp>
        <p:nvSpPr>
          <p:cNvPr id="11" name="Text Placeholder 10"/>
          <p:cNvSpPr>
            <a:spLocks noGrp="1"/>
          </p:cNvSpPr>
          <p:nvPr>
            <p:ph type="body" sz="quarter" idx="23"/>
          </p:nvPr>
        </p:nvSpPr>
        <p:spPr>
          <a:xfrm>
            <a:off x="3309588" y="4445096"/>
            <a:ext cx="2089726" cy="294558"/>
          </a:xfrm>
        </p:spPr>
        <p:txBody>
          <a:bodyPr/>
          <a:lstStyle/>
          <a:p>
            <a:r>
              <a:rPr lang="en-US" dirty="0"/>
              <a:t>Monthly Truckloads</a:t>
            </a:r>
          </a:p>
        </p:txBody>
      </p:sp>
      <p:sp>
        <p:nvSpPr>
          <p:cNvPr id="12" name="Text Placeholder 11"/>
          <p:cNvSpPr>
            <a:spLocks noGrp="1"/>
          </p:cNvSpPr>
          <p:nvPr>
            <p:ph type="body" sz="quarter" idx="24"/>
          </p:nvPr>
        </p:nvSpPr>
        <p:spPr>
          <a:xfrm>
            <a:off x="3309587" y="4044588"/>
            <a:ext cx="1480128" cy="294558"/>
          </a:xfrm>
        </p:spPr>
        <p:txBody>
          <a:bodyPr/>
          <a:lstStyle/>
          <a:p>
            <a:r>
              <a:rPr lang="en-US" dirty="0"/>
              <a:t>525+</a:t>
            </a:r>
          </a:p>
        </p:txBody>
      </p:sp>
      <p:grpSp>
        <p:nvGrpSpPr>
          <p:cNvPr id="13" name="Group 12"/>
          <p:cNvGrpSpPr/>
          <p:nvPr/>
        </p:nvGrpSpPr>
        <p:grpSpPr>
          <a:xfrm>
            <a:off x="6067498" y="1466850"/>
            <a:ext cx="5495852" cy="3733801"/>
            <a:chOff x="6067498" y="1466850"/>
            <a:chExt cx="5495852" cy="3733801"/>
          </a:xfrm>
        </p:grpSpPr>
        <p:grpSp>
          <p:nvGrpSpPr>
            <p:cNvPr id="14" name="Group 13">
              <a:extLst>
                <a:ext uri="{FF2B5EF4-FFF2-40B4-BE49-F238E27FC236}">
                  <a16:creationId xmlns:a16="http://schemas.microsoft.com/office/drawing/2014/main" id="{A96BAD00-307D-43BB-BD91-C7031BFE7D68}"/>
                </a:ext>
              </a:extLst>
            </p:cNvPr>
            <p:cNvGrpSpPr/>
            <p:nvPr/>
          </p:nvGrpSpPr>
          <p:grpSpPr>
            <a:xfrm>
              <a:off x="6067498" y="1466850"/>
              <a:ext cx="5495852" cy="3733801"/>
              <a:chOff x="6067498" y="1562100"/>
              <a:chExt cx="5495852" cy="3733801"/>
            </a:xfrm>
          </p:grpSpPr>
          <p:sp>
            <p:nvSpPr>
              <p:cNvPr id="16" name="AutoShape 1245">
                <a:extLst>
                  <a:ext uri="{FF2B5EF4-FFF2-40B4-BE49-F238E27FC236}">
                    <a16:creationId xmlns:a16="http://schemas.microsoft.com/office/drawing/2014/main" id="{C9F3D061-3C45-4A1B-BECA-4BCA499DE2CB}"/>
                  </a:ext>
                </a:extLst>
              </p:cNvPr>
              <p:cNvSpPr>
                <a:spLocks noChangeAspect="1" noChangeArrowheads="1" noTextEdit="1"/>
              </p:cNvSpPr>
              <p:nvPr/>
            </p:nvSpPr>
            <p:spPr bwMode="auto">
              <a:xfrm>
                <a:off x="6096000" y="1568450"/>
                <a:ext cx="5467350" cy="372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grpSp>
            <p:nvGrpSpPr>
              <p:cNvPr id="17" name="Group 1447">
                <a:extLst>
                  <a:ext uri="{FF2B5EF4-FFF2-40B4-BE49-F238E27FC236}">
                    <a16:creationId xmlns:a16="http://schemas.microsoft.com/office/drawing/2014/main" id="{D38F4CA5-2C00-437A-85CE-3ED1E774ED99}"/>
                  </a:ext>
                </a:extLst>
              </p:cNvPr>
              <p:cNvGrpSpPr>
                <a:grpSpLocks/>
              </p:cNvGrpSpPr>
              <p:nvPr/>
            </p:nvGrpSpPr>
            <p:grpSpPr bwMode="auto">
              <a:xfrm>
                <a:off x="7877175" y="1830388"/>
                <a:ext cx="1074738" cy="3417888"/>
                <a:chOff x="4962" y="1153"/>
                <a:chExt cx="677" cy="2153"/>
              </a:xfrm>
            </p:grpSpPr>
            <p:sp>
              <p:nvSpPr>
                <p:cNvPr id="473" name="Freeform 1247">
                  <a:extLst>
                    <a:ext uri="{FF2B5EF4-FFF2-40B4-BE49-F238E27FC236}">
                      <a16:creationId xmlns:a16="http://schemas.microsoft.com/office/drawing/2014/main" id="{60BEEFEB-9A25-4774-B66E-50BFF42CB067}"/>
                    </a:ext>
                  </a:extLst>
                </p:cNvPr>
                <p:cNvSpPr>
                  <a:spLocks/>
                </p:cNvSpPr>
                <p:nvPr/>
              </p:nvSpPr>
              <p:spPr bwMode="auto">
                <a:xfrm>
                  <a:off x="5146" y="1153"/>
                  <a:ext cx="11" cy="172"/>
                </a:xfrm>
                <a:custGeom>
                  <a:avLst/>
                  <a:gdLst>
                    <a:gd name="T0" fmla="*/ 11 w 11"/>
                    <a:gd name="T1" fmla="*/ 0 h 172"/>
                    <a:gd name="T2" fmla="*/ 0 w 11"/>
                    <a:gd name="T3" fmla="*/ 18 h 172"/>
                    <a:gd name="T4" fmla="*/ 0 w 11"/>
                    <a:gd name="T5" fmla="*/ 172 h 172"/>
                    <a:gd name="T6" fmla="*/ 11 w 11"/>
                    <a:gd name="T7" fmla="*/ 172 h 172"/>
                    <a:gd name="T8" fmla="*/ 11 w 11"/>
                    <a:gd name="T9" fmla="*/ 18 h 172"/>
                    <a:gd name="T10" fmla="*/ 11 w 11"/>
                    <a:gd name="T11" fmla="*/ 0 h 172"/>
                  </a:gdLst>
                  <a:ahLst/>
                  <a:cxnLst>
                    <a:cxn ang="0">
                      <a:pos x="T0" y="T1"/>
                    </a:cxn>
                    <a:cxn ang="0">
                      <a:pos x="T2" y="T3"/>
                    </a:cxn>
                    <a:cxn ang="0">
                      <a:pos x="T4" y="T5"/>
                    </a:cxn>
                    <a:cxn ang="0">
                      <a:pos x="T6" y="T7"/>
                    </a:cxn>
                    <a:cxn ang="0">
                      <a:pos x="T8" y="T9"/>
                    </a:cxn>
                    <a:cxn ang="0">
                      <a:pos x="T10" y="T11"/>
                    </a:cxn>
                  </a:cxnLst>
                  <a:rect l="0" t="0" r="r" b="b"/>
                  <a:pathLst>
                    <a:path w="11" h="172">
                      <a:moveTo>
                        <a:pt x="11" y="0"/>
                      </a:moveTo>
                      <a:lnTo>
                        <a:pt x="0" y="18"/>
                      </a:lnTo>
                      <a:lnTo>
                        <a:pt x="0" y="172"/>
                      </a:lnTo>
                      <a:lnTo>
                        <a:pt x="11" y="172"/>
                      </a:lnTo>
                      <a:lnTo>
                        <a:pt x="11" y="18"/>
                      </a:lnTo>
                      <a:lnTo>
                        <a:pt x="11" y="0"/>
                      </a:lnTo>
                      <a:close/>
                    </a:path>
                  </a:pathLst>
                </a:custGeom>
                <a:solidFill>
                  <a:srgbClr val="F5FA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74" name="Freeform 1248">
                  <a:extLst>
                    <a:ext uri="{FF2B5EF4-FFF2-40B4-BE49-F238E27FC236}">
                      <a16:creationId xmlns:a16="http://schemas.microsoft.com/office/drawing/2014/main" id="{84DFE335-0785-4960-ADE8-7657F7537354}"/>
                    </a:ext>
                  </a:extLst>
                </p:cNvPr>
                <p:cNvSpPr>
                  <a:spLocks/>
                </p:cNvSpPr>
                <p:nvPr/>
              </p:nvSpPr>
              <p:spPr bwMode="auto">
                <a:xfrm>
                  <a:off x="5146" y="1153"/>
                  <a:ext cx="11" cy="172"/>
                </a:xfrm>
                <a:custGeom>
                  <a:avLst/>
                  <a:gdLst>
                    <a:gd name="T0" fmla="*/ 11 w 11"/>
                    <a:gd name="T1" fmla="*/ 0 h 172"/>
                    <a:gd name="T2" fmla="*/ 0 w 11"/>
                    <a:gd name="T3" fmla="*/ 18 h 172"/>
                    <a:gd name="T4" fmla="*/ 0 w 11"/>
                    <a:gd name="T5" fmla="*/ 172 h 172"/>
                    <a:gd name="T6" fmla="*/ 11 w 11"/>
                    <a:gd name="T7" fmla="*/ 172 h 172"/>
                    <a:gd name="T8" fmla="*/ 11 w 11"/>
                    <a:gd name="T9" fmla="*/ 18 h 172"/>
                    <a:gd name="T10" fmla="*/ 11 w 11"/>
                    <a:gd name="T11" fmla="*/ 0 h 172"/>
                  </a:gdLst>
                  <a:ahLst/>
                  <a:cxnLst>
                    <a:cxn ang="0">
                      <a:pos x="T0" y="T1"/>
                    </a:cxn>
                    <a:cxn ang="0">
                      <a:pos x="T2" y="T3"/>
                    </a:cxn>
                    <a:cxn ang="0">
                      <a:pos x="T4" y="T5"/>
                    </a:cxn>
                    <a:cxn ang="0">
                      <a:pos x="T6" y="T7"/>
                    </a:cxn>
                    <a:cxn ang="0">
                      <a:pos x="T8" y="T9"/>
                    </a:cxn>
                    <a:cxn ang="0">
                      <a:pos x="T10" y="T11"/>
                    </a:cxn>
                  </a:cxnLst>
                  <a:rect l="0" t="0" r="r" b="b"/>
                  <a:pathLst>
                    <a:path w="11" h="172">
                      <a:moveTo>
                        <a:pt x="11" y="0"/>
                      </a:moveTo>
                      <a:lnTo>
                        <a:pt x="0" y="18"/>
                      </a:lnTo>
                      <a:lnTo>
                        <a:pt x="0" y="172"/>
                      </a:lnTo>
                      <a:lnTo>
                        <a:pt x="11" y="172"/>
                      </a:lnTo>
                      <a:lnTo>
                        <a:pt x="11" y="18"/>
                      </a:lnTo>
                      <a:lnTo>
                        <a:pt x="1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75" name="Freeform 1249">
                  <a:extLst>
                    <a:ext uri="{FF2B5EF4-FFF2-40B4-BE49-F238E27FC236}">
                      <a16:creationId xmlns:a16="http://schemas.microsoft.com/office/drawing/2014/main" id="{4CBDF686-C729-4C9B-9EF8-3EA5052797CE}"/>
                    </a:ext>
                  </a:extLst>
                </p:cNvPr>
                <p:cNvSpPr>
                  <a:spLocks/>
                </p:cNvSpPr>
                <p:nvPr/>
              </p:nvSpPr>
              <p:spPr bwMode="auto">
                <a:xfrm>
                  <a:off x="5157" y="1153"/>
                  <a:ext cx="8" cy="172"/>
                </a:xfrm>
                <a:custGeom>
                  <a:avLst/>
                  <a:gdLst>
                    <a:gd name="T0" fmla="*/ 0 w 8"/>
                    <a:gd name="T1" fmla="*/ 0 h 172"/>
                    <a:gd name="T2" fmla="*/ 0 w 8"/>
                    <a:gd name="T3" fmla="*/ 0 h 172"/>
                    <a:gd name="T4" fmla="*/ 0 w 8"/>
                    <a:gd name="T5" fmla="*/ 18 h 172"/>
                    <a:gd name="T6" fmla="*/ 0 w 8"/>
                    <a:gd name="T7" fmla="*/ 172 h 172"/>
                    <a:gd name="T8" fmla="*/ 8 w 8"/>
                    <a:gd name="T9" fmla="*/ 172 h 172"/>
                    <a:gd name="T10" fmla="*/ 8 w 8"/>
                    <a:gd name="T11" fmla="*/ 18 h 172"/>
                    <a:gd name="T12" fmla="*/ 0 w 8"/>
                    <a:gd name="T13" fmla="*/ 0 h 172"/>
                  </a:gdLst>
                  <a:ahLst/>
                  <a:cxnLst>
                    <a:cxn ang="0">
                      <a:pos x="T0" y="T1"/>
                    </a:cxn>
                    <a:cxn ang="0">
                      <a:pos x="T2" y="T3"/>
                    </a:cxn>
                    <a:cxn ang="0">
                      <a:pos x="T4" y="T5"/>
                    </a:cxn>
                    <a:cxn ang="0">
                      <a:pos x="T6" y="T7"/>
                    </a:cxn>
                    <a:cxn ang="0">
                      <a:pos x="T8" y="T9"/>
                    </a:cxn>
                    <a:cxn ang="0">
                      <a:pos x="T10" y="T11"/>
                    </a:cxn>
                    <a:cxn ang="0">
                      <a:pos x="T12" y="T13"/>
                    </a:cxn>
                  </a:cxnLst>
                  <a:rect l="0" t="0" r="r" b="b"/>
                  <a:pathLst>
                    <a:path w="8" h="172">
                      <a:moveTo>
                        <a:pt x="0" y="0"/>
                      </a:moveTo>
                      <a:lnTo>
                        <a:pt x="0" y="0"/>
                      </a:lnTo>
                      <a:lnTo>
                        <a:pt x="0" y="18"/>
                      </a:lnTo>
                      <a:lnTo>
                        <a:pt x="0" y="172"/>
                      </a:lnTo>
                      <a:lnTo>
                        <a:pt x="8" y="172"/>
                      </a:lnTo>
                      <a:lnTo>
                        <a:pt x="8" y="18"/>
                      </a:lnTo>
                      <a:lnTo>
                        <a:pt x="0" y="0"/>
                      </a:lnTo>
                      <a:close/>
                    </a:path>
                  </a:pathLst>
                </a:custGeom>
                <a:solidFill>
                  <a:srgbClr val="E1E8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76" name="Freeform 1250">
                  <a:extLst>
                    <a:ext uri="{FF2B5EF4-FFF2-40B4-BE49-F238E27FC236}">
                      <a16:creationId xmlns:a16="http://schemas.microsoft.com/office/drawing/2014/main" id="{6C4393DF-7359-4528-B36D-EB6C0A58AE56}"/>
                    </a:ext>
                  </a:extLst>
                </p:cNvPr>
                <p:cNvSpPr>
                  <a:spLocks/>
                </p:cNvSpPr>
                <p:nvPr/>
              </p:nvSpPr>
              <p:spPr bwMode="auto">
                <a:xfrm>
                  <a:off x="5157" y="1153"/>
                  <a:ext cx="8" cy="172"/>
                </a:xfrm>
                <a:custGeom>
                  <a:avLst/>
                  <a:gdLst>
                    <a:gd name="T0" fmla="*/ 0 w 8"/>
                    <a:gd name="T1" fmla="*/ 0 h 172"/>
                    <a:gd name="T2" fmla="*/ 0 w 8"/>
                    <a:gd name="T3" fmla="*/ 0 h 172"/>
                    <a:gd name="T4" fmla="*/ 0 w 8"/>
                    <a:gd name="T5" fmla="*/ 18 h 172"/>
                    <a:gd name="T6" fmla="*/ 0 w 8"/>
                    <a:gd name="T7" fmla="*/ 172 h 172"/>
                    <a:gd name="T8" fmla="*/ 8 w 8"/>
                    <a:gd name="T9" fmla="*/ 172 h 172"/>
                    <a:gd name="T10" fmla="*/ 8 w 8"/>
                    <a:gd name="T11" fmla="*/ 18 h 172"/>
                    <a:gd name="T12" fmla="*/ 0 w 8"/>
                    <a:gd name="T13" fmla="*/ 0 h 172"/>
                  </a:gdLst>
                  <a:ahLst/>
                  <a:cxnLst>
                    <a:cxn ang="0">
                      <a:pos x="T0" y="T1"/>
                    </a:cxn>
                    <a:cxn ang="0">
                      <a:pos x="T2" y="T3"/>
                    </a:cxn>
                    <a:cxn ang="0">
                      <a:pos x="T4" y="T5"/>
                    </a:cxn>
                    <a:cxn ang="0">
                      <a:pos x="T6" y="T7"/>
                    </a:cxn>
                    <a:cxn ang="0">
                      <a:pos x="T8" y="T9"/>
                    </a:cxn>
                    <a:cxn ang="0">
                      <a:pos x="T10" y="T11"/>
                    </a:cxn>
                    <a:cxn ang="0">
                      <a:pos x="T12" y="T13"/>
                    </a:cxn>
                  </a:cxnLst>
                  <a:rect l="0" t="0" r="r" b="b"/>
                  <a:pathLst>
                    <a:path w="8" h="172">
                      <a:moveTo>
                        <a:pt x="0" y="0"/>
                      </a:moveTo>
                      <a:lnTo>
                        <a:pt x="0" y="0"/>
                      </a:lnTo>
                      <a:lnTo>
                        <a:pt x="0" y="18"/>
                      </a:lnTo>
                      <a:lnTo>
                        <a:pt x="0" y="172"/>
                      </a:lnTo>
                      <a:lnTo>
                        <a:pt x="8" y="172"/>
                      </a:lnTo>
                      <a:lnTo>
                        <a:pt x="8" y="1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77" name="Freeform 1251">
                  <a:extLst>
                    <a:ext uri="{FF2B5EF4-FFF2-40B4-BE49-F238E27FC236}">
                      <a16:creationId xmlns:a16="http://schemas.microsoft.com/office/drawing/2014/main" id="{D4FA1145-A30C-4FE0-A1BD-FC31B69BEF73}"/>
                    </a:ext>
                  </a:extLst>
                </p:cNvPr>
                <p:cNvSpPr>
                  <a:spLocks noEditPoints="1"/>
                </p:cNvSpPr>
                <p:nvPr/>
              </p:nvSpPr>
              <p:spPr bwMode="auto">
                <a:xfrm>
                  <a:off x="4962" y="1391"/>
                  <a:ext cx="677" cy="1915"/>
                </a:xfrm>
                <a:custGeom>
                  <a:avLst/>
                  <a:gdLst>
                    <a:gd name="T0" fmla="*/ 98 w 184"/>
                    <a:gd name="T1" fmla="*/ 493 h 522"/>
                    <a:gd name="T2" fmla="*/ 106 w 184"/>
                    <a:gd name="T3" fmla="*/ 487 h 522"/>
                    <a:gd name="T4" fmla="*/ 92 w 184"/>
                    <a:gd name="T5" fmla="*/ 440 h 522"/>
                    <a:gd name="T6" fmla="*/ 63 w 184"/>
                    <a:gd name="T7" fmla="*/ 451 h 522"/>
                    <a:gd name="T8" fmla="*/ 37 w 184"/>
                    <a:gd name="T9" fmla="*/ 505 h 522"/>
                    <a:gd name="T10" fmla="*/ 0 w 184"/>
                    <a:gd name="T11" fmla="*/ 499 h 522"/>
                    <a:gd name="T12" fmla="*/ 70 w 184"/>
                    <a:gd name="T13" fmla="*/ 483 h 522"/>
                    <a:gd name="T14" fmla="*/ 116 w 184"/>
                    <a:gd name="T15" fmla="*/ 475 h 522"/>
                    <a:gd name="T16" fmla="*/ 19 w 184"/>
                    <a:gd name="T17" fmla="*/ 224 h 522"/>
                    <a:gd name="T18" fmla="*/ 28 w 184"/>
                    <a:gd name="T19" fmla="*/ 236 h 522"/>
                    <a:gd name="T20" fmla="*/ 63 w 184"/>
                    <a:gd name="T21" fmla="*/ 224 h 522"/>
                    <a:gd name="T22" fmla="*/ 89 w 184"/>
                    <a:gd name="T23" fmla="*/ 236 h 522"/>
                    <a:gd name="T24" fmla="*/ 115 w 184"/>
                    <a:gd name="T25" fmla="*/ 236 h 522"/>
                    <a:gd name="T26" fmla="*/ 19 w 184"/>
                    <a:gd name="T27" fmla="*/ 206 h 522"/>
                    <a:gd name="T28" fmla="*/ 28 w 184"/>
                    <a:gd name="T29" fmla="*/ 218 h 522"/>
                    <a:gd name="T30" fmla="*/ 63 w 184"/>
                    <a:gd name="T31" fmla="*/ 206 h 522"/>
                    <a:gd name="T32" fmla="*/ 89 w 184"/>
                    <a:gd name="T33" fmla="*/ 218 h 522"/>
                    <a:gd name="T34" fmla="*/ 115 w 184"/>
                    <a:gd name="T35" fmla="*/ 218 h 522"/>
                    <a:gd name="T36" fmla="*/ 19 w 184"/>
                    <a:gd name="T37" fmla="*/ 188 h 522"/>
                    <a:gd name="T38" fmla="*/ 28 w 184"/>
                    <a:gd name="T39" fmla="*/ 200 h 522"/>
                    <a:gd name="T40" fmla="*/ 63 w 184"/>
                    <a:gd name="T41" fmla="*/ 188 h 522"/>
                    <a:gd name="T42" fmla="*/ 89 w 184"/>
                    <a:gd name="T43" fmla="*/ 200 h 522"/>
                    <a:gd name="T44" fmla="*/ 115 w 184"/>
                    <a:gd name="T45" fmla="*/ 200 h 522"/>
                    <a:gd name="T46" fmla="*/ 19 w 184"/>
                    <a:gd name="T47" fmla="*/ 171 h 522"/>
                    <a:gd name="T48" fmla="*/ 28 w 184"/>
                    <a:gd name="T49" fmla="*/ 183 h 522"/>
                    <a:gd name="T50" fmla="*/ 11 w 184"/>
                    <a:gd name="T51" fmla="*/ 153 h 522"/>
                    <a:gd name="T52" fmla="*/ 37 w 184"/>
                    <a:gd name="T53" fmla="*/ 165 h 522"/>
                    <a:gd name="T54" fmla="*/ 11 w 184"/>
                    <a:gd name="T55" fmla="*/ 147 h 522"/>
                    <a:gd name="T56" fmla="*/ 37 w 184"/>
                    <a:gd name="T57" fmla="*/ 135 h 522"/>
                    <a:gd name="T58" fmla="*/ 46 w 184"/>
                    <a:gd name="T59" fmla="*/ 147 h 522"/>
                    <a:gd name="T60" fmla="*/ 28 w 184"/>
                    <a:gd name="T61" fmla="*/ 117 h 522"/>
                    <a:gd name="T62" fmla="*/ 54 w 184"/>
                    <a:gd name="T63" fmla="*/ 129 h 522"/>
                    <a:gd name="T64" fmla="*/ 28 w 184"/>
                    <a:gd name="T65" fmla="*/ 111 h 522"/>
                    <a:gd name="T66" fmla="*/ 54 w 184"/>
                    <a:gd name="T67" fmla="*/ 99 h 522"/>
                    <a:gd name="T68" fmla="*/ 11 w 184"/>
                    <a:gd name="T69" fmla="*/ 93 h 522"/>
                    <a:gd name="T70" fmla="*/ 46 w 184"/>
                    <a:gd name="T71" fmla="*/ 81 h 522"/>
                    <a:gd name="T72" fmla="*/ 72 w 184"/>
                    <a:gd name="T73" fmla="*/ 93 h 522"/>
                    <a:gd name="T74" fmla="*/ 28 w 184"/>
                    <a:gd name="T75" fmla="*/ 75 h 522"/>
                    <a:gd name="T76" fmla="*/ 54 w 184"/>
                    <a:gd name="T77" fmla="*/ 63 h 522"/>
                    <a:gd name="T78" fmla="*/ 63 w 184"/>
                    <a:gd name="T79" fmla="*/ 75 h 522"/>
                    <a:gd name="T80" fmla="*/ 98 w 184"/>
                    <a:gd name="T81" fmla="*/ 63 h 522"/>
                    <a:gd name="T82" fmla="*/ 124 w 184"/>
                    <a:gd name="T83" fmla="*/ 75 h 522"/>
                    <a:gd name="T84" fmla="*/ 106 w 184"/>
                    <a:gd name="T85" fmla="*/ 47 h 522"/>
                    <a:gd name="T86" fmla="*/ 80 w 184"/>
                    <a:gd name="T87" fmla="*/ 47 h 522"/>
                    <a:gd name="T88" fmla="*/ 46 w 184"/>
                    <a:gd name="T89" fmla="*/ 57 h 522"/>
                    <a:gd name="T90" fmla="*/ 19 w 184"/>
                    <a:gd name="T91" fmla="*/ 57 h 522"/>
                    <a:gd name="T92" fmla="*/ 11 w 184"/>
                    <a:gd name="T93" fmla="*/ 252 h 522"/>
                    <a:gd name="T94" fmla="*/ 37 w 184"/>
                    <a:gd name="T95" fmla="*/ 252 h 522"/>
                    <a:gd name="T96" fmla="*/ 72 w 184"/>
                    <a:gd name="T97" fmla="*/ 242 h 522"/>
                    <a:gd name="T98" fmla="*/ 98 w 184"/>
                    <a:gd name="T99" fmla="*/ 242 h 522"/>
                    <a:gd name="T100" fmla="*/ 135 w 184"/>
                    <a:gd name="T101" fmla="*/ 252 h 522"/>
                    <a:gd name="T102" fmla="*/ 72 w 184"/>
                    <a:gd name="T103" fmla="*/ 183 h 522"/>
                    <a:gd name="T104" fmla="*/ 58 w 184"/>
                    <a:gd name="T105" fmla="*/ 138 h 522"/>
                    <a:gd name="T106" fmla="*/ 80 w 184"/>
                    <a:gd name="T107" fmla="*/ 93 h 522"/>
                    <a:gd name="T108" fmla="*/ 106 w 184"/>
                    <a:gd name="T109" fmla="*/ 88 h 522"/>
                    <a:gd name="T110" fmla="*/ 135 w 184"/>
                    <a:gd name="T111" fmla="*/ 47 h 522"/>
                    <a:gd name="T112" fmla="*/ 28 w 184"/>
                    <a:gd name="T113" fmla="*/ 27 h 522"/>
                    <a:gd name="T114" fmla="*/ 54 w 184"/>
                    <a:gd name="T115" fmla="*/ 39 h 522"/>
                    <a:gd name="T116" fmla="*/ 80 w 184"/>
                    <a:gd name="T117" fmla="*/ 39 h 522"/>
                    <a:gd name="T118" fmla="*/ 106 w 184"/>
                    <a:gd name="T119" fmla="*/ 27 h 522"/>
                    <a:gd name="T120" fmla="*/ 115 w 184"/>
                    <a:gd name="T121" fmla="*/ 39 h 522"/>
                    <a:gd name="T122" fmla="*/ 184 w 184"/>
                    <a:gd name="T123" fmla="*/ 12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4" h="522">
                      <a:moveTo>
                        <a:pt x="135" y="499"/>
                      </a:moveTo>
                      <a:cubicBezTo>
                        <a:pt x="135" y="499"/>
                        <a:pt x="135" y="499"/>
                        <a:pt x="135" y="499"/>
                      </a:cubicBezTo>
                      <a:cubicBezTo>
                        <a:pt x="130" y="510"/>
                        <a:pt x="122" y="518"/>
                        <a:pt x="112" y="522"/>
                      </a:cubicBezTo>
                      <a:cubicBezTo>
                        <a:pt x="135" y="522"/>
                        <a:pt x="135" y="522"/>
                        <a:pt x="135" y="522"/>
                      </a:cubicBezTo>
                      <a:cubicBezTo>
                        <a:pt x="135" y="499"/>
                        <a:pt x="135" y="499"/>
                        <a:pt x="135" y="499"/>
                      </a:cubicBezTo>
                      <a:moveTo>
                        <a:pt x="98" y="505"/>
                      </a:moveTo>
                      <a:cubicBezTo>
                        <a:pt x="98" y="493"/>
                        <a:pt x="98" y="493"/>
                        <a:pt x="98" y="493"/>
                      </a:cubicBezTo>
                      <a:cubicBezTo>
                        <a:pt x="106" y="493"/>
                        <a:pt x="106" y="493"/>
                        <a:pt x="106" y="493"/>
                      </a:cubicBezTo>
                      <a:cubicBezTo>
                        <a:pt x="106" y="505"/>
                        <a:pt x="106" y="505"/>
                        <a:pt x="106" y="505"/>
                      </a:cubicBezTo>
                      <a:cubicBezTo>
                        <a:pt x="98" y="505"/>
                        <a:pt x="98" y="505"/>
                        <a:pt x="98" y="505"/>
                      </a:cubicBezTo>
                      <a:moveTo>
                        <a:pt x="98" y="487"/>
                      </a:moveTo>
                      <a:cubicBezTo>
                        <a:pt x="98" y="475"/>
                        <a:pt x="98" y="475"/>
                        <a:pt x="98" y="475"/>
                      </a:cubicBezTo>
                      <a:cubicBezTo>
                        <a:pt x="106" y="475"/>
                        <a:pt x="106" y="475"/>
                        <a:pt x="106" y="475"/>
                      </a:cubicBezTo>
                      <a:cubicBezTo>
                        <a:pt x="106" y="487"/>
                        <a:pt x="106" y="487"/>
                        <a:pt x="106" y="487"/>
                      </a:cubicBezTo>
                      <a:cubicBezTo>
                        <a:pt x="98" y="487"/>
                        <a:pt x="98" y="487"/>
                        <a:pt x="98" y="487"/>
                      </a:cubicBezTo>
                      <a:moveTo>
                        <a:pt x="98" y="469"/>
                      </a:moveTo>
                      <a:cubicBezTo>
                        <a:pt x="98" y="457"/>
                        <a:pt x="98" y="457"/>
                        <a:pt x="98" y="457"/>
                      </a:cubicBezTo>
                      <a:cubicBezTo>
                        <a:pt x="106" y="457"/>
                        <a:pt x="106" y="457"/>
                        <a:pt x="106" y="457"/>
                      </a:cubicBezTo>
                      <a:cubicBezTo>
                        <a:pt x="106" y="469"/>
                        <a:pt x="106" y="469"/>
                        <a:pt x="106" y="469"/>
                      </a:cubicBezTo>
                      <a:cubicBezTo>
                        <a:pt x="98" y="469"/>
                        <a:pt x="98" y="469"/>
                        <a:pt x="98" y="469"/>
                      </a:cubicBezTo>
                      <a:moveTo>
                        <a:pt x="92" y="440"/>
                      </a:moveTo>
                      <a:cubicBezTo>
                        <a:pt x="91" y="440"/>
                        <a:pt x="90" y="440"/>
                        <a:pt x="89" y="440"/>
                      </a:cubicBezTo>
                      <a:cubicBezTo>
                        <a:pt x="89" y="451"/>
                        <a:pt x="89" y="451"/>
                        <a:pt x="89" y="451"/>
                      </a:cubicBezTo>
                      <a:cubicBezTo>
                        <a:pt x="80" y="451"/>
                        <a:pt x="80" y="451"/>
                        <a:pt x="80" y="451"/>
                      </a:cubicBezTo>
                      <a:cubicBezTo>
                        <a:pt x="80" y="440"/>
                        <a:pt x="80" y="440"/>
                        <a:pt x="80" y="440"/>
                      </a:cubicBezTo>
                      <a:cubicBezTo>
                        <a:pt x="78" y="440"/>
                        <a:pt x="75" y="440"/>
                        <a:pt x="72" y="440"/>
                      </a:cubicBezTo>
                      <a:cubicBezTo>
                        <a:pt x="72" y="451"/>
                        <a:pt x="72" y="451"/>
                        <a:pt x="72" y="451"/>
                      </a:cubicBezTo>
                      <a:cubicBezTo>
                        <a:pt x="63" y="451"/>
                        <a:pt x="63" y="451"/>
                        <a:pt x="63" y="451"/>
                      </a:cubicBezTo>
                      <a:cubicBezTo>
                        <a:pt x="63" y="442"/>
                        <a:pt x="63" y="442"/>
                        <a:pt x="63" y="442"/>
                      </a:cubicBezTo>
                      <a:cubicBezTo>
                        <a:pt x="59" y="443"/>
                        <a:pt x="57" y="446"/>
                        <a:pt x="54" y="449"/>
                      </a:cubicBezTo>
                      <a:cubicBezTo>
                        <a:pt x="54" y="451"/>
                        <a:pt x="54" y="451"/>
                        <a:pt x="54" y="451"/>
                      </a:cubicBezTo>
                      <a:cubicBezTo>
                        <a:pt x="53" y="451"/>
                        <a:pt x="53" y="451"/>
                        <a:pt x="53" y="451"/>
                      </a:cubicBezTo>
                      <a:cubicBezTo>
                        <a:pt x="42" y="468"/>
                        <a:pt x="45" y="499"/>
                        <a:pt x="45" y="499"/>
                      </a:cubicBezTo>
                      <a:cubicBezTo>
                        <a:pt x="37" y="499"/>
                        <a:pt x="37" y="499"/>
                        <a:pt x="37" y="499"/>
                      </a:cubicBezTo>
                      <a:cubicBezTo>
                        <a:pt x="37" y="505"/>
                        <a:pt x="37" y="505"/>
                        <a:pt x="37" y="505"/>
                      </a:cubicBezTo>
                      <a:cubicBezTo>
                        <a:pt x="28" y="505"/>
                        <a:pt x="28" y="505"/>
                        <a:pt x="28" y="505"/>
                      </a:cubicBezTo>
                      <a:cubicBezTo>
                        <a:pt x="28" y="499"/>
                        <a:pt x="28" y="499"/>
                        <a:pt x="28" y="499"/>
                      </a:cubicBezTo>
                      <a:cubicBezTo>
                        <a:pt x="26" y="499"/>
                        <a:pt x="23" y="499"/>
                        <a:pt x="19" y="499"/>
                      </a:cubicBezTo>
                      <a:cubicBezTo>
                        <a:pt x="19" y="505"/>
                        <a:pt x="19" y="505"/>
                        <a:pt x="19" y="505"/>
                      </a:cubicBezTo>
                      <a:cubicBezTo>
                        <a:pt x="11" y="505"/>
                        <a:pt x="11" y="505"/>
                        <a:pt x="11" y="505"/>
                      </a:cubicBezTo>
                      <a:cubicBezTo>
                        <a:pt x="11" y="499"/>
                        <a:pt x="11" y="499"/>
                        <a:pt x="11" y="499"/>
                      </a:cubicBezTo>
                      <a:cubicBezTo>
                        <a:pt x="7" y="499"/>
                        <a:pt x="3" y="499"/>
                        <a:pt x="0" y="499"/>
                      </a:cubicBezTo>
                      <a:cubicBezTo>
                        <a:pt x="0" y="522"/>
                        <a:pt x="0" y="522"/>
                        <a:pt x="0" y="522"/>
                      </a:cubicBezTo>
                      <a:cubicBezTo>
                        <a:pt x="50" y="522"/>
                        <a:pt x="50" y="522"/>
                        <a:pt x="50" y="522"/>
                      </a:cubicBezTo>
                      <a:cubicBezTo>
                        <a:pt x="50" y="483"/>
                        <a:pt x="50" y="483"/>
                        <a:pt x="50" y="483"/>
                      </a:cubicBezTo>
                      <a:cubicBezTo>
                        <a:pt x="64" y="483"/>
                        <a:pt x="64" y="483"/>
                        <a:pt x="64" y="483"/>
                      </a:cubicBezTo>
                      <a:cubicBezTo>
                        <a:pt x="64" y="522"/>
                        <a:pt x="64" y="522"/>
                        <a:pt x="64" y="522"/>
                      </a:cubicBezTo>
                      <a:cubicBezTo>
                        <a:pt x="70" y="522"/>
                        <a:pt x="70" y="522"/>
                        <a:pt x="70" y="522"/>
                      </a:cubicBezTo>
                      <a:cubicBezTo>
                        <a:pt x="70" y="483"/>
                        <a:pt x="70" y="483"/>
                        <a:pt x="70" y="483"/>
                      </a:cubicBezTo>
                      <a:cubicBezTo>
                        <a:pt x="84" y="483"/>
                        <a:pt x="84" y="483"/>
                        <a:pt x="84" y="483"/>
                      </a:cubicBezTo>
                      <a:cubicBezTo>
                        <a:pt x="84" y="522"/>
                        <a:pt x="84" y="522"/>
                        <a:pt x="84" y="522"/>
                      </a:cubicBezTo>
                      <a:cubicBezTo>
                        <a:pt x="91" y="522"/>
                        <a:pt x="91" y="522"/>
                        <a:pt x="91" y="522"/>
                      </a:cubicBezTo>
                      <a:cubicBezTo>
                        <a:pt x="104" y="517"/>
                        <a:pt x="114" y="503"/>
                        <a:pt x="116" y="487"/>
                      </a:cubicBezTo>
                      <a:cubicBezTo>
                        <a:pt x="115" y="487"/>
                        <a:pt x="115" y="487"/>
                        <a:pt x="115" y="487"/>
                      </a:cubicBezTo>
                      <a:cubicBezTo>
                        <a:pt x="115" y="475"/>
                        <a:pt x="115" y="475"/>
                        <a:pt x="115" y="475"/>
                      </a:cubicBezTo>
                      <a:cubicBezTo>
                        <a:pt x="116" y="475"/>
                        <a:pt x="116" y="475"/>
                        <a:pt x="116" y="475"/>
                      </a:cubicBezTo>
                      <a:cubicBezTo>
                        <a:pt x="115" y="466"/>
                        <a:pt x="111" y="457"/>
                        <a:pt x="106" y="451"/>
                      </a:cubicBezTo>
                      <a:cubicBezTo>
                        <a:pt x="98" y="451"/>
                        <a:pt x="98" y="451"/>
                        <a:pt x="98" y="451"/>
                      </a:cubicBezTo>
                      <a:cubicBezTo>
                        <a:pt x="98" y="443"/>
                        <a:pt x="98" y="443"/>
                        <a:pt x="98" y="443"/>
                      </a:cubicBezTo>
                      <a:cubicBezTo>
                        <a:pt x="96" y="442"/>
                        <a:pt x="94" y="441"/>
                        <a:pt x="92" y="440"/>
                      </a:cubicBezTo>
                      <a:moveTo>
                        <a:pt x="11" y="236"/>
                      </a:moveTo>
                      <a:cubicBezTo>
                        <a:pt x="11" y="224"/>
                        <a:pt x="11" y="224"/>
                        <a:pt x="11" y="224"/>
                      </a:cubicBezTo>
                      <a:cubicBezTo>
                        <a:pt x="19" y="224"/>
                        <a:pt x="19" y="224"/>
                        <a:pt x="19" y="224"/>
                      </a:cubicBezTo>
                      <a:cubicBezTo>
                        <a:pt x="19" y="236"/>
                        <a:pt x="19" y="236"/>
                        <a:pt x="19" y="236"/>
                      </a:cubicBezTo>
                      <a:cubicBezTo>
                        <a:pt x="11" y="236"/>
                        <a:pt x="11" y="236"/>
                        <a:pt x="11" y="236"/>
                      </a:cubicBezTo>
                      <a:moveTo>
                        <a:pt x="28" y="236"/>
                      </a:moveTo>
                      <a:cubicBezTo>
                        <a:pt x="28" y="224"/>
                        <a:pt x="28" y="224"/>
                        <a:pt x="28" y="224"/>
                      </a:cubicBezTo>
                      <a:cubicBezTo>
                        <a:pt x="37" y="224"/>
                        <a:pt x="37" y="224"/>
                        <a:pt x="37" y="224"/>
                      </a:cubicBezTo>
                      <a:cubicBezTo>
                        <a:pt x="37" y="236"/>
                        <a:pt x="37" y="236"/>
                        <a:pt x="37" y="236"/>
                      </a:cubicBezTo>
                      <a:cubicBezTo>
                        <a:pt x="28" y="236"/>
                        <a:pt x="28" y="236"/>
                        <a:pt x="28" y="236"/>
                      </a:cubicBezTo>
                      <a:moveTo>
                        <a:pt x="46" y="236"/>
                      </a:moveTo>
                      <a:cubicBezTo>
                        <a:pt x="46" y="224"/>
                        <a:pt x="46" y="224"/>
                        <a:pt x="46" y="224"/>
                      </a:cubicBezTo>
                      <a:cubicBezTo>
                        <a:pt x="54" y="224"/>
                        <a:pt x="54" y="224"/>
                        <a:pt x="54" y="224"/>
                      </a:cubicBezTo>
                      <a:cubicBezTo>
                        <a:pt x="54" y="236"/>
                        <a:pt x="54" y="236"/>
                        <a:pt x="54" y="236"/>
                      </a:cubicBezTo>
                      <a:cubicBezTo>
                        <a:pt x="46" y="236"/>
                        <a:pt x="46" y="236"/>
                        <a:pt x="46" y="236"/>
                      </a:cubicBezTo>
                      <a:moveTo>
                        <a:pt x="63" y="236"/>
                      </a:moveTo>
                      <a:cubicBezTo>
                        <a:pt x="63" y="224"/>
                        <a:pt x="63" y="224"/>
                        <a:pt x="63" y="224"/>
                      </a:cubicBezTo>
                      <a:cubicBezTo>
                        <a:pt x="72" y="224"/>
                        <a:pt x="72" y="224"/>
                        <a:pt x="72" y="224"/>
                      </a:cubicBezTo>
                      <a:cubicBezTo>
                        <a:pt x="72" y="236"/>
                        <a:pt x="72" y="236"/>
                        <a:pt x="72" y="236"/>
                      </a:cubicBezTo>
                      <a:cubicBezTo>
                        <a:pt x="63" y="236"/>
                        <a:pt x="63" y="236"/>
                        <a:pt x="63" y="236"/>
                      </a:cubicBezTo>
                      <a:moveTo>
                        <a:pt x="80" y="236"/>
                      </a:moveTo>
                      <a:cubicBezTo>
                        <a:pt x="80" y="224"/>
                        <a:pt x="80" y="224"/>
                        <a:pt x="80" y="224"/>
                      </a:cubicBezTo>
                      <a:cubicBezTo>
                        <a:pt x="89" y="224"/>
                        <a:pt x="89" y="224"/>
                        <a:pt x="89" y="224"/>
                      </a:cubicBezTo>
                      <a:cubicBezTo>
                        <a:pt x="89" y="236"/>
                        <a:pt x="89" y="236"/>
                        <a:pt x="89" y="236"/>
                      </a:cubicBezTo>
                      <a:cubicBezTo>
                        <a:pt x="80" y="236"/>
                        <a:pt x="80" y="236"/>
                        <a:pt x="80" y="236"/>
                      </a:cubicBezTo>
                      <a:moveTo>
                        <a:pt x="98" y="236"/>
                      </a:moveTo>
                      <a:cubicBezTo>
                        <a:pt x="98" y="224"/>
                        <a:pt x="98" y="224"/>
                        <a:pt x="98" y="224"/>
                      </a:cubicBezTo>
                      <a:cubicBezTo>
                        <a:pt x="106" y="224"/>
                        <a:pt x="106" y="224"/>
                        <a:pt x="106" y="224"/>
                      </a:cubicBezTo>
                      <a:cubicBezTo>
                        <a:pt x="106" y="236"/>
                        <a:pt x="106" y="236"/>
                        <a:pt x="106" y="236"/>
                      </a:cubicBezTo>
                      <a:cubicBezTo>
                        <a:pt x="98" y="236"/>
                        <a:pt x="98" y="236"/>
                        <a:pt x="98" y="236"/>
                      </a:cubicBezTo>
                      <a:moveTo>
                        <a:pt x="115" y="236"/>
                      </a:moveTo>
                      <a:cubicBezTo>
                        <a:pt x="115" y="224"/>
                        <a:pt x="115" y="224"/>
                        <a:pt x="115" y="224"/>
                      </a:cubicBezTo>
                      <a:cubicBezTo>
                        <a:pt x="124" y="224"/>
                        <a:pt x="124" y="224"/>
                        <a:pt x="124" y="224"/>
                      </a:cubicBezTo>
                      <a:cubicBezTo>
                        <a:pt x="124" y="236"/>
                        <a:pt x="124" y="236"/>
                        <a:pt x="124" y="236"/>
                      </a:cubicBezTo>
                      <a:cubicBezTo>
                        <a:pt x="115" y="236"/>
                        <a:pt x="115" y="236"/>
                        <a:pt x="115" y="236"/>
                      </a:cubicBezTo>
                      <a:moveTo>
                        <a:pt x="11" y="218"/>
                      </a:moveTo>
                      <a:cubicBezTo>
                        <a:pt x="11" y="206"/>
                        <a:pt x="11" y="206"/>
                        <a:pt x="11" y="206"/>
                      </a:cubicBezTo>
                      <a:cubicBezTo>
                        <a:pt x="19" y="206"/>
                        <a:pt x="19" y="206"/>
                        <a:pt x="19" y="206"/>
                      </a:cubicBezTo>
                      <a:cubicBezTo>
                        <a:pt x="19" y="218"/>
                        <a:pt x="19" y="218"/>
                        <a:pt x="19" y="218"/>
                      </a:cubicBezTo>
                      <a:cubicBezTo>
                        <a:pt x="11" y="218"/>
                        <a:pt x="11" y="218"/>
                        <a:pt x="11" y="218"/>
                      </a:cubicBezTo>
                      <a:moveTo>
                        <a:pt x="28" y="218"/>
                      </a:moveTo>
                      <a:cubicBezTo>
                        <a:pt x="28" y="206"/>
                        <a:pt x="28" y="206"/>
                        <a:pt x="28" y="206"/>
                      </a:cubicBezTo>
                      <a:cubicBezTo>
                        <a:pt x="37" y="206"/>
                        <a:pt x="37" y="206"/>
                        <a:pt x="37" y="206"/>
                      </a:cubicBezTo>
                      <a:cubicBezTo>
                        <a:pt x="37" y="218"/>
                        <a:pt x="37" y="218"/>
                        <a:pt x="37" y="218"/>
                      </a:cubicBezTo>
                      <a:cubicBezTo>
                        <a:pt x="28" y="218"/>
                        <a:pt x="28" y="218"/>
                        <a:pt x="28" y="218"/>
                      </a:cubicBezTo>
                      <a:moveTo>
                        <a:pt x="46" y="218"/>
                      </a:moveTo>
                      <a:cubicBezTo>
                        <a:pt x="46" y="206"/>
                        <a:pt x="46" y="206"/>
                        <a:pt x="46" y="206"/>
                      </a:cubicBezTo>
                      <a:cubicBezTo>
                        <a:pt x="54" y="206"/>
                        <a:pt x="54" y="206"/>
                        <a:pt x="54" y="206"/>
                      </a:cubicBezTo>
                      <a:cubicBezTo>
                        <a:pt x="54" y="218"/>
                        <a:pt x="54" y="218"/>
                        <a:pt x="54" y="218"/>
                      </a:cubicBezTo>
                      <a:cubicBezTo>
                        <a:pt x="46" y="218"/>
                        <a:pt x="46" y="218"/>
                        <a:pt x="46" y="218"/>
                      </a:cubicBezTo>
                      <a:moveTo>
                        <a:pt x="63" y="218"/>
                      </a:moveTo>
                      <a:cubicBezTo>
                        <a:pt x="63" y="206"/>
                        <a:pt x="63" y="206"/>
                        <a:pt x="63" y="206"/>
                      </a:cubicBezTo>
                      <a:cubicBezTo>
                        <a:pt x="72" y="206"/>
                        <a:pt x="72" y="206"/>
                        <a:pt x="72" y="206"/>
                      </a:cubicBezTo>
                      <a:cubicBezTo>
                        <a:pt x="72" y="218"/>
                        <a:pt x="72" y="218"/>
                        <a:pt x="72" y="218"/>
                      </a:cubicBezTo>
                      <a:cubicBezTo>
                        <a:pt x="63" y="218"/>
                        <a:pt x="63" y="218"/>
                        <a:pt x="63" y="218"/>
                      </a:cubicBezTo>
                      <a:moveTo>
                        <a:pt x="80" y="218"/>
                      </a:moveTo>
                      <a:cubicBezTo>
                        <a:pt x="80" y="206"/>
                        <a:pt x="80" y="206"/>
                        <a:pt x="80" y="206"/>
                      </a:cubicBezTo>
                      <a:cubicBezTo>
                        <a:pt x="89" y="206"/>
                        <a:pt x="89" y="206"/>
                        <a:pt x="89" y="206"/>
                      </a:cubicBezTo>
                      <a:cubicBezTo>
                        <a:pt x="89" y="218"/>
                        <a:pt x="89" y="218"/>
                        <a:pt x="89" y="218"/>
                      </a:cubicBezTo>
                      <a:cubicBezTo>
                        <a:pt x="80" y="218"/>
                        <a:pt x="80" y="218"/>
                        <a:pt x="80" y="218"/>
                      </a:cubicBezTo>
                      <a:moveTo>
                        <a:pt x="98" y="218"/>
                      </a:moveTo>
                      <a:cubicBezTo>
                        <a:pt x="98" y="206"/>
                        <a:pt x="98" y="206"/>
                        <a:pt x="98" y="206"/>
                      </a:cubicBezTo>
                      <a:cubicBezTo>
                        <a:pt x="106" y="206"/>
                        <a:pt x="106" y="206"/>
                        <a:pt x="106" y="206"/>
                      </a:cubicBezTo>
                      <a:cubicBezTo>
                        <a:pt x="106" y="218"/>
                        <a:pt x="106" y="218"/>
                        <a:pt x="106" y="218"/>
                      </a:cubicBezTo>
                      <a:cubicBezTo>
                        <a:pt x="98" y="218"/>
                        <a:pt x="98" y="218"/>
                        <a:pt x="98" y="218"/>
                      </a:cubicBezTo>
                      <a:moveTo>
                        <a:pt x="115" y="218"/>
                      </a:moveTo>
                      <a:cubicBezTo>
                        <a:pt x="115" y="206"/>
                        <a:pt x="115" y="206"/>
                        <a:pt x="115" y="206"/>
                      </a:cubicBezTo>
                      <a:cubicBezTo>
                        <a:pt x="124" y="206"/>
                        <a:pt x="124" y="206"/>
                        <a:pt x="124" y="206"/>
                      </a:cubicBezTo>
                      <a:cubicBezTo>
                        <a:pt x="124" y="218"/>
                        <a:pt x="124" y="218"/>
                        <a:pt x="124" y="218"/>
                      </a:cubicBezTo>
                      <a:cubicBezTo>
                        <a:pt x="115" y="218"/>
                        <a:pt x="115" y="218"/>
                        <a:pt x="115" y="218"/>
                      </a:cubicBezTo>
                      <a:moveTo>
                        <a:pt x="11" y="200"/>
                      </a:moveTo>
                      <a:cubicBezTo>
                        <a:pt x="11" y="188"/>
                        <a:pt x="11" y="188"/>
                        <a:pt x="11" y="188"/>
                      </a:cubicBezTo>
                      <a:cubicBezTo>
                        <a:pt x="19" y="188"/>
                        <a:pt x="19" y="188"/>
                        <a:pt x="19" y="188"/>
                      </a:cubicBezTo>
                      <a:cubicBezTo>
                        <a:pt x="19" y="200"/>
                        <a:pt x="19" y="200"/>
                        <a:pt x="19" y="200"/>
                      </a:cubicBezTo>
                      <a:cubicBezTo>
                        <a:pt x="11" y="200"/>
                        <a:pt x="11" y="200"/>
                        <a:pt x="11" y="200"/>
                      </a:cubicBezTo>
                      <a:moveTo>
                        <a:pt x="28" y="200"/>
                      </a:moveTo>
                      <a:cubicBezTo>
                        <a:pt x="28" y="188"/>
                        <a:pt x="28" y="188"/>
                        <a:pt x="28" y="188"/>
                      </a:cubicBezTo>
                      <a:cubicBezTo>
                        <a:pt x="37" y="188"/>
                        <a:pt x="37" y="188"/>
                        <a:pt x="37" y="188"/>
                      </a:cubicBezTo>
                      <a:cubicBezTo>
                        <a:pt x="37" y="200"/>
                        <a:pt x="37" y="200"/>
                        <a:pt x="37" y="200"/>
                      </a:cubicBezTo>
                      <a:cubicBezTo>
                        <a:pt x="28" y="200"/>
                        <a:pt x="28" y="200"/>
                        <a:pt x="28" y="200"/>
                      </a:cubicBezTo>
                      <a:moveTo>
                        <a:pt x="46" y="200"/>
                      </a:moveTo>
                      <a:cubicBezTo>
                        <a:pt x="46" y="188"/>
                        <a:pt x="46" y="188"/>
                        <a:pt x="46" y="188"/>
                      </a:cubicBezTo>
                      <a:cubicBezTo>
                        <a:pt x="54" y="188"/>
                        <a:pt x="54" y="188"/>
                        <a:pt x="54" y="188"/>
                      </a:cubicBezTo>
                      <a:cubicBezTo>
                        <a:pt x="54" y="200"/>
                        <a:pt x="54" y="200"/>
                        <a:pt x="54" y="200"/>
                      </a:cubicBezTo>
                      <a:cubicBezTo>
                        <a:pt x="46" y="200"/>
                        <a:pt x="46" y="200"/>
                        <a:pt x="46" y="200"/>
                      </a:cubicBezTo>
                      <a:moveTo>
                        <a:pt x="63" y="200"/>
                      </a:moveTo>
                      <a:cubicBezTo>
                        <a:pt x="63" y="188"/>
                        <a:pt x="63" y="188"/>
                        <a:pt x="63" y="188"/>
                      </a:cubicBezTo>
                      <a:cubicBezTo>
                        <a:pt x="72" y="188"/>
                        <a:pt x="72" y="188"/>
                        <a:pt x="72" y="188"/>
                      </a:cubicBezTo>
                      <a:cubicBezTo>
                        <a:pt x="72" y="200"/>
                        <a:pt x="72" y="200"/>
                        <a:pt x="72" y="200"/>
                      </a:cubicBezTo>
                      <a:cubicBezTo>
                        <a:pt x="63" y="200"/>
                        <a:pt x="63" y="200"/>
                        <a:pt x="63" y="200"/>
                      </a:cubicBezTo>
                      <a:moveTo>
                        <a:pt x="80" y="200"/>
                      </a:moveTo>
                      <a:cubicBezTo>
                        <a:pt x="80" y="188"/>
                        <a:pt x="80" y="188"/>
                        <a:pt x="80" y="188"/>
                      </a:cubicBezTo>
                      <a:cubicBezTo>
                        <a:pt x="89" y="188"/>
                        <a:pt x="89" y="188"/>
                        <a:pt x="89" y="188"/>
                      </a:cubicBezTo>
                      <a:cubicBezTo>
                        <a:pt x="89" y="200"/>
                        <a:pt x="89" y="200"/>
                        <a:pt x="89" y="200"/>
                      </a:cubicBezTo>
                      <a:cubicBezTo>
                        <a:pt x="80" y="200"/>
                        <a:pt x="80" y="200"/>
                        <a:pt x="80" y="200"/>
                      </a:cubicBezTo>
                      <a:moveTo>
                        <a:pt x="98" y="200"/>
                      </a:moveTo>
                      <a:cubicBezTo>
                        <a:pt x="98" y="188"/>
                        <a:pt x="98" y="188"/>
                        <a:pt x="98" y="188"/>
                      </a:cubicBezTo>
                      <a:cubicBezTo>
                        <a:pt x="106" y="188"/>
                        <a:pt x="106" y="188"/>
                        <a:pt x="106" y="188"/>
                      </a:cubicBezTo>
                      <a:cubicBezTo>
                        <a:pt x="106" y="200"/>
                        <a:pt x="106" y="200"/>
                        <a:pt x="106" y="200"/>
                      </a:cubicBezTo>
                      <a:cubicBezTo>
                        <a:pt x="98" y="200"/>
                        <a:pt x="98" y="200"/>
                        <a:pt x="98" y="200"/>
                      </a:cubicBezTo>
                      <a:moveTo>
                        <a:pt x="115" y="200"/>
                      </a:moveTo>
                      <a:cubicBezTo>
                        <a:pt x="115" y="188"/>
                        <a:pt x="115" y="188"/>
                        <a:pt x="115" y="188"/>
                      </a:cubicBezTo>
                      <a:cubicBezTo>
                        <a:pt x="124" y="188"/>
                        <a:pt x="124" y="188"/>
                        <a:pt x="124" y="188"/>
                      </a:cubicBezTo>
                      <a:cubicBezTo>
                        <a:pt x="124" y="200"/>
                        <a:pt x="124" y="200"/>
                        <a:pt x="124" y="200"/>
                      </a:cubicBezTo>
                      <a:cubicBezTo>
                        <a:pt x="115" y="200"/>
                        <a:pt x="115" y="200"/>
                        <a:pt x="115" y="200"/>
                      </a:cubicBezTo>
                      <a:moveTo>
                        <a:pt x="11" y="183"/>
                      </a:moveTo>
                      <a:cubicBezTo>
                        <a:pt x="11" y="171"/>
                        <a:pt x="11" y="171"/>
                        <a:pt x="11" y="171"/>
                      </a:cubicBezTo>
                      <a:cubicBezTo>
                        <a:pt x="19" y="171"/>
                        <a:pt x="19" y="171"/>
                        <a:pt x="19" y="171"/>
                      </a:cubicBezTo>
                      <a:cubicBezTo>
                        <a:pt x="19" y="183"/>
                        <a:pt x="19" y="183"/>
                        <a:pt x="19" y="183"/>
                      </a:cubicBezTo>
                      <a:cubicBezTo>
                        <a:pt x="11" y="183"/>
                        <a:pt x="11" y="183"/>
                        <a:pt x="11" y="183"/>
                      </a:cubicBezTo>
                      <a:moveTo>
                        <a:pt x="28" y="183"/>
                      </a:moveTo>
                      <a:cubicBezTo>
                        <a:pt x="28" y="171"/>
                        <a:pt x="28" y="171"/>
                        <a:pt x="28" y="171"/>
                      </a:cubicBezTo>
                      <a:cubicBezTo>
                        <a:pt x="37" y="171"/>
                        <a:pt x="37" y="171"/>
                        <a:pt x="37" y="171"/>
                      </a:cubicBezTo>
                      <a:cubicBezTo>
                        <a:pt x="37" y="183"/>
                        <a:pt x="37" y="183"/>
                        <a:pt x="37" y="183"/>
                      </a:cubicBezTo>
                      <a:cubicBezTo>
                        <a:pt x="28" y="183"/>
                        <a:pt x="28" y="183"/>
                        <a:pt x="28" y="183"/>
                      </a:cubicBezTo>
                      <a:moveTo>
                        <a:pt x="46" y="183"/>
                      </a:moveTo>
                      <a:cubicBezTo>
                        <a:pt x="46" y="171"/>
                        <a:pt x="46" y="171"/>
                        <a:pt x="46" y="171"/>
                      </a:cubicBezTo>
                      <a:cubicBezTo>
                        <a:pt x="54" y="171"/>
                        <a:pt x="54" y="171"/>
                        <a:pt x="54" y="171"/>
                      </a:cubicBezTo>
                      <a:cubicBezTo>
                        <a:pt x="54" y="183"/>
                        <a:pt x="54" y="183"/>
                        <a:pt x="54" y="183"/>
                      </a:cubicBezTo>
                      <a:cubicBezTo>
                        <a:pt x="46" y="183"/>
                        <a:pt x="46" y="183"/>
                        <a:pt x="46" y="183"/>
                      </a:cubicBezTo>
                      <a:moveTo>
                        <a:pt x="11" y="165"/>
                      </a:moveTo>
                      <a:cubicBezTo>
                        <a:pt x="11" y="153"/>
                        <a:pt x="11" y="153"/>
                        <a:pt x="11" y="153"/>
                      </a:cubicBezTo>
                      <a:cubicBezTo>
                        <a:pt x="19" y="153"/>
                        <a:pt x="19" y="153"/>
                        <a:pt x="19" y="153"/>
                      </a:cubicBezTo>
                      <a:cubicBezTo>
                        <a:pt x="19" y="165"/>
                        <a:pt x="19" y="165"/>
                        <a:pt x="19" y="165"/>
                      </a:cubicBezTo>
                      <a:cubicBezTo>
                        <a:pt x="11" y="165"/>
                        <a:pt x="11" y="165"/>
                        <a:pt x="11" y="165"/>
                      </a:cubicBezTo>
                      <a:moveTo>
                        <a:pt x="28" y="165"/>
                      </a:moveTo>
                      <a:cubicBezTo>
                        <a:pt x="28" y="153"/>
                        <a:pt x="28" y="153"/>
                        <a:pt x="28" y="153"/>
                      </a:cubicBezTo>
                      <a:cubicBezTo>
                        <a:pt x="37" y="153"/>
                        <a:pt x="37" y="153"/>
                        <a:pt x="37" y="153"/>
                      </a:cubicBezTo>
                      <a:cubicBezTo>
                        <a:pt x="37" y="165"/>
                        <a:pt x="37" y="165"/>
                        <a:pt x="37" y="165"/>
                      </a:cubicBezTo>
                      <a:cubicBezTo>
                        <a:pt x="28" y="165"/>
                        <a:pt x="28" y="165"/>
                        <a:pt x="28" y="165"/>
                      </a:cubicBezTo>
                      <a:moveTo>
                        <a:pt x="46" y="165"/>
                      </a:moveTo>
                      <a:cubicBezTo>
                        <a:pt x="46" y="153"/>
                        <a:pt x="46" y="153"/>
                        <a:pt x="46" y="153"/>
                      </a:cubicBezTo>
                      <a:cubicBezTo>
                        <a:pt x="54" y="153"/>
                        <a:pt x="54" y="153"/>
                        <a:pt x="54" y="153"/>
                      </a:cubicBezTo>
                      <a:cubicBezTo>
                        <a:pt x="54" y="165"/>
                        <a:pt x="54" y="165"/>
                        <a:pt x="54" y="165"/>
                      </a:cubicBezTo>
                      <a:cubicBezTo>
                        <a:pt x="46" y="165"/>
                        <a:pt x="46" y="165"/>
                        <a:pt x="46" y="165"/>
                      </a:cubicBezTo>
                      <a:moveTo>
                        <a:pt x="11" y="147"/>
                      </a:moveTo>
                      <a:cubicBezTo>
                        <a:pt x="11" y="135"/>
                        <a:pt x="11" y="135"/>
                        <a:pt x="11" y="135"/>
                      </a:cubicBezTo>
                      <a:cubicBezTo>
                        <a:pt x="19" y="135"/>
                        <a:pt x="19" y="135"/>
                        <a:pt x="19" y="135"/>
                      </a:cubicBezTo>
                      <a:cubicBezTo>
                        <a:pt x="19" y="147"/>
                        <a:pt x="19" y="147"/>
                        <a:pt x="19" y="147"/>
                      </a:cubicBezTo>
                      <a:cubicBezTo>
                        <a:pt x="11" y="147"/>
                        <a:pt x="11" y="147"/>
                        <a:pt x="11" y="147"/>
                      </a:cubicBezTo>
                      <a:moveTo>
                        <a:pt x="28" y="147"/>
                      </a:moveTo>
                      <a:cubicBezTo>
                        <a:pt x="28" y="135"/>
                        <a:pt x="28" y="135"/>
                        <a:pt x="28" y="135"/>
                      </a:cubicBezTo>
                      <a:cubicBezTo>
                        <a:pt x="37" y="135"/>
                        <a:pt x="37" y="135"/>
                        <a:pt x="37" y="135"/>
                      </a:cubicBezTo>
                      <a:cubicBezTo>
                        <a:pt x="37" y="147"/>
                        <a:pt x="37" y="147"/>
                        <a:pt x="37" y="147"/>
                      </a:cubicBezTo>
                      <a:cubicBezTo>
                        <a:pt x="28" y="147"/>
                        <a:pt x="28" y="147"/>
                        <a:pt x="28" y="147"/>
                      </a:cubicBezTo>
                      <a:moveTo>
                        <a:pt x="46" y="147"/>
                      </a:moveTo>
                      <a:cubicBezTo>
                        <a:pt x="46" y="135"/>
                        <a:pt x="46" y="135"/>
                        <a:pt x="46" y="135"/>
                      </a:cubicBezTo>
                      <a:cubicBezTo>
                        <a:pt x="54" y="135"/>
                        <a:pt x="54" y="135"/>
                        <a:pt x="54" y="135"/>
                      </a:cubicBezTo>
                      <a:cubicBezTo>
                        <a:pt x="54" y="147"/>
                        <a:pt x="54" y="147"/>
                        <a:pt x="54" y="147"/>
                      </a:cubicBezTo>
                      <a:cubicBezTo>
                        <a:pt x="46" y="147"/>
                        <a:pt x="46" y="147"/>
                        <a:pt x="46" y="147"/>
                      </a:cubicBezTo>
                      <a:moveTo>
                        <a:pt x="11" y="129"/>
                      </a:moveTo>
                      <a:cubicBezTo>
                        <a:pt x="11" y="117"/>
                        <a:pt x="11" y="117"/>
                        <a:pt x="11" y="117"/>
                      </a:cubicBezTo>
                      <a:cubicBezTo>
                        <a:pt x="19" y="117"/>
                        <a:pt x="19" y="117"/>
                        <a:pt x="19" y="117"/>
                      </a:cubicBezTo>
                      <a:cubicBezTo>
                        <a:pt x="19" y="129"/>
                        <a:pt x="19" y="129"/>
                        <a:pt x="19" y="129"/>
                      </a:cubicBezTo>
                      <a:cubicBezTo>
                        <a:pt x="11" y="129"/>
                        <a:pt x="11" y="129"/>
                        <a:pt x="11" y="129"/>
                      </a:cubicBezTo>
                      <a:moveTo>
                        <a:pt x="28" y="129"/>
                      </a:moveTo>
                      <a:cubicBezTo>
                        <a:pt x="28" y="117"/>
                        <a:pt x="28" y="117"/>
                        <a:pt x="28" y="117"/>
                      </a:cubicBezTo>
                      <a:cubicBezTo>
                        <a:pt x="37" y="117"/>
                        <a:pt x="37" y="117"/>
                        <a:pt x="37" y="117"/>
                      </a:cubicBezTo>
                      <a:cubicBezTo>
                        <a:pt x="37" y="129"/>
                        <a:pt x="37" y="129"/>
                        <a:pt x="37" y="129"/>
                      </a:cubicBezTo>
                      <a:cubicBezTo>
                        <a:pt x="28" y="129"/>
                        <a:pt x="28" y="129"/>
                        <a:pt x="28" y="129"/>
                      </a:cubicBezTo>
                      <a:moveTo>
                        <a:pt x="46" y="129"/>
                      </a:moveTo>
                      <a:cubicBezTo>
                        <a:pt x="46" y="117"/>
                        <a:pt x="46" y="117"/>
                        <a:pt x="46" y="117"/>
                      </a:cubicBezTo>
                      <a:cubicBezTo>
                        <a:pt x="54" y="117"/>
                        <a:pt x="54" y="117"/>
                        <a:pt x="54" y="117"/>
                      </a:cubicBezTo>
                      <a:cubicBezTo>
                        <a:pt x="54" y="129"/>
                        <a:pt x="54" y="129"/>
                        <a:pt x="54" y="129"/>
                      </a:cubicBezTo>
                      <a:cubicBezTo>
                        <a:pt x="46" y="129"/>
                        <a:pt x="46" y="129"/>
                        <a:pt x="46" y="129"/>
                      </a:cubicBezTo>
                      <a:moveTo>
                        <a:pt x="11" y="111"/>
                      </a:moveTo>
                      <a:cubicBezTo>
                        <a:pt x="11" y="99"/>
                        <a:pt x="11" y="99"/>
                        <a:pt x="11" y="99"/>
                      </a:cubicBezTo>
                      <a:cubicBezTo>
                        <a:pt x="19" y="99"/>
                        <a:pt x="19" y="99"/>
                        <a:pt x="19" y="99"/>
                      </a:cubicBezTo>
                      <a:cubicBezTo>
                        <a:pt x="19" y="111"/>
                        <a:pt x="19" y="111"/>
                        <a:pt x="19" y="111"/>
                      </a:cubicBezTo>
                      <a:cubicBezTo>
                        <a:pt x="11" y="111"/>
                        <a:pt x="11" y="111"/>
                        <a:pt x="11" y="111"/>
                      </a:cubicBezTo>
                      <a:moveTo>
                        <a:pt x="28" y="111"/>
                      </a:moveTo>
                      <a:cubicBezTo>
                        <a:pt x="28" y="99"/>
                        <a:pt x="28" y="99"/>
                        <a:pt x="28" y="99"/>
                      </a:cubicBezTo>
                      <a:cubicBezTo>
                        <a:pt x="37" y="99"/>
                        <a:pt x="37" y="99"/>
                        <a:pt x="37" y="99"/>
                      </a:cubicBezTo>
                      <a:cubicBezTo>
                        <a:pt x="37" y="111"/>
                        <a:pt x="37" y="111"/>
                        <a:pt x="37" y="111"/>
                      </a:cubicBezTo>
                      <a:cubicBezTo>
                        <a:pt x="28" y="111"/>
                        <a:pt x="28" y="111"/>
                        <a:pt x="28" y="111"/>
                      </a:cubicBezTo>
                      <a:moveTo>
                        <a:pt x="46" y="111"/>
                      </a:moveTo>
                      <a:cubicBezTo>
                        <a:pt x="46" y="99"/>
                        <a:pt x="46" y="99"/>
                        <a:pt x="46" y="99"/>
                      </a:cubicBezTo>
                      <a:cubicBezTo>
                        <a:pt x="54" y="99"/>
                        <a:pt x="54" y="99"/>
                        <a:pt x="54" y="99"/>
                      </a:cubicBezTo>
                      <a:cubicBezTo>
                        <a:pt x="54" y="111"/>
                        <a:pt x="54" y="111"/>
                        <a:pt x="54" y="111"/>
                      </a:cubicBezTo>
                      <a:cubicBezTo>
                        <a:pt x="46" y="111"/>
                        <a:pt x="46" y="111"/>
                        <a:pt x="46" y="111"/>
                      </a:cubicBezTo>
                      <a:moveTo>
                        <a:pt x="11" y="93"/>
                      </a:moveTo>
                      <a:cubicBezTo>
                        <a:pt x="11" y="81"/>
                        <a:pt x="11" y="81"/>
                        <a:pt x="11" y="81"/>
                      </a:cubicBezTo>
                      <a:cubicBezTo>
                        <a:pt x="19" y="81"/>
                        <a:pt x="19" y="81"/>
                        <a:pt x="19" y="81"/>
                      </a:cubicBezTo>
                      <a:cubicBezTo>
                        <a:pt x="19" y="93"/>
                        <a:pt x="19" y="93"/>
                        <a:pt x="19" y="93"/>
                      </a:cubicBezTo>
                      <a:cubicBezTo>
                        <a:pt x="11" y="93"/>
                        <a:pt x="11" y="93"/>
                        <a:pt x="11" y="93"/>
                      </a:cubicBezTo>
                      <a:moveTo>
                        <a:pt x="28" y="93"/>
                      </a:moveTo>
                      <a:cubicBezTo>
                        <a:pt x="28" y="81"/>
                        <a:pt x="28" y="81"/>
                        <a:pt x="28" y="81"/>
                      </a:cubicBezTo>
                      <a:cubicBezTo>
                        <a:pt x="37" y="81"/>
                        <a:pt x="37" y="81"/>
                        <a:pt x="37" y="81"/>
                      </a:cubicBezTo>
                      <a:cubicBezTo>
                        <a:pt x="37" y="93"/>
                        <a:pt x="37" y="93"/>
                        <a:pt x="37" y="93"/>
                      </a:cubicBezTo>
                      <a:cubicBezTo>
                        <a:pt x="28" y="93"/>
                        <a:pt x="28" y="93"/>
                        <a:pt x="28" y="93"/>
                      </a:cubicBezTo>
                      <a:moveTo>
                        <a:pt x="46" y="93"/>
                      </a:moveTo>
                      <a:cubicBezTo>
                        <a:pt x="46" y="81"/>
                        <a:pt x="46" y="81"/>
                        <a:pt x="46" y="81"/>
                      </a:cubicBezTo>
                      <a:cubicBezTo>
                        <a:pt x="54" y="81"/>
                        <a:pt x="54" y="81"/>
                        <a:pt x="54" y="81"/>
                      </a:cubicBezTo>
                      <a:cubicBezTo>
                        <a:pt x="54" y="93"/>
                        <a:pt x="54" y="93"/>
                        <a:pt x="54" y="93"/>
                      </a:cubicBezTo>
                      <a:cubicBezTo>
                        <a:pt x="46" y="93"/>
                        <a:pt x="46" y="93"/>
                        <a:pt x="46" y="93"/>
                      </a:cubicBezTo>
                      <a:moveTo>
                        <a:pt x="63" y="93"/>
                      </a:moveTo>
                      <a:cubicBezTo>
                        <a:pt x="63" y="81"/>
                        <a:pt x="63" y="81"/>
                        <a:pt x="63" y="81"/>
                      </a:cubicBezTo>
                      <a:cubicBezTo>
                        <a:pt x="72" y="81"/>
                        <a:pt x="72" y="81"/>
                        <a:pt x="72" y="81"/>
                      </a:cubicBezTo>
                      <a:cubicBezTo>
                        <a:pt x="72" y="93"/>
                        <a:pt x="72" y="93"/>
                        <a:pt x="72" y="93"/>
                      </a:cubicBezTo>
                      <a:cubicBezTo>
                        <a:pt x="63" y="93"/>
                        <a:pt x="63" y="93"/>
                        <a:pt x="63" y="93"/>
                      </a:cubicBezTo>
                      <a:moveTo>
                        <a:pt x="11" y="75"/>
                      </a:moveTo>
                      <a:cubicBezTo>
                        <a:pt x="11" y="63"/>
                        <a:pt x="11" y="63"/>
                        <a:pt x="11" y="63"/>
                      </a:cubicBezTo>
                      <a:cubicBezTo>
                        <a:pt x="19" y="63"/>
                        <a:pt x="19" y="63"/>
                        <a:pt x="19" y="63"/>
                      </a:cubicBezTo>
                      <a:cubicBezTo>
                        <a:pt x="19" y="75"/>
                        <a:pt x="19" y="75"/>
                        <a:pt x="19" y="75"/>
                      </a:cubicBezTo>
                      <a:cubicBezTo>
                        <a:pt x="11" y="75"/>
                        <a:pt x="11" y="75"/>
                        <a:pt x="11" y="75"/>
                      </a:cubicBezTo>
                      <a:moveTo>
                        <a:pt x="28" y="75"/>
                      </a:moveTo>
                      <a:cubicBezTo>
                        <a:pt x="28" y="63"/>
                        <a:pt x="28" y="63"/>
                        <a:pt x="28" y="63"/>
                      </a:cubicBezTo>
                      <a:cubicBezTo>
                        <a:pt x="37" y="63"/>
                        <a:pt x="37" y="63"/>
                        <a:pt x="37" y="63"/>
                      </a:cubicBezTo>
                      <a:cubicBezTo>
                        <a:pt x="37" y="75"/>
                        <a:pt x="37" y="75"/>
                        <a:pt x="37" y="75"/>
                      </a:cubicBezTo>
                      <a:cubicBezTo>
                        <a:pt x="28" y="75"/>
                        <a:pt x="28" y="75"/>
                        <a:pt x="28" y="75"/>
                      </a:cubicBezTo>
                      <a:moveTo>
                        <a:pt x="46" y="75"/>
                      </a:moveTo>
                      <a:cubicBezTo>
                        <a:pt x="46" y="63"/>
                        <a:pt x="46" y="63"/>
                        <a:pt x="46" y="63"/>
                      </a:cubicBezTo>
                      <a:cubicBezTo>
                        <a:pt x="54" y="63"/>
                        <a:pt x="54" y="63"/>
                        <a:pt x="54" y="63"/>
                      </a:cubicBezTo>
                      <a:cubicBezTo>
                        <a:pt x="54" y="75"/>
                        <a:pt x="54" y="75"/>
                        <a:pt x="54" y="75"/>
                      </a:cubicBezTo>
                      <a:cubicBezTo>
                        <a:pt x="46" y="75"/>
                        <a:pt x="46" y="75"/>
                        <a:pt x="46" y="75"/>
                      </a:cubicBezTo>
                      <a:moveTo>
                        <a:pt x="63" y="75"/>
                      </a:moveTo>
                      <a:cubicBezTo>
                        <a:pt x="63" y="63"/>
                        <a:pt x="63" y="63"/>
                        <a:pt x="63" y="63"/>
                      </a:cubicBezTo>
                      <a:cubicBezTo>
                        <a:pt x="72" y="63"/>
                        <a:pt x="72" y="63"/>
                        <a:pt x="72" y="63"/>
                      </a:cubicBezTo>
                      <a:cubicBezTo>
                        <a:pt x="72" y="75"/>
                        <a:pt x="72" y="75"/>
                        <a:pt x="72" y="75"/>
                      </a:cubicBezTo>
                      <a:cubicBezTo>
                        <a:pt x="63" y="75"/>
                        <a:pt x="63" y="75"/>
                        <a:pt x="63" y="75"/>
                      </a:cubicBezTo>
                      <a:moveTo>
                        <a:pt x="80" y="75"/>
                      </a:moveTo>
                      <a:cubicBezTo>
                        <a:pt x="80" y="63"/>
                        <a:pt x="80" y="63"/>
                        <a:pt x="80" y="63"/>
                      </a:cubicBezTo>
                      <a:cubicBezTo>
                        <a:pt x="89" y="63"/>
                        <a:pt x="89" y="63"/>
                        <a:pt x="89" y="63"/>
                      </a:cubicBezTo>
                      <a:cubicBezTo>
                        <a:pt x="89" y="75"/>
                        <a:pt x="89" y="75"/>
                        <a:pt x="89" y="75"/>
                      </a:cubicBezTo>
                      <a:cubicBezTo>
                        <a:pt x="80" y="75"/>
                        <a:pt x="80" y="75"/>
                        <a:pt x="80" y="75"/>
                      </a:cubicBezTo>
                      <a:moveTo>
                        <a:pt x="98" y="75"/>
                      </a:moveTo>
                      <a:cubicBezTo>
                        <a:pt x="98" y="63"/>
                        <a:pt x="98" y="63"/>
                        <a:pt x="98" y="63"/>
                      </a:cubicBezTo>
                      <a:cubicBezTo>
                        <a:pt x="106" y="63"/>
                        <a:pt x="106" y="63"/>
                        <a:pt x="106" y="63"/>
                      </a:cubicBezTo>
                      <a:cubicBezTo>
                        <a:pt x="106" y="75"/>
                        <a:pt x="106" y="75"/>
                        <a:pt x="106" y="75"/>
                      </a:cubicBezTo>
                      <a:cubicBezTo>
                        <a:pt x="98" y="75"/>
                        <a:pt x="98" y="75"/>
                        <a:pt x="98" y="75"/>
                      </a:cubicBezTo>
                      <a:moveTo>
                        <a:pt x="115" y="75"/>
                      </a:moveTo>
                      <a:cubicBezTo>
                        <a:pt x="115" y="63"/>
                        <a:pt x="115" y="63"/>
                        <a:pt x="115" y="63"/>
                      </a:cubicBezTo>
                      <a:cubicBezTo>
                        <a:pt x="124" y="63"/>
                        <a:pt x="124" y="63"/>
                        <a:pt x="124" y="63"/>
                      </a:cubicBezTo>
                      <a:cubicBezTo>
                        <a:pt x="124" y="75"/>
                        <a:pt x="124" y="75"/>
                        <a:pt x="124" y="75"/>
                      </a:cubicBezTo>
                      <a:cubicBezTo>
                        <a:pt x="115" y="75"/>
                        <a:pt x="115" y="75"/>
                        <a:pt x="115" y="75"/>
                      </a:cubicBezTo>
                      <a:moveTo>
                        <a:pt x="135" y="47"/>
                      </a:moveTo>
                      <a:cubicBezTo>
                        <a:pt x="124" y="47"/>
                        <a:pt x="124" y="47"/>
                        <a:pt x="124" y="47"/>
                      </a:cubicBezTo>
                      <a:cubicBezTo>
                        <a:pt x="124" y="57"/>
                        <a:pt x="124" y="57"/>
                        <a:pt x="124" y="57"/>
                      </a:cubicBezTo>
                      <a:cubicBezTo>
                        <a:pt x="115" y="57"/>
                        <a:pt x="115" y="57"/>
                        <a:pt x="115" y="57"/>
                      </a:cubicBezTo>
                      <a:cubicBezTo>
                        <a:pt x="115" y="47"/>
                        <a:pt x="115" y="47"/>
                        <a:pt x="115" y="47"/>
                      </a:cubicBezTo>
                      <a:cubicBezTo>
                        <a:pt x="106" y="47"/>
                        <a:pt x="106" y="47"/>
                        <a:pt x="106" y="47"/>
                      </a:cubicBezTo>
                      <a:cubicBezTo>
                        <a:pt x="106" y="57"/>
                        <a:pt x="106" y="57"/>
                        <a:pt x="106" y="57"/>
                      </a:cubicBezTo>
                      <a:cubicBezTo>
                        <a:pt x="98" y="57"/>
                        <a:pt x="98" y="57"/>
                        <a:pt x="98" y="57"/>
                      </a:cubicBezTo>
                      <a:cubicBezTo>
                        <a:pt x="98" y="47"/>
                        <a:pt x="98" y="47"/>
                        <a:pt x="98" y="47"/>
                      </a:cubicBezTo>
                      <a:cubicBezTo>
                        <a:pt x="89" y="47"/>
                        <a:pt x="89" y="47"/>
                        <a:pt x="89" y="47"/>
                      </a:cubicBezTo>
                      <a:cubicBezTo>
                        <a:pt x="89" y="57"/>
                        <a:pt x="89" y="57"/>
                        <a:pt x="89" y="57"/>
                      </a:cubicBezTo>
                      <a:cubicBezTo>
                        <a:pt x="80" y="57"/>
                        <a:pt x="80" y="57"/>
                        <a:pt x="80" y="57"/>
                      </a:cubicBezTo>
                      <a:cubicBezTo>
                        <a:pt x="80" y="47"/>
                        <a:pt x="80" y="47"/>
                        <a:pt x="80" y="47"/>
                      </a:cubicBezTo>
                      <a:cubicBezTo>
                        <a:pt x="72" y="47"/>
                        <a:pt x="72" y="47"/>
                        <a:pt x="72" y="47"/>
                      </a:cubicBezTo>
                      <a:cubicBezTo>
                        <a:pt x="72" y="57"/>
                        <a:pt x="72" y="57"/>
                        <a:pt x="72" y="57"/>
                      </a:cubicBezTo>
                      <a:cubicBezTo>
                        <a:pt x="63" y="57"/>
                        <a:pt x="63" y="57"/>
                        <a:pt x="63" y="57"/>
                      </a:cubicBezTo>
                      <a:cubicBezTo>
                        <a:pt x="63" y="47"/>
                        <a:pt x="63" y="47"/>
                        <a:pt x="63" y="47"/>
                      </a:cubicBezTo>
                      <a:cubicBezTo>
                        <a:pt x="54" y="47"/>
                        <a:pt x="54" y="47"/>
                        <a:pt x="54" y="47"/>
                      </a:cubicBezTo>
                      <a:cubicBezTo>
                        <a:pt x="54" y="57"/>
                        <a:pt x="54" y="57"/>
                        <a:pt x="54" y="57"/>
                      </a:cubicBezTo>
                      <a:cubicBezTo>
                        <a:pt x="46" y="57"/>
                        <a:pt x="46" y="57"/>
                        <a:pt x="46" y="57"/>
                      </a:cubicBezTo>
                      <a:cubicBezTo>
                        <a:pt x="46" y="47"/>
                        <a:pt x="46" y="47"/>
                        <a:pt x="46" y="47"/>
                      </a:cubicBezTo>
                      <a:cubicBezTo>
                        <a:pt x="37" y="47"/>
                        <a:pt x="37" y="47"/>
                        <a:pt x="37" y="47"/>
                      </a:cubicBezTo>
                      <a:cubicBezTo>
                        <a:pt x="37" y="57"/>
                        <a:pt x="37" y="57"/>
                        <a:pt x="37" y="57"/>
                      </a:cubicBezTo>
                      <a:cubicBezTo>
                        <a:pt x="28" y="57"/>
                        <a:pt x="28" y="57"/>
                        <a:pt x="28" y="57"/>
                      </a:cubicBezTo>
                      <a:cubicBezTo>
                        <a:pt x="28" y="47"/>
                        <a:pt x="28" y="47"/>
                        <a:pt x="28" y="47"/>
                      </a:cubicBezTo>
                      <a:cubicBezTo>
                        <a:pt x="19" y="47"/>
                        <a:pt x="19" y="47"/>
                        <a:pt x="19" y="47"/>
                      </a:cubicBezTo>
                      <a:cubicBezTo>
                        <a:pt x="19" y="57"/>
                        <a:pt x="19" y="57"/>
                        <a:pt x="19" y="57"/>
                      </a:cubicBezTo>
                      <a:cubicBezTo>
                        <a:pt x="11" y="57"/>
                        <a:pt x="11" y="57"/>
                        <a:pt x="11" y="57"/>
                      </a:cubicBezTo>
                      <a:cubicBezTo>
                        <a:pt x="11" y="47"/>
                        <a:pt x="11" y="47"/>
                        <a:pt x="11" y="47"/>
                      </a:cubicBezTo>
                      <a:cubicBezTo>
                        <a:pt x="10" y="47"/>
                        <a:pt x="10" y="47"/>
                        <a:pt x="10" y="47"/>
                      </a:cubicBezTo>
                      <a:cubicBezTo>
                        <a:pt x="7" y="47"/>
                        <a:pt x="3" y="48"/>
                        <a:pt x="0" y="50"/>
                      </a:cubicBezTo>
                      <a:cubicBezTo>
                        <a:pt x="0" y="252"/>
                        <a:pt x="0" y="252"/>
                        <a:pt x="0" y="252"/>
                      </a:cubicBezTo>
                      <a:cubicBezTo>
                        <a:pt x="0" y="252"/>
                        <a:pt x="0" y="252"/>
                        <a:pt x="0" y="252"/>
                      </a:cubicBezTo>
                      <a:cubicBezTo>
                        <a:pt x="11" y="252"/>
                        <a:pt x="11" y="252"/>
                        <a:pt x="11" y="252"/>
                      </a:cubicBezTo>
                      <a:cubicBezTo>
                        <a:pt x="11" y="242"/>
                        <a:pt x="11" y="242"/>
                        <a:pt x="11" y="242"/>
                      </a:cubicBezTo>
                      <a:cubicBezTo>
                        <a:pt x="19" y="242"/>
                        <a:pt x="19" y="242"/>
                        <a:pt x="19" y="242"/>
                      </a:cubicBezTo>
                      <a:cubicBezTo>
                        <a:pt x="19" y="252"/>
                        <a:pt x="19" y="252"/>
                        <a:pt x="19" y="252"/>
                      </a:cubicBezTo>
                      <a:cubicBezTo>
                        <a:pt x="28" y="252"/>
                        <a:pt x="28" y="252"/>
                        <a:pt x="28" y="252"/>
                      </a:cubicBezTo>
                      <a:cubicBezTo>
                        <a:pt x="28" y="242"/>
                        <a:pt x="28" y="242"/>
                        <a:pt x="28" y="242"/>
                      </a:cubicBezTo>
                      <a:cubicBezTo>
                        <a:pt x="37" y="242"/>
                        <a:pt x="37" y="242"/>
                        <a:pt x="37" y="242"/>
                      </a:cubicBezTo>
                      <a:cubicBezTo>
                        <a:pt x="37" y="252"/>
                        <a:pt x="37" y="252"/>
                        <a:pt x="37" y="252"/>
                      </a:cubicBezTo>
                      <a:cubicBezTo>
                        <a:pt x="46" y="252"/>
                        <a:pt x="46" y="252"/>
                        <a:pt x="46" y="252"/>
                      </a:cubicBezTo>
                      <a:cubicBezTo>
                        <a:pt x="46" y="242"/>
                        <a:pt x="46" y="242"/>
                        <a:pt x="46" y="242"/>
                      </a:cubicBezTo>
                      <a:cubicBezTo>
                        <a:pt x="54" y="242"/>
                        <a:pt x="54" y="242"/>
                        <a:pt x="54" y="242"/>
                      </a:cubicBezTo>
                      <a:cubicBezTo>
                        <a:pt x="54" y="252"/>
                        <a:pt x="54" y="252"/>
                        <a:pt x="54" y="252"/>
                      </a:cubicBezTo>
                      <a:cubicBezTo>
                        <a:pt x="63" y="252"/>
                        <a:pt x="63" y="252"/>
                        <a:pt x="63" y="252"/>
                      </a:cubicBezTo>
                      <a:cubicBezTo>
                        <a:pt x="63" y="242"/>
                        <a:pt x="63" y="242"/>
                        <a:pt x="63" y="242"/>
                      </a:cubicBezTo>
                      <a:cubicBezTo>
                        <a:pt x="72" y="242"/>
                        <a:pt x="72" y="242"/>
                        <a:pt x="72" y="242"/>
                      </a:cubicBezTo>
                      <a:cubicBezTo>
                        <a:pt x="72" y="252"/>
                        <a:pt x="72" y="252"/>
                        <a:pt x="72" y="252"/>
                      </a:cubicBezTo>
                      <a:cubicBezTo>
                        <a:pt x="80" y="252"/>
                        <a:pt x="80" y="252"/>
                        <a:pt x="80" y="252"/>
                      </a:cubicBezTo>
                      <a:cubicBezTo>
                        <a:pt x="80" y="242"/>
                        <a:pt x="80" y="242"/>
                        <a:pt x="80" y="242"/>
                      </a:cubicBezTo>
                      <a:cubicBezTo>
                        <a:pt x="89" y="242"/>
                        <a:pt x="89" y="242"/>
                        <a:pt x="89" y="242"/>
                      </a:cubicBezTo>
                      <a:cubicBezTo>
                        <a:pt x="89" y="252"/>
                        <a:pt x="89" y="252"/>
                        <a:pt x="89" y="252"/>
                      </a:cubicBezTo>
                      <a:cubicBezTo>
                        <a:pt x="98" y="252"/>
                        <a:pt x="98" y="252"/>
                        <a:pt x="98" y="252"/>
                      </a:cubicBezTo>
                      <a:cubicBezTo>
                        <a:pt x="98" y="242"/>
                        <a:pt x="98" y="242"/>
                        <a:pt x="98" y="242"/>
                      </a:cubicBezTo>
                      <a:cubicBezTo>
                        <a:pt x="106" y="242"/>
                        <a:pt x="106" y="242"/>
                        <a:pt x="106" y="242"/>
                      </a:cubicBezTo>
                      <a:cubicBezTo>
                        <a:pt x="106" y="252"/>
                        <a:pt x="106" y="252"/>
                        <a:pt x="106" y="252"/>
                      </a:cubicBezTo>
                      <a:cubicBezTo>
                        <a:pt x="115" y="252"/>
                        <a:pt x="115" y="252"/>
                        <a:pt x="115" y="252"/>
                      </a:cubicBezTo>
                      <a:cubicBezTo>
                        <a:pt x="115" y="242"/>
                        <a:pt x="115" y="242"/>
                        <a:pt x="115" y="242"/>
                      </a:cubicBezTo>
                      <a:cubicBezTo>
                        <a:pt x="124" y="242"/>
                        <a:pt x="124" y="242"/>
                        <a:pt x="124" y="242"/>
                      </a:cubicBezTo>
                      <a:cubicBezTo>
                        <a:pt x="124" y="252"/>
                        <a:pt x="124" y="252"/>
                        <a:pt x="124" y="252"/>
                      </a:cubicBezTo>
                      <a:cubicBezTo>
                        <a:pt x="135" y="252"/>
                        <a:pt x="135" y="252"/>
                        <a:pt x="135" y="252"/>
                      </a:cubicBezTo>
                      <a:cubicBezTo>
                        <a:pt x="135" y="179"/>
                        <a:pt x="135" y="179"/>
                        <a:pt x="135" y="179"/>
                      </a:cubicBezTo>
                      <a:cubicBezTo>
                        <a:pt x="127" y="185"/>
                        <a:pt x="118" y="188"/>
                        <a:pt x="108" y="188"/>
                      </a:cubicBezTo>
                      <a:cubicBezTo>
                        <a:pt x="100" y="188"/>
                        <a:pt x="92" y="186"/>
                        <a:pt x="86" y="183"/>
                      </a:cubicBezTo>
                      <a:cubicBezTo>
                        <a:pt x="80" y="183"/>
                        <a:pt x="80" y="183"/>
                        <a:pt x="80" y="183"/>
                      </a:cubicBezTo>
                      <a:cubicBezTo>
                        <a:pt x="80" y="180"/>
                        <a:pt x="80" y="180"/>
                        <a:pt x="80" y="180"/>
                      </a:cubicBezTo>
                      <a:cubicBezTo>
                        <a:pt x="77" y="177"/>
                        <a:pt x="74" y="175"/>
                        <a:pt x="72" y="172"/>
                      </a:cubicBezTo>
                      <a:cubicBezTo>
                        <a:pt x="72" y="183"/>
                        <a:pt x="72" y="183"/>
                        <a:pt x="72" y="183"/>
                      </a:cubicBezTo>
                      <a:cubicBezTo>
                        <a:pt x="63" y="183"/>
                        <a:pt x="63" y="183"/>
                        <a:pt x="63" y="183"/>
                      </a:cubicBezTo>
                      <a:cubicBezTo>
                        <a:pt x="63" y="171"/>
                        <a:pt x="63" y="171"/>
                        <a:pt x="63" y="171"/>
                      </a:cubicBezTo>
                      <a:cubicBezTo>
                        <a:pt x="70" y="171"/>
                        <a:pt x="70" y="171"/>
                        <a:pt x="70" y="171"/>
                      </a:cubicBezTo>
                      <a:cubicBezTo>
                        <a:pt x="69" y="169"/>
                        <a:pt x="67" y="167"/>
                        <a:pt x="66" y="165"/>
                      </a:cubicBezTo>
                      <a:cubicBezTo>
                        <a:pt x="63" y="165"/>
                        <a:pt x="63" y="165"/>
                        <a:pt x="63" y="165"/>
                      </a:cubicBezTo>
                      <a:cubicBezTo>
                        <a:pt x="63" y="160"/>
                        <a:pt x="63" y="160"/>
                        <a:pt x="63" y="160"/>
                      </a:cubicBezTo>
                      <a:cubicBezTo>
                        <a:pt x="60" y="153"/>
                        <a:pt x="58" y="146"/>
                        <a:pt x="58" y="138"/>
                      </a:cubicBezTo>
                      <a:cubicBezTo>
                        <a:pt x="58" y="128"/>
                        <a:pt x="61" y="119"/>
                        <a:pt x="66" y="111"/>
                      </a:cubicBezTo>
                      <a:cubicBezTo>
                        <a:pt x="63" y="111"/>
                        <a:pt x="63" y="111"/>
                        <a:pt x="63" y="111"/>
                      </a:cubicBezTo>
                      <a:cubicBezTo>
                        <a:pt x="63" y="99"/>
                        <a:pt x="63" y="99"/>
                        <a:pt x="63" y="99"/>
                      </a:cubicBezTo>
                      <a:cubicBezTo>
                        <a:pt x="72" y="99"/>
                        <a:pt x="72" y="99"/>
                        <a:pt x="72" y="99"/>
                      </a:cubicBezTo>
                      <a:cubicBezTo>
                        <a:pt x="72" y="104"/>
                        <a:pt x="72" y="104"/>
                        <a:pt x="72" y="104"/>
                      </a:cubicBezTo>
                      <a:cubicBezTo>
                        <a:pt x="76" y="100"/>
                        <a:pt x="81" y="96"/>
                        <a:pt x="87" y="93"/>
                      </a:cubicBezTo>
                      <a:cubicBezTo>
                        <a:pt x="80" y="93"/>
                        <a:pt x="80" y="93"/>
                        <a:pt x="80" y="93"/>
                      </a:cubicBezTo>
                      <a:cubicBezTo>
                        <a:pt x="80" y="81"/>
                        <a:pt x="80" y="81"/>
                        <a:pt x="80" y="81"/>
                      </a:cubicBezTo>
                      <a:cubicBezTo>
                        <a:pt x="89" y="81"/>
                        <a:pt x="89" y="81"/>
                        <a:pt x="89" y="81"/>
                      </a:cubicBezTo>
                      <a:cubicBezTo>
                        <a:pt x="89" y="92"/>
                        <a:pt x="89" y="92"/>
                        <a:pt x="89" y="92"/>
                      </a:cubicBezTo>
                      <a:cubicBezTo>
                        <a:pt x="92" y="91"/>
                        <a:pt x="95" y="90"/>
                        <a:pt x="98" y="89"/>
                      </a:cubicBezTo>
                      <a:cubicBezTo>
                        <a:pt x="98" y="81"/>
                        <a:pt x="98" y="81"/>
                        <a:pt x="98" y="81"/>
                      </a:cubicBezTo>
                      <a:cubicBezTo>
                        <a:pt x="106" y="81"/>
                        <a:pt x="106" y="81"/>
                        <a:pt x="106" y="81"/>
                      </a:cubicBezTo>
                      <a:cubicBezTo>
                        <a:pt x="106" y="88"/>
                        <a:pt x="106" y="88"/>
                        <a:pt x="106" y="88"/>
                      </a:cubicBezTo>
                      <a:cubicBezTo>
                        <a:pt x="107" y="88"/>
                        <a:pt x="107" y="88"/>
                        <a:pt x="108" y="88"/>
                      </a:cubicBezTo>
                      <a:cubicBezTo>
                        <a:pt x="110" y="88"/>
                        <a:pt x="113" y="89"/>
                        <a:pt x="115" y="89"/>
                      </a:cubicBezTo>
                      <a:cubicBezTo>
                        <a:pt x="115" y="81"/>
                        <a:pt x="115" y="81"/>
                        <a:pt x="115" y="81"/>
                      </a:cubicBezTo>
                      <a:cubicBezTo>
                        <a:pt x="124" y="81"/>
                        <a:pt x="124" y="81"/>
                        <a:pt x="124" y="81"/>
                      </a:cubicBezTo>
                      <a:cubicBezTo>
                        <a:pt x="124" y="91"/>
                        <a:pt x="124" y="91"/>
                        <a:pt x="124" y="91"/>
                      </a:cubicBezTo>
                      <a:cubicBezTo>
                        <a:pt x="128" y="93"/>
                        <a:pt x="132" y="94"/>
                        <a:pt x="135" y="97"/>
                      </a:cubicBezTo>
                      <a:cubicBezTo>
                        <a:pt x="135" y="47"/>
                        <a:pt x="135" y="47"/>
                        <a:pt x="135" y="47"/>
                      </a:cubicBezTo>
                      <a:moveTo>
                        <a:pt x="11" y="39"/>
                      </a:moveTo>
                      <a:cubicBezTo>
                        <a:pt x="11" y="27"/>
                        <a:pt x="11" y="27"/>
                        <a:pt x="11" y="27"/>
                      </a:cubicBezTo>
                      <a:cubicBezTo>
                        <a:pt x="19" y="27"/>
                        <a:pt x="19" y="27"/>
                        <a:pt x="19" y="27"/>
                      </a:cubicBezTo>
                      <a:cubicBezTo>
                        <a:pt x="19" y="39"/>
                        <a:pt x="19" y="39"/>
                        <a:pt x="19" y="39"/>
                      </a:cubicBezTo>
                      <a:cubicBezTo>
                        <a:pt x="11" y="39"/>
                        <a:pt x="11" y="39"/>
                        <a:pt x="11" y="39"/>
                      </a:cubicBezTo>
                      <a:moveTo>
                        <a:pt x="28" y="39"/>
                      </a:moveTo>
                      <a:cubicBezTo>
                        <a:pt x="28" y="27"/>
                        <a:pt x="28" y="27"/>
                        <a:pt x="28" y="27"/>
                      </a:cubicBezTo>
                      <a:cubicBezTo>
                        <a:pt x="37" y="27"/>
                        <a:pt x="37" y="27"/>
                        <a:pt x="37" y="27"/>
                      </a:cubicBezTo>
                      <a:cubicBezTo>
                        <a:pt x="37" y="39"/>
                        <a:pt x="37" y="39"/>
                        <a:pt x="37" y="39"/>
                      </a:cubicBezTo>
                      <a:cubicBezTo>
                        <a:pt x="28" y="39"/>
                        <a:pt x="28" y="39"/>
                        <a:pt x="28" y="39"/>
                      </a:cubicBezTo>
                      <a:moveTo>
                        <a:pt x="46" y="39"/>
                      </a:moveTo>
                      <a:cubicBezTo>
                        <a:pt x="46" y="27"/>
                        <a:pt x="46" y="27"/>
                        <a:pt x="46" y="27"/>
                      </a:cubicBezTo>
                      <a:cubicBezTo>
                        <a:pt x="54" y="27"/>
                        <a:pt x="54" y="27"/>
                        <a:pt x="54" y="27"/>
                      </a:cubicBezTo>
                      <a:cubicBezTo>
                        <a:pt x="54" y="39"/>
                        <a:pt x="54" y="39"/>
                        <a:pt x="54" y="39"/>
                      </a:cubicBezTo>
                      <a:cubicBezTo>
                        <a:pt x="46" y="39"/>
                        <a:pt x="46" y="39"/>
                        <a:pt x="46" y="39"/>
                      </a:cubicBezTo>
                      <a:moveTo>
                        <a:pt x="63" y="39"/>
                      </a:moveTo>
                      <a:cubicBezTo>
                        <a:pt x="63" y="27"/>
                        <a:pt x="63" y="27"/>
                        <a:pt x="63" y="27"/>
                      </a:cubicBezTo>
                      <a:cubicBezTo>
                        <a:pt x="72" y="27"/>
                        <a:pt x="72" y="27"/>
                        <a:pt x="72" y="27"/>
                      </a:cubicBezTo>
                      <a:cubicBezTo>
                        <a:pt x="72" y="39"/>
                        <a:pt x="72" y="39"/>
                        <a:pt x="72" y="39"/>
                      </a:cubicBezTo>
                      <a:cubicBezTo>
                        <a:pt x="63" y="39"/>
                        <a:pt x="63" y="39"/>
                        <a:pt x="63" y="39"/>
                      </a:cubicBezTo>
                      <a:moveTo>
                        <a:pt x="80" y="39"/>
                      </a:moveTo>
                      <a:cubicBezTo>
                        <a:pt x="80" y="27"/>
                        <a:pt x="80" y="27"/>
                        <a:pt x="80" y="27"/>
                      </a:cubicBezTo>
                      <a:cubicBezTo>
                        <a:pt x="89" y="27"/>
                        <a:pt x="89" y="27"/>
                        <a:pt x="89" y="27"/>
                      </a:cubicBezTo>
                      <a:cubicBezTo>
                        <a:pt x="89" y="39"/>
                        <a:pt x="89" y="39"/>
                        <a:pt x="89" y="39"/>
                      </a:cubicBezTo>
                      <a:cubicBezTo>
                        <a:pt x="80" y="39"/>
                        <a:pt x="80" y="39"/>
                        <a:pt x="80" y="39"/>
                      </a:cubicBezTo>
                      <a:moveTo>
                        <a:pt x="98" y="39"/>
                      </a:moveTo>
                      <a:cubicBezTo>
                        <a:pt x="98" y="27"/>
                        <a:pt x="98" y="27"/>
                        <a:pt x="98" y="27"/>
                      </a:cubicBezTo>
                      <a:cubicBezTo>
                        <a:pt x="106" y="27"/>
                        <a:pt x="106" y="27"/>
                        <a:pt x="106" y="27"/>
                      </a:cubicBezTo>
                      <a:cubicBezTo>
                        <a:pt x="106" y="39"/>
                        <a:pt x="106" y="39"/>
                        <a:pt x="106" y="39"/>
                      </a:cubicBezTo>
                      <a:cubicBezTo>
                        <a:pt x="98" y="39"/>
                        <a:pt x="98" y="39"/>
                        <a:pt x="98" y="39"/>
                      </a:cubicBezTo>
                      <a:moveTo>
                        <a:pt x="115" y="39"/>
                      </a:moveTo>
                      <a:cubicBezTo>
                        <a:pt x="115" y="27"/>
                        <a:pt x="115" y="27"/>
                        <a:pt x="115" y="27"/>
                      </a:cubicBezTo>
                      <a:cubicBezTo>
                        <a:pt x="124" y="27"/>
                        <a:pt x="124" y="27"/>
                        <a:pt x="124" y="27"/>
                      </a:cubicBezTo>
                      <a:cubicBezTo>
                        <a:pt x="124" y="39"/>
                        <a:pt x="124" y="39"/>
                        <a:pt x="124" y="39"/>
                      </a:cubicBezTo>
                      <a:cubicBezTo>
                        <a:pt x="115" y="39"/>
                        <a:pt x="115" y="39"/>
                        <a:pt x="115" y="39"/>
                      </a:cubicBezTo>
                      <a:moveTo>
                        <a:pt x="184" y="0"/>
                      </a:moveTo>
                      <a:cubicBezTo>
                        <a:pt x="0" y="0"/>
                        <a:pt x="0" y="0"/>
                        <a:pt x="0" y="0"/>
                      </a:cubicBezTo>
                      <a:cubicBezTo>
                        <a:pt x="0" y="43"/>
                        <a:pt x="0" y="43"/>
                        <a:pt x="0" y="43"/>
                      </a:cubicBezTo>
                      <a:cubicBezTo>
                        <a:pt x="3" y="42"/>
                        <a:pt x="7" y="41"/>
                        <a:pt x="10" y="41"/>
                      </a:cubicBezTo>
                      <a:cubicBezTo>
                        <a:pt x="135" y="41"/>
                        <a:pt x="135" y="41"/>
                        <a:pt x="135" y="41"/>
                      </a:cubicBezTo>
                      <a:cubicBezTo>
                        <a:pt x="135" y="12"/>
                        <a:pt x="135" y="12"/>
                        <a:pt x="135" y="12"/>
                      </a:cubicBezTo>
                      <a:cubicBezTo>
                        <a:pt x="184" y="12"/>
                        <a:pt x="184" y="12"/>
                        <a:pt x="184" y="12"/>
                      </a:cubicBezTo>
                      <a:cubicBezTo>
                        <a:pt x="184" y="0"/>
                        <a:pt x="184" y="0"/>
                        <a:pt x="184" y="0"/>
                      </a:cubicBezTo>
                    </a:path>
                  </a:pathLst>
                </a:custGeom>
                <a:solidFill>
                  <a:srgbClr val="F5FA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78" name="Freeform 1252">
                  <a:extLst>
                    <a:ext uri="{FF2B5EF4-FFF2-40B4-BE49-F238E27FC236}">
                      <a16:creationId xmlns:a16="http://schemas.microsoft.com/office/drawing/2014/main" id="{D8F01C60-3155-4AE0-B3AD-2F0D01985EC8}"/>
                    </a:ext>
                  </a:extLst>
                </p:cNvPr>
                <p:cNvSpPr>
                  <a:spLocks noEditPoints="1"/>
                </p:cNvSpPr>
                <p:nvPr/>
              </p:nvSpPr>
              <p:spPr bwMode="auto">
                <a:xfrm>
                  <a:off x="5459" y="1435"/>
                  <a:ext cx="180" cy="1871"/>
                </a:xfrm>
                <a:custGeom>
                  <a:avLst/>
                  <a:gdLst>
                    <a:gd name="T0" fmla="*/ 0 w 49"/>
                    <a:gd name="T1" fmla="*/ 510 h 510"/>
                    <a:gd name="T2" fmla="*/ 30 w 49"/>
                    <a:gd name="T3" fmla="*/ 487 h 510"/>
                    <a:gd name="T4" fmla="*/ 30 w 49"/>
                    <a:gd name="T5" fmla="*/ 510 h 510"/>
                    <a:gd name="T6" fmla="*/ 13 w 49"/>
                    <a:gd name="T7" fmla="*/ 212 h 510"/>
                    <a:gd name="T8" fmla="*/ 13 w 49"/>
                    <a:gd name="T9" fmla="*/ 224 h 510"/>
                    <a:gd name="T10" fmla="*/ 39 w 49"/>
                    <a:gd name="T11" fmla="*/ 212 h 510"/>
                    <a:gd name="T12" fmla="*/ 13 w 49"/>
                    <a:gd name="T13" fmla="*/ 206 h 510"/>
                    <a:gd name="T14" fmla="*/ 22 w 49"/>
                    <a:gd name="T15" fmla="*/ 206 h 510"/>
                    <a:gd name="T16" fmla="*/ 30 w 49"/>
                    <a:gd name="T17" fmla="*/ 194 h 510"/>
                    <a:gd name="T18" fmla="*/ 30 w 49"/>
                    <a:gd name="T19" fmla="*/ 206 h 510"/>
                    <a:gd name="T20" fmla="*/ 22 w 49"/>
                    <a:gd name="T21" fmla="*/ 176 h 510"/>
                    <a:gd name="T22" fmla="*/ 30 w 49"/>
                    <a:gd name="T23" fmla="*/ 188 h 510"/>
                    <a:gd name="T24" fmla="*/ 39 w 49"/>
                    <a:gd name="T25" fmla="*/ 188 h 510"/>
                    <a:gd name="T26" fmla="*/ 13 w 49"/>
                    <a:gd name="T27" fmla="*/ 159 h 510"/>
                    <a:gd name="T28" fmla="*/ 13 w 49"/>
                    <a:gd name="T29" fmla="*/ 171 h 510"/>
                    <a:gd name="T30" fmla="*/ 39 w 49"/>
                    <a:gd name="T31" fmla="*/ 159 h 510"/>
                    <a:gd name="T32" fmla="*/ 30 w 49"/>
                    <a:gd name="T33" fmla="*/ 153 h 510"/>
                    <a:gd name="T34" fmla="*/ 39 w 49"/>
                    <a:gd name="T35" fmla="*/ 153 h 510"/>
                    <a:gd name="T36" fmla="*/ 30 w 49"/>
                    <a:gd name="T37" fmla="*/ 123 h 510"/>
                    <a:gd name="T38" fmla="*/ 30 w 49"/>
                    <a:gd name="T39" fmla="*/ 135 h 510"/>
                    <a:gd name="T40" fmla="*/ 39 w 49"/>
                    <a:gd name="T41" fmla="*/ 105 h 510"/>
                    <a:gd name="T42" fmla="*/ 30 w 49"/>
                    <a:gd name="T43" fmla="*/ 99 h 510"/>
                    <a:gd name="T44" fmla="*/ 39 w 49"/>
                    <a:gd name="T45" fmla="*/ 99 h 510"/>
                    <a:gd name="T46" fmla="*/ 13 w 49"/>
                    <a:gd name="T47" fmla="*/ 69 h 510"/>
                    <a:gd name="T48" fmla="*/ 13 w 49"/>
                    <a:gd name="T49" fmla="*/ 81 h 510"/>
                    <a:gd name="T50" fmla="*/ 39 w 49"/>
                    <a:gd name="T51" fmla="*/ 69 h 510"/>
                    <a:gd name="T52" fmla="*/ 13 w 49"/>
                    <a:gd name="T53" fmla="*/ 63 h 510"/>
                    <a:gd name="T54" fmla="*/ 22 w 49"/>
                    <a:gd name="T55" fmla="*/ 63 h 510"/>
                    <a:gd name="T56" fmla="*/ 30 w 49"/>
                    <a:gd name="T57" fmla="*/ 51 h 510"/>
                    <a:gd name="T58" fmla="*/ 30 w 49"/>
                    <a:gd name="T59" fmla="*/ 63 h 510"/>
                    <a:gd name="T60" fmla="*/ 39 w 49"/>
                    <a:gd name="T61" fmla="*/ 45 h 510"/>
                    <a:gd name="T62" fmla="*/ 22 w 49"/>
                    <a:gd name="T63" fmla="*/ 35 h 510"/>
                    <a:gd name="T64" fmla="*/ 13 w 49"/>
                    <a:gd name="T65" fmla="*/ 35 h 510"/>
                    <a:gd name="T66" fmla="*/ 13 w 49"/>
                    <a:gd name="T67" fmla="*/ 97 h 510"/>
                    <a:gd name="T68" fmla="*/ 22 w 49"/>
                    <a:gd name="T69" fmla="*/ 99 h 510"/>
                    <a:gd name="T70" fmla="*/ 22 w 49"/>
                    <a:gd name="T71" fmla="*/ 105 h 510"/>
                    <a:gd name="T72" fmla="*/ 22 w 49"/>
                    <a:gd name="T73" fmla="*/ 126 h 510"/>
                    <a:gd name="T74" fmla="*/ 22 w 49"/>
                    <a:gd name="T75" fmla="*/ 135 h 510"/>
                    <a:gd name="T76" fmla="*/ 22 w 49"/>
                    <a:gd name="T77" fmla="*/ 153 h 510"/>
                    <a:gd name="T78" fmla="*/ 0 w 49"/>
                    <a:gd name="T79" fmla="*/ 240 h 510"/>
                    <a:gd name="T80" fmla="*/ 22 w 49"/>
                    <a:gd name="T81" fmla="*/ 230 h 510"/>
                    <a:gd name="T82" fmla="*/ 30 w 49"/>
                    <a:gd name="T83" fmla="*/ 230 h 510"/>
                    <a:gd name="T84" fmla="*/ 49 w 49"/>
                    <a:gd name="T85" fmla="*/ 240 h 510"/>
                    <a:gd name="T86" fmla="*/ 13 w 49"/>
                    <a:gd name="T87" fmla="*/ 16 h 510"/>
                    <a:gd name="T88" fmla="*/ 13 w 49"/>
                    <a:gd name="T89" fmla="*/ 27 h 510"/>
                    <a:gd name="T90" fmla="*/ 39 w 49"/>
                    <a:gd name="T91" fmla="*/ 16 h 510"/>
                    <a:gd name="T92" fmla="*/ 49 w 49"/>
                    <a:gd name="T93" fmla="*/ 0 h 510"/>
                    <a:gd name="T94" fmla="*/ 0 w 49"/>
                    <a:gd name="T95" fmla="*/ 29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 h="510">
                      <a:moveTo>
                        <a:pt x="13" y="487"/>
                      </a:moveTo>
                      <a:cubicBezTo>
                        <a:pt x="0" y="487"/>
                        <a:pt x="0" y="487"/>
                        <a:pt x="0" y="487"/>
                      </a:cubicBezTo>
                      <a:cubicBezTo>
                        <a:pt x="0" y="510"/>
                        <a:pt x="0" y="510"/>
                        <a:pt x="0" y="510"/>
                      </a:cubicBezTo>
                      <a:cubicBezTo>
                        <a:pt x="13" y="510"/>
                        <a:pt x="13" y="510"/>
                        <a:pt x="13" y="510"/>
                      </a:cubicBezTo>
                      <a:cubicBezTo>
                        <a:pt x="13" y="487"/>
                        <a:pt x="13" y="487"/>
                        <a:pt x="13" y="487"/>
                      </a:cubicBezTo>
                      <a:moveTo>
                        <a:pt x="30" y="487"/>
                      </a:moveTo>
                      <a:cubicBezTo>
                        <a:pt x="22" y="487"/>
                        <a:pt x="22" y="487"/>
                        <a:pt x="22" y="487"/>
                      </a:cubicBezTo>
                      <a:cubicBezTo>
                        <a:pt x="22" y="510"/>
                        <a:pt x="22" y="510"/>
                        <a:pt x="22" y="510"/>
                      </a:cubicBezTo>
                      <a:cubicBezTo>
                        <a:pt x="30" y="510"/>
                        <a:pt x="30" y="510"/>
                        <a:pt x="30" y="510"/>
                      </a:cubicBezTo>
                      <a:cubicBezTo>
                        <a:pt x="30" y="487"/>
                        <a:pt x="30" y="487"/>
                        <a:pt x="30" y="487"/>
                      </a:cubicBezTo>
                      <a:moveTo>
                        <a:pt x="13" y="224"/>
                      </a:moveTo>
                      <a:cubicBezTo>
                        <a:pt x="13" y="212"/>
                        <a:pt x="13" y="212"/>
                        <a:pt x="13" y="212"/>
                      </a:cubicBezTo>
                      <a:cubicBezTo>
                        <a:pt x="22" y="212"/>
                        <a:pt x="22" y="212"/>
                        <a:pt x="22" y="212"/>
                      </a:cubicBezTo>
                      <a:cubicBezTo>
                        <a:pt x="22" y="224"/>
                        <a:pt x="22" y="224"/>
                        <a:pt x="22" y="224"/>
                      </a:cubicBezTo>
                      <a:cubicBezTo>
                        <a:pt x="13" y="224"/>
                        <a:pt x="13" y="224"/>
                        <a:pt x="13" y="224"/>
                      </a:cubicBezTo>
                      <a:moveTo>
                        <a:pt x="30" y="224"/>
                      </a:moveTo>
                      <a:cubicBezTo>
                        <a:pt x="30" y="212"/>
                        <a:pt x="30" y="212"/>
                        <a:pt x="30" y="212"/>
                      </a:cubicBezTo>
                      <a:cubicBezTo>
                        <a:pt x="39" y="212"/>
                        <a:pt x="39" y="212"/>
                        <a:pt x="39" y="212"/>
                      </a:cubicBezTo>
                      <a:cubicBezTo>
                        <a:pt x="39" y="224"/>
                        <a:pt x="39" y="224"/>
                        <a:pt x="39" y="224"/>
                      </a:cubicBezTo>
                      <a:cubicBezTo>
                        <a:pt x="30" y="224"/>
                        <a:pt x="30" y="224"/>
                        <a:pt x="30" y="224"/>
                      </a:cubicBezTo>
                      <a:moveTo>
                        <a:pt x="13" y="206"/>
                      </a:moveTo>
                      <a:cubicBezTo>
                        <a:pt x="13" y="194"/>
                        <a:pt x="13" y="194"/>
                        <a:pt x="13" y="194"/>
                      </a:cubicBezTo>
                      <a:cubicBezTo>
                        <a:pt x="22" y="194"/>
                        <a:pt x="22" y="194"/>
                        <a:pt x="22" y="194"/>
                      </a:cubicBezTo>
                      <a:cubicBezTo>
                        <a:pt x="22" y="206"/>
                        <a:pt x="22" y="206"/>
                        <a:pt x="22" y="206"/>
                      </a:cubicBezTo>
                      <a:cubicBezTo>
                        <a:pt x="13" y="206"/>
                        <a:pt x="13" y="206"/>
                        <a:pt x="13" y="206"/>
                      </a:cubicBezTo>
                      <a:moveTo>
                        <a:pt x="30" y="206"/>
                      </a:moveTo>
                      <a:cubicBezTo>
                        <a:pt x="30" y="194"/>
                        <a:pt x="30" y="194"/>
                        <a:pt x="30" y="194"/>
                      </a:cubicBezTo>
                      <a:cubicBezTo>
                        <a:pt x="39" y="194"/>
                        <a:pt x="39" y="194"/>
                        <a:pt x="39" y="194"/>
                      </a:cubicBezTo>
                      <a:cubicBezTo>
                        <a:pt x="39" y="206"/>
                        <a:pt x="39" y="206"/>
                        <a:pt x="39" y="206"/>
                      </a:cubicBezTo>
                      <a:cubicBezTo>
                        <a:pt x="30" y="206"/>
                        <a:pt x="30" y="206"/>
                        <a:pt x="30" y="206"/>
                      </a:cubicBezTo>
                      <a:moveTo>
                        <a:pt x="13" y="188"/>
                      </a:moveTo>
                      <a:cubicBezTo>
                        <a:pt x="13" y="176"/>
                        <a:pt x="13" y="176"/>
                        <a:pt x="13" y="176"/>
                      </a:cubicBezTo>
                      <a:cubicBezTo>
                        <a:pt x="22" y="176"/>
                        <a:pt x="22" y="176"/>
                        <a:pt x="22" y="176"/>
                      </a:cubicBezTo>
                      <a:cubicBezTo>
                        <a:pt x="22" y="188"/>
                        <a:pt x="22" y="188"/>
                        <a:pt x="22" y="188"/>
                      </a:cubicBezTo>
                      <a:cubicBezTo>
                        <a:pt x="13" y="188"/>
                        <a:pt x="13" y="188"/>
                        <a:pt x="13" y="188"/>
                      </a:cubicBezTo>
                      <a:moveTo>
                        <a:pt x="30" y="188"/>
                      </a:moveTo>
                      <a:cubicBezTo>
                        <a:pt x="30" y="176"/>
                        <a:pt x="30" y="176"/>
                        <a:pt x="30" y="176"/>
                      </a:cubicBezTo>
                      <a:cubicBezTo>
                        <a:pt x="39" y="176"/>
                        <a:pt x="39" y="176"/>
                        <a:pt x="39" y="176"/>
                      </a:cubicBezTo>
                      <a:cubicBezTo>
                        <a:pt x="39" y="188"/>
                        <a:pt x="39" y="188"/>
                        <a:pt x="39" y="188"/>
                      </a:cubicBezTo>
                      <a:cubicBezTo>
                        <a:pt x="30" y="188"/>
                        <a:pt x="30" y="188"/>
                        <a:pt x="30" y="188"/>
                      </a:cubicBezTo>
                      <a:moveTo>
                        <a:pt x="13" y="171"/>
                      </a:moveTo>
                      <a:cubicBezTo>
                        <a:pt x="13" y="159"/>
                        <a:pt x="13" y="159"/>
                        <a:pt x="13" y="159"/>
                      </a:cubicBezTo>
                      <a:cubicBezTo>
                        <a:pt x="22" y="159"/>
                        <a:pt x="22" y="159"/>
                        <a:pt x="22" y="159"/>
                      </a:cubicBezTo>
                      <a:cubicBezTo>
                        <a:pt x="22" y="171"/>
                        <a:pt x="22" y="171"/>
                        <a:pt x="22" y="171"/>
                      </a:cubicBezTo>
                      <a:cubicBezTo>
                        <a:pt x="13" y="171"/>
                        <a:pt x="13" y="171"/>
                        <a:pt x="13" y="171"/>
                      </a:cubicBezTo>
                      <a:moveTo>
                        <a:pt x="30" y="171"/>
                      </a:moveTo>
                      <a:cubicBezTo>
                        <a:pt x="30" y="159"/>
                        <a:pt x="30" y="159"/>
                        <a:pt x="30" y="159"/>
                      </a:cubicBezTo>
                      <a:cubicBezTo>
                        <a:pt x="39" y="159"/>
                        <a:pt x="39" y="159"/>
                        <a:pt x="39" y="159"/>
                      </a:cubicBezTo>
                      <a:cubicBezTo>
                        <a:pt x="39" y="171"/>
                        <a:pt x="39" y="171"/>
                        <a:pt x="39" y="171"/>
                      </a:cubicBezTo>
                      <a:cubicBezTo>
                        <a:pt x="30" y="171"/>
                        <a:pt x="30" y="171"/>
                        <a:pt x="30" y="171"/>
                      </a:cubicBezTo>
                      <a:moveTo>
                        <a:pt x="30" y="153"/>
                      </a:moveTo>
                      <a:cubicBezTo>
                        <a:pt x="30" y="141"/>
                        <a:pt x="30" y="141"/>
                        <a:pt x="30" y="141"/>
                      </a:cubicBezTo>
                      <a:cubicBezTo>
                        <a:pt x="39" y="141"/>
                        <a:pt x="39" y="141"/>
                        <a:pt x="39" y="141"/>
                      </a:cubicBezTo>
                      <a:cubicBezTo>
                        <a:pt x="39" y="153"/>
                        <a:pt x="39" y="153"/>
                        <a:pt x="39" y="153"/>
                      </a:cubicBezTo>
                      <a:cubicBezTo>
                        <a:pt x="30" y="153"/>
                        <a:pt x="30" y="153"/>
                        <a:pt x="30" y="153"/>
                      </a:cubicBezTo>
                      <a:moveTo>
                        <a:pt x="30" y="135"/>
                      </a:moveTo>
                      <a:cubicBezTo>
                        <a:pt x="30" y="123"/>
                        <a:pt x="30" y="123"/>
                        <a:pt x="30" y="123"/>
                      </a:cubicBezTo>
                      <a:cubicBezTo>
                        <a:pt x="39" y="123"/>
                        <a:pt x="39" y="123"/>
                        <a:pt x="39" y="123"/>
                      </a:cubicBezTo>
                      <a:cubicBezTo>
                        <a:pt x="39" y="135"/>
                        <a:pt x="39" y="135"/>
                        <a:pt x="39" y="135"/>
                      </a:cubicBezTo>
                      <a:cubicBezTo>
                        <a:pt x="30" y="135"/>
                        <a:pt x="30" y="135"/>
                        <a:pt x="30" y="135"/>
                      </a:cubicBezTo>
                      <a:moveTo>
                        <a:pt x="30" y="117"/>
                      </a:moveTo>
                      <a:cubicBezTo>
                        <a:pt x="30" y="105"/>
                        <a:pt x="30" y="105"/>
                        <a:pt x="30" y="105"/>
                      </a:cubicBezTo>
                      <a:cubicBezTo>
                        <a:pt x="39" y="105"/>
                        <a:pt x="39" y="105"/>
                        <a:pt x="39" y="105"/>
                      </a:cubicBezTo>
                      <a:cubicBezTo>
                        <a:pt x="39" y="117"/>
                        <a:pt x="39" y="117"/>
                        <a:pt x="39" y="117"/>
                      </a:cubicBezTo>
                      <a:cubicBezTo>
                        <a:pt x="30" y="117"/>
                        <a:pt x="30" y="117"/>
                        <a:pt x="30" y="117"/>
                      </a:cubicBezTo>
                      <a:moveTo>
                        <a:pt x="30" y="99"/>
                      </a:moveTo>
                      <a:cubicBezTo>
                        <a:pt x="30" y="87"/>
                        <a:pt x="30" y="87"/>
                        <a:pt x="30" y="87"/>
                      </a:cubicBezTo>
                      <a:cubicBezTo>
                        <a:pt x="39" y="87"/>
                        <a:pt x="39" y="87"/>
                        <a:pt x="39" y="87"/>
                      </a:cubicBezTo>
                      <a:cubicBezTo>
                        <a:pt x="39" y="99"/>
                        <a:pt x="39" y="99"/>
                        <a:pt x="39" y="99"/>
                      </a:cubicBezTo>
                      <a:cubicBezTo>
                        <a:pt x="30" y="99"/>
                        <a:pt x="30" y="99"/>
                        <a:pt x="30" y="99"/>
                      </a:cubicBezTo>
                      <a:moveTo>
                        <a:pt x="13" y="81"/>
                      </a:moveTo>
                      <a:cubicBezTo>
                        <a:pt x="13" y="69"/>
                        <a:pt x="13" y="69"/>
                        <a:pt x="13" y="69"/>
                      </a:cubicBezTo>
                      <a:cubicBezTo>
                        <a:pt x="22" y="69"/>
                        <a:pt x="22" y="69"/>
                        <a:pt x="22" y="69"/>
                      </a:cubicBezTo>
                      <a:cubicBezTo>
                        <a:pt x="22" y="81"/>
                        <a:pt x="22" y="81"/>
                        <a:pt x="22" y="81"/>
                      </a:cubicBezTo>
                      <a:cubicBezTo>
                        <a:pt x="13" y="81"/>
                        <a:pt x="13" y="81"/>
                        <a:pt x="13" y="81"/>
                      </a:cubicBezTo>
                      <a:moveTo>
                        <a:pt x="30" y="81"/>
                      </a:moveTo>
                      <a:cubicBezTo>
                        <a:pt x="30" y="69"/>
                        <a:pt x="30" y="69"/>
                        <a:pt x="30" y="69"/>
                      </a:cubicBezTo>
                      <a:cubicBezTo>
                        <a:pt x="39" y="69"/>
                        <a:pt x="39" y="69"/>
                        <a:pt x="39" y="69"/>
                      </a:cubicBezTo>
                      <a:cubicBezTo>
                        <a:pt x="39" y="81"/>
                        <a:pt x="39" y="81"/>
                        <a:pt x="39" y="81"/>
                      </a:cubicBezTo>
                      <a:cubicBezTo>
                        <a:pt x="30" y="81"/>
                        <a:pt x="30" y="81"/>
                        <a:pt x="30" y="81"/>
                      </a:cubicBezTo>
                      <a:moveTo>
                        <a:pt x="13" y="63"/>
                      </a:moveTo>
                      <a:cubicBezTo>
                        <a:pt x="13" y="51"/>
                        <a:pt x="13" y="51"/>
                        <a:pt x="13" y="51"/>
                      </a:cubicBezTo>
                      <a:cubicBezTo>
                        <a:pt x="22" y="51"/>
                        <a:pt x="22" y="51"/>
                        <a:pt x="22" y="51"/>
                      </a:cubicBezTo>
                      <a:cubicBezTo>
                        <a:pt x="22" y="63"/>
                        <a:pt x="22" y="63"/>
                        <a:pt x="22" y="63"/>
                      </a:cubicBezTo>
                      <a:cubicBezTo>
                        <a:pt x="13" y="63"/>
                        <a:pt x="13" y="63"/>
                        <a:pt x="13" y="63"/>
                      </a:cubicBezTo>
                      <a:moveTo>
                        <a:pt x="30" y="63"/>
                      </a:moveTo>
                      <a:cubicBezTo>
                        <a:pt x="30" y="51"/>
                        <a:pt x="30" y="51"/>
                        <a:pt x="30" y="51"/>
                      </a:cubicBezTo>
                      <a:cubicBezTo>
                        <a:pt x="39" y="51"/>
                        <a:pt x="39" y="51"/>
                        <a:pt x="39" y="51"/>
                      </a:cubicBezTo>
                      <a:cubicBezTo>
                        <a:pt x="39" y="63"/>
                        <a:pt x="39" y="63"/>
                        <a:pt x="39" y="63"/>
                      </a:cubicBezTo>
                      <a:cubicBezTo>
                        <a:pt x="30" y="63"/>
                        <a:pt x="30" y="63"/>
                        <a:pt x="30" y="63"/>
                      </a:cubicBezTo>
                      <a:moveTo>
                        <a:pt x="49" y="35"/>
                      </a:moveTo>
                      <a:cubicBezTo>
                        <a:pt x="39" y="35"/>
                        <a:pt x="39" y="35"/>
                        <a:pt x="39" y="35"/>
                      </a:cubicBezTo>
                      <a:cubicBezTo>
                        <a:pt x="39" y="45"/>
                        <a:pt x="39" y="45"/>
                        <a:pt x="39" y="45"/>
                      </a:cubicBezTo>
                      <a:cubicBezTo>
                        <a:pt x="30" y="45"/>
                        <a:pt x="30" y="45"/>
                        <a:pt x="30" y="45"/>
                      </a:cubicBezTo>
                      <a:cubicBezTo>
                        <a:pt x="30" y="35"/>
                        <a:pt x="30" y="35"/>
                        <a:pt x="30" y="35"/>
                      </a:cubicBezTo>
                      <a:cubicBezTo>
                        <a:pt x="22" y="35"/>
                        <a:pt x="22" y="35"/>
                        <a:pt x="22" y="35"/>
                      </a:cubicBezTo>
                      <a:cubicBezTo>
                        <a:pt x="22" y="45"/>
                        <a:pt x="22" y="45"/>
                        <a:pt x="22" y="45"/>
                      </a:cubicBezTo>
                      <a:cubicBezTo>
                        <a:pt x="13" y="45"/>
                        <a:pt x="13" y="45"/>
                        <a:pt x="13" y="45"/>
                      </a:cubicBezTo>
                      <a:cubicBezTo>
                        <a:pt x="13" y="35"/>
                        <a:pt x="13" y="35"/>
                        <a:pt x="13" y="35"/>
                      </a:cubicBezTo>
                      <a:cubicBezTo>
                        <a:pt x="0" y="35"/>
                        <a:pt x="0" y="35"/>
                        <a:pt x="0" y="35"/>
                      </a:cubicBezTo>
                      <a:cubicBezTo>
                        <a:pt x="0" y="85"/>
                        <a:pt x="0" y="85"/>
                        <a:pt x="0" y="85"/>
                      </a:cubicBezTo>
                      <a:cubicBezTo>
                        <a:pt x="5" y="88"/>
                        <a:pt x="9" y="92"/>
                        <a:pt x="13" y="97"/>
                      </a:cubicBezTo>
                      <a:cubicBezTo>
                        <a:pt x="13" y="87"/>
                        <a:pt x="13" y="87"/>
                        <a:pt x="13" y="87"/>
                      </a:cubicBezTo>
                      <a:cubicBezTo>
                        <a:pt x="22" y="87"/>
                        <a:pt x="22" y="87"/>
                        <a:pt x="22" y="87"/>
                      </a:cubicBezTo>
                      <a:cubicBezTo>
                        <a:pt x="22" y="99"/>
                        <a:pt x="22" y="99"/>
                        <a:pt x="22" y="99"/>
                      </a:cubicBezTo>
                      <a:cubicBezTo>
                        <a:pt x="14" y="99"/>
                        <a:pt x="14" y="99"/>
                        <a:pt x="14" y="99"/>
                      </a:cubicBezTo>
                      <a:cubicBezTo>
                        <a:pt x="16" y="101"/>
                        <a:pt x="17" y="103"/>
                        <a:pt x="18" y="105"/>
                      </a:cubicBezTo>
                      <a:cubicBezTo>
                        <a:pt x="22" y="105"/>
                        <a:pt x="22" y="105"/>
                        <a:pt x="22" y="105"/>
                      </a:cubicBezTo>
                      <a:cubicBezTo>
                        <a:pt x="22" y="117"/>
                        <a:pt x="22" y="117"/>
                        <a:pt x="22" y="117"/>
                      </a:cubicBezTo>
                      <a:cubicBezTo>
                        <a:pt x="22" y="117"/>
                        <a:pt x="22" y="117"/>
                        <a:pt x="22" y="117"/>
                      </a:cubicBezTo>
                      <a:cubicBezTo>
                        <a:pt x="22" y="120"/>
                        <a:pt x="22" y="123"/>
                        <a:pt x="22" y="126"/>
                      </a:cubicBezTo>
                      <a:cubicBezTo>
                        <a:pt x="22" y="128"/>
                        <a:pt x="22" y="130"/>
                        <a:pt x="22" y="132"/>
                      </a:cubicBezTo>
                      <a:cubicBezTo>
                        <a:pt x="22" y="135"/>
                        <a:pt x="22" y="135"/>
                        <a:pt x="22" y="135"/>
                      </a:cubicBezTo>
                      <a:cubicBezTo>
                        <a:pt x="22" y="135"/>
                        <a:pt x="22" y="135"/>
                        <a:pt x="22" y="135"/>
                      </a:cubicBezTo>
                      <a:cubicBezTo>
                        <a:pt x="21" y="137"/>
                        <a:pt x="21" y="139"/>
                        <a:pt x="20" y="141"/>
                      </a:cubicBezTo>
                      <a:cubicBezTo>
                        <a:pt x="22" y="141"/>
                        <a:pt x="22" y="141"/>
                        <a:pt x="22" y="141"/>
                      </a:cubicBezTo>
                      <a:cubicBezTo>
                        <a:pt x="22" y="153"/>
                        <a:pt x="22" y="153"/>
                        <a:pt x="22" y="153"/>
                      </a:cubicBezTo>
                      <a:cubicBezTo>
                        <a:pt x="15" y="153"/>
                        <a:pt x="15" y="153"/>
                        <a:pt x="15" y="153"/>
                      </a:cubicBezTo>
                      <a:cubicBezTo>
                        <a:pt x="11" y="159"/>
                        <a:pt x="6" y="164"/>
                        <a:pt x="0" y="167"/>
                      </a:cubicBezTo>
                      <a:cubicBezTo>
                        <a:pt x="0" y="240"/>
                        <a:pt x="0" y="240"/>
                        <a:pt x="0" y="240"/>
                      </a:cubicBezTo>
                      <a:cubicBezTo>
                        <a:pt x="13" y="240"/>
                        <a:pt x="13" y="240"/>
                        <a:pt x="13" y="240"/>
                      </a:cubicBezTo>
                      <a:cubicBezTo>
                        <a:pt x="13" y="230"/>
                        <a:pt x="13" y="230"/>
                        <a:pt x="13" y="230"/>
                      </a:cubicBezTo>
                      <a:cubicBezTo>
                        <a:pt x="22" y="230"/>
                        <a:pt x="22" y="230"/>
                        <a:pt x="22" y="230"/>
                      </a:cubicBezTo>
                      <a:cubicBezTo>
                        <a:pt x="22" y="240"/>
                        <a:pt x="22" y="240"/>
                        <a:pt x="22" y="240"/>
                      </a:cubicBezTo>
                      <a:cubicBezTo>
                        <a:pt x="30" y="240"/>
                        <a:pt x="30" y="240"/>
                        <a:pt x="30" y="240"/>
                      </a:cubicBezTo>
                      <a:cubicBezTo>
                        <a:pt x="30" y="230"/>
                        <a:pt x="30" y="230"/>
                        <a:pt x="30" y="230"/>
                      </a:cubicBezTo>
                      <a:cubicBezTo>
                        <a:pt x="39" y="230"/>
                        <a:pt x="39" y="230"/>
                        <a:pt x="39" y="230"/>
                      </a:cubicBezTo>
                      <a:cubicBezTo>
                        <a:pt x="39" y="240"/>
                        <a:pt x="39" y="240"/>
                        <a:pt x="39" y="240"/>
                      </a:cubicBezTo>
                      <a:cubicBezTo>
                        <a:pt x="49" y="240"/>
                        <a:pt x="49" y="240"/>
                        <a:pt x="49" y="240"/>
                      </a:cubicBezTo>
                      <a:cubicBezTo>
                        <a:pt x="49" y="35"/>
                        <a:pt x="49" y="35"/>
                        <a:pt x="49" y="35"/>
                      </a:cubicBezTo>
                      <a:moveTo>
                        <a:pt x="13" y="27"/>
                      </a:moveTo>
                      <a:cubicBezTo>
                        <a:pt x="13" y="16"/>
                        <a:pt x="13" y="16"/>
                        <a:pt x="13" y="16"/>
                      </a:cubicBezTo>
                      <a:cubicBezTo>
                        <a:pt x="22" y="16"/>
                        <a:pt x="22" y="16"/>
                        <a:pt x="22" y="16"/>
                      </a:cubicBezTo>
                      <a:cubicBezTo>
                        <a:pt x="22" y="27"/>
                        <a:pt x="22" y="27"/>
                        <a:pt x="22" y="27"/>
                      </a:cubicBezTo>
                      <a:cubicBezTo>
                        <a:pt x="13" y="27"/>
                        <a:pt x="13" y="27"/>
                        <a:pt x="13" y="27"/>
                      </a:cubicBezTo>
                      <a:moveTo>
                        <a:pt x="30" y="27"/>
                      </a:moveTo>
                      <a:cubicBezTo>
                        <a:pt x="30" y="16"/>
                        <a:pt x="30" y="16"/>
                        <a:pt x="30" y="16"/>
                      </a:cubicBezTo>
                      <a:cubicBezTo>
                        <a:pt x="39" y="16"/>
                        <a:pt x="39" y="16"/>
                        <a:pt x="39" y="16"/>
                      </a:cubicBezTo>
                      <a:cubicBezTo>
                        <a:pt x="39" y="27"/>
                        <a:pt x="39" y="27"/>
                        <a:pt x="39" y="27"/>
                      </a:cubicBezTo>
                      <a:cubicBezTo>
                        <a:pt x="30" y="27"/>
                        <a:pt x="30" y="27"/>
                        <a:pt x="30" y="27"/>
                      </a:cubicBezTo>
                      <a:moveTo>
                        <a:pt x="49" y="0"/>
                      </a:moveTo>
                      <a:cubicBezTo>
                        <a:pt x="49" y="0"/>
                        <a:pt x="49" y="0"/>
                        <a:pt x="49" y="0"/>
                      </a:cubicBezTo>
                      <a:cubicBezTo>
                        <a:pt x="0" y="0"/>
                        <a:pt x="0" y="0"/>
                        <a:pt x="0" y="0"/>
                      </a:cubicBezTo>
                      <a:cubicBezTo>
                        <a:pt x="0" y="29"/>
                        <a:pt x="0" y="29"/>
                        <a:pt x="0" y="29"/>
                      </a:cubicBezTo>
                      <a:cubicBezTo>
                        <a:pt x="49" y="29"/>
                        <a:pt x="49" y="29"/>
                        <a:pt x="49" y="29"/>
                      </a:cubicBezTo>
                      <a:cubicBezTo>
                        <a:pt x="49" y="0"/>
                        <a:pt x="49" y="0"/>
                        <a:pt x="49" y="0"/>
                      </a:cubicBezTo>
                    </a:path>
                  </a:pathLst>
                </a:custGeom>
                <a:solidFill>
                  <a:srgbClr val="E1E8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79" name="Freeform 1253">
                  <a:extLst>
                    <a:ext uri="{FF2B5EF4-FFF2-40B4-BE49-F238E27FC236}">
                      <a16:creationId xmlns:a16="http://schemas.microsoft.com/office/drawing/2014/main" id="{2CBE4CC6-CF9A-4B9E-8888-011E4E60EB00}"/>
                    </a:ext>
                  </a:extLst>
                </p:cNvPr>
                <p:cNvSpPr>
                  <a:spLocks noEditPoints="1"/>
                </p:cNvSpPr>
                <p:nvPr/>
              </p:nvSpPr>
              <p:spPr bwMode="auto">
                <a:xfrm>
                  <a:off x="5260" y="1237"/>
                  <a:ext cx="302" cy="154"/>
                </a:xfrm>
                <a:custGeom>
                  <a:avLst/>
                  <a:gdLst>
                    <a:gd name="T0" fmla="*/ 63 w 302"/>
                    <a:gd name="T1" fmla="*/ 85 h 154"/>
                    <a:gd name="T2" fmla="*/ 170 w 302"/>
                    <a:gd name="T3" fmla="*/ 85 h 154"/>
                    <a:gd name="T4" fmla="*/ 170 w 302"/>
                    <a:gd name="T5" fmla="*/ 154 h 154"/>
                    <a:gd name="T6" fmla="*/ 52 w 302"/>
                    <a:gd name="T7" fmla="*/ 154 h 154"/>
                    <a:gd name="T8" fmla="*/ 52 w 302"/>
                    <a:gd name="T9" fmla="*/ 85 h 154"/>
                    <a:gd name="T10" fmla="*/ 63 w 302"/>
                    <a:gd name="T11" fmla="*/ 85 h 154"/>
                    <a:gd name="T12" fmla="*/ 217 w 302"/>
                    <a:gd name="T13" fmla="*/ 0 h 154"/>
                    <a:gd name="T14" fmla="*/ 0 w 302"/>
                    <a:gd name="T15" fmla="*/ 0 h 154"/>
                    <a:gd name="T16" fmla="*/ 0 w 302"/>
                    <a:gd name="T17" fmla="*/ 88 h 154"/>
                    <a:gd name="T18" fmla="*/ 30 w 302"/>
                    <a:gd name="T19" fmla="*/ 88 h 154"/>
                    <a:gd name="T20" fmla="*/ 30 w 302"/>
                    <a:gd name="T21" fmla="*/ 154 h 154"/>
                    <a:gd name="T22" fmla="*/ 0 w 302"/>
                    <a:gd name="T23" fmla="*/ 154 h 154"/>
                    <a:gd name="T24" fmla="*/ 302 w 302"/>
                    <a:gd name="T25" fmla="*/ 154 h 154"/>
                    <a:gd name="T26" fmla="*/ 217 w 302"/>
                    <a:gd name="T27" fmla="*/ 154 h 154"/>
                    <a:gd name="T28" fmla="*/ 217 w 302"/>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2" h="154">
                      <a:moveTo>
                        <a:pt x="63" y="85"/>
                      </a:moveTo>
                      <a:lnTo>
                        <a:pt x="170" y="85"/>
                      </a:lnTo>
                      <a:lnTo>
                        <a:pt x="170" y="154"/>
                      </a:lnTo>
                      <a:lnTo>
                        <a:pt x="52" y="154"/>
                      </a:lnTo>
                      <a:lnTo>
                        <a:pt x="52" y="85"/>
                      </a:lnTo>
                      <a:lnTo>
                        <a:pt x="63" y="85"/>
                      </a:lnTo>
                      <a:close/>
                      <a:moveTo>
                        <a:pt x="217" y="0"/>
                      </a:moveTo>
                      <a:lnTo>
                        <a:pt x="0" y="0"/>
                      </a:lnTo>
                      <a:lnTo>
                        <a:pt x="0" y="88"/>
                      </a:lnTo>
                      <a:lnTo>
                        <a:pt x="30" y="88"/>
                      </a:lnTo>
                      <a:lnTo>
                        <a:pt x="30" y="154"/>
                      </a:lnTo>
                      <a:lnTo>
                        <a:pt x="0" y="154"/>
                      </a:lnTo>
                      <a:lnTo>
                        <a:pt x="302" y="154"/>
                      </a:lnTo>
                      <a:lnTo>
                        <a:pt x="217" y="154"/>
                      </a:lnTo>
                      <a:lnTo>
                        <a:pt x="217" y="0"/>
                      </a:lnTo>
                      <a:close/>
                    </a:path>
                  </a:pathLst>
                </a:custGeom>
                <a:solidFill>
                  <a:srgbClr val="F5FA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80" name="Freeform 1254">
                  <a:extLst>
                    <a:ext uri="{FF2B5EF4-FFF2-40B4-BE49-F238E27FC236}">
                      <a16:creationId xmlns:a16="http://schemas.microsoft.com/office/drawing/2014/main" id="{2546B8A3-0C43-4B40-BB88-55B7601A2C20}"/>
                    </a:ext>
                  </a:extLst>
                </p:cNvPr>
                <p:cNvSpPr>
                  <a:spLocks noEditPoints="1"/>
                </p:cNvSpPr>
                <p:nvPr/>
              </p:nvSpPr>
              <p:spPr bwMode="auto">
                <a:xfrm>
                  <a:off x="5260" y="1237"/>
                  <a:ext cx="302" cy="154"/>
                </a:xfrm>
                <a:custGeom>
                  <a:avLst/>
                  <a:gdLst>
                    <a:gd name="T0" fmla="*/ 63 w 302"/>
                    <a:gd name="T1" fmla="*/ 85 h 154"/>
                    <a:gd name="T2" fmla="*/ 170 w 302"/>
                    <a:gd name="T3" fmla="*/ 85 h 154"/>
                    <a:gd name="T4" fmla="*/ 170 w 302"/>
                    <a:gd name="T5" fmla="*/ 154 h 154"/>
                    <a:gd name="T6" fmla="*/ 52 w 302"/>
                    <a:gd name="T7" fmla="*/ 154 h 154"/>
                    <a:gd name="T8" fmla="*/ 52 w 302"/>
                    <a:gd name="T9" fmla="*/ 85 h 154"/>
                    <a:gd name="T10" fmla="*/ 63 w 302"/>
                    <a:gd name="T11" fmla="*/ 85 h 154"/>
                    <a:gd name="T12" fmla="*/ 217 w 302"/>
                    <a:gd name="T13" fmla="*/ 0 h 154"/>
                    <a:gd name="T14" fmla="*/ 0 w 302"/>
                    <a:gd name="T15" fmla="*/ 0 h 154"/>
                    <a:gd name="T16" fmla="*/ 0 w 302"/>
                    <a:gd name="T17" fmla="*/ 88 h 154"/>
                    <a:gd name="T18" fmla="*/ 30 w 302"/>
                    <a:gd name="T19" fmla="*/ 88 h 154"/>
                    <a:gd name="T20" fmla="*/ 30 w 302"/>
                    <a:gd name="T21" fmla="*/ 154 h 154"/>
                    <a:gd name="T22" fmla="*/ 0 w 302"/>
                    <a:gd name="T23" fmla="*/ 154 h 154"/>
                    <a:gd name="T24" fmla="*/ 302 w 302"/>
                    <a:gd name="T25" fmla="*/ 154 h 154"/>
                    <a:gd name="T26" fmla="*/ 217 w 302"/>
                    <a:gd name="T27" fmla="*/ 154 h 154"/>
                    <a:gd name="T28" fmla="*/ 217 w 302"/>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2" h="154">
                      <a:moveTo>
                        <a:pt x="63" y="85"/>
                      </a:moveTo>
                      <a:lnTo>
                        <a:pt x="170" y="85"/>
                      </a:lnTo>
                      <a:lnTo>
                        <a:pt x="170" y="154"/>
                      </a:lnTo>
                      <a:lnTo>
                        <a:pt x="52" y="154"/>
                      </a:lnTo>
                      <a:lnTo>
                        <a:pt x="52" y="85"/>
                      </a:lnTo>
                      <a:lnTo>
                        <a:pt x="63" y="85"/>
                      </a:lnTo>
                      <a:moveTo>
                        <a:pt x="217" y="0"/>
                      </a:moveTo>
                      <a:lnTo>
                        <a:pt x="0" y="0"/>
                      </a:lnTo>
                      <a:lnTo>
                        <a:pt x="0" y="88"/>
                      </a:lnTo>
                      <a:lnTo>
                        <a:pt x="30" y="88"/>
                      </a:lnTo>
                      <a:lnTo>
                        <a:pt x="30" y="154"/>
                      </a:lnTo>
                      <a:lnTo>
                        <a:pt x="0" y="154"/>
                      </a:lnTo>
                      <a:lnTo>
                        <a:pt x="302" y="154"/>
                      </a:lnTo>
                      <a:lnTo>
                        <a:pt x="217" y="154"/>
                      </a:lnTo>
                      <a:lnTo>
                        <a:pt x="21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81" name="Rectangle 1255">
                  <a:extLst>
                    <a:ext uri="{FF2B5EF4-FFF2-40B4-BE49-F238E27FC236}">
                      <a16:creationId xmlns:a16="http://schemas.microsoft.com/office/drawing/2014/main" id="{DB8407CE-63CD-4DD6-9EF4-005FC117EE32}"/>
                    </a:ext>
                  </a:extLst>
                </p:cNvPr>
                <p:cNvSpPr>
                  <a:spLocks noChangeArrowheads="1"/>
                </p:cNvSpPr>
                <p:nvPr/>
              </p:nvSpPr>
              <p:spPr bwMode="auto">
                <a:xfrm>
                  <a:off x="5477" y="1237"/>
                  <a:ext cx="85" cy="154"/>
                </a:xfrm>
                <a:prstGeom prst="rect">
                  <a:avLst/>
                </a:prstGeom>
                <a:solidFill>
                  <a:srgbClr val="E1E8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82" name="Rectangle 1256">
                  <a:extLst>
                    <a:ext uri="{FF2B5EF4-FFF2-40B4-BE49-F238E27FC236}">
                      <a16:creationId xmlns:a16="http://schemas.microsoft.com/office/drawing/2014/main" id="{0E21307F-40FD-46B1-B0B3-E2902E8107A5}"/>
                    </a:ext>
                  </a:extLst>
                </p:cNvPr>
                <p:cNvSpPr>
                  <a:spLocks noChangeArrowheads="1"/>
                </p:cNvSpPr>
                <p:nvPr/>
              </p:nvSpPr>
              <p:spPr bwMode="auto">
                <a:xfrm>
                  <a:off x="5477" y="1237"/>
                  <a:ext cx="85"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83" name="Freeform 1257">
                  <a:extLst>
                    <a:ext uri="{FF2B5EF4-FFF2-40B4-BE49-F238E27FC236}">
                      <a16:creationId xmlns:a16="http://schemas.microsoft.com/office/drawing/2014/main" id="{22D7F85A-76CA-431E-BA80-8C9E6DB3C38B}"/>
                    </a:ext>
                  </a:extLst>
                </p:cNvPr>
                <p:cNvSpPr>
                  <a:spLocks/>
                </p:cNvSpPr>
                <p:nvPr/>
              </p:nvSpPr>
              <p:spPr bwMode="auto">
                <a:xfrm>
                  <a:off x="5312" y="1322"/>
                  <a:ext cx="118" cy="69"/>
                </a:xfrm>
                <a:custGeom>
                  <a:avLst/>
                  <a:gdLst>
                    <a:gd name="T0" fmla="*/ 118 w 118"/>
                    <a:gd name="T1" fmla="*/ 0 h 69"/>
                    <a:gd name="T2" fmla="*/ 11 w 118"/>
                    <a:gd name="T3" fmla="*/ 0 h 69"/>
                    <a:gd name="T4" fmla="*/ 11 w 118"/>
                    <a:gd name="T5" fmla="*/ 69 h 69"/>
                    <a:gd name="T6" fmla="*/ 0 w 118"/>
                    <a:gd name="T7" fmla="*/ 69 h 69"/>
                    <a:gd name="T8" fmla="*/ 0 w 118"/>
                    <a:gd name="T9" fmla="*/ 0 h 69"/>
                    <a:gd name="T10" fmla="*/ 0 w 118"/>
                    <a:gd name="T11" fmla="*/ 69 h 69"/>
                    <a:gd name="T12" fmla="*/ 118 w 118"/>
                    <a:gd name="T13" fmla="*/ 69 h 69"/>
                    <a:gd name="T14" fmla="*/ 118 w 118"/>
                    <a:gd name="T15" fmla="*/ 0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 h="69">
                      <a:moveTo>
                        <a:pt x="118" y="0"/>
                      </a:moveTo>
                      <a:lnTo>
                        <a:pt x="11" y="0"/>
                      </a:lnTo>
                      <a:lnTo>
                        <a:pt x="11" y="69"/>
                      </a:lnTo>
                      <a:lnTo>
                        <a:pt x="0" y="69"/>
                      </a:lnTo>
                      <a:lnTo>
                        <a:pt x="0" y="0"/>
                      </a:lnTo>
                      <a:lnTo>
                        <a:pt x="0" y="69"/>
                      </a:lnTo>
                      <a:lnTo>
                        <a:pt x="118" y="69"/>
                      </a:lnTo>
                      <a:lnTo>
                        <a:pt x="118" y="0"/>
                      </a:lnTo>
                      <a:close/>
                    </a:path>
                  </a:pathLst>
                </a:custGeom>
                <a:solidFill>
                  <a:srgbClr val="E1E8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84" name="Freeform 1258">
                  <a:extLst>
                    <a:ext uri="{FF2B5EF4-FFF2-40B4-BE49-F238E27FC236}">
                      <a16:creationId xmlns:a16="http://schemas.microsoft.com/office/drawing/2014/main" id="{12B5050F-BA0F-4845-8750-764622B0162E}"/>
                    </a:ext>
                  </a:extLst>
                </p:cNvPr>
                <p:cNvSpPr>
                  <a:spLocks/>
                </p:cNvSpPr>
                <p:nvPr/>
              </p:nvSpPr>
              <p:spPr bwMode="auto">
                <a:xfrm>
                  <a:off x="5312" y="1322"/>
                  <a:ext cx="118" cy="69"/>
                </a:xfrm>
                <a:custGeom>
                  <a:avLst/>
                  <a:gdLst>
                    <a:gd name="T0" fmla="*/ 118 w 118"/>
                    <a:gd name="T1" fmla="*/ 0 h 69"/>
                    <a:gd name="T2" fmla="*/ 11 w 118"/>
                    <a:gd name="T3" fmla="*/ 0 h 69"/>
                    <a:gd name="T4" fmla="*/ 11 w 118"/>
                    <a:gd name="T5" fmla="*/ 69 h 69"/>
                    <a:gd name="T6" fmla="*/ 0 w 118"/>
                    <a:gd name="T7" fmla="*/ 69 h 69"/>
                    <a:gd name="T8" fmla="*/ 0 w 118"/>
                    <a:gd name="T9" fmla="*/ 0 h 69"/>
                    <a:gd name="T10" fmla="*/ 0 w 118"/>
                    <a:gd name="T11" fmla="*/ 69 h 69"/>
                    <a:gd name="T12" fmla="*/ 118 w 118"/>
                    <a:gd name="T13" fmla="*/ 69 h 69"/>
                    <a:gd name="T14" fmla="*/ 118 w 118"/>
                    <a:gd name="T15" fmla="*/ 0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 h="69">
                      <a:moveTo>
                        <a:pt x="118" y="0"/>
                      </a:moveTo>
                      <a:lnTo>
                        <a:pt x="11" y="0"/>
                      </a:lnTo>
                      <a:lnTo>
                        <a:pt x="11" y="69"/>
                      </a:lnTo>
                      <a:lnTo>
                        <a:pt x="0" y="69"/>
                      </a:lnTo>
                      <a:lnTo>
                        <a:pt x="0" y="0"/>
                      </a:lnTo>
                      <a:lnTo>
                        <a:pt x="0" y="69"/>
                      </a:lnTo>
                      <a:lnTo>
                        <a:pt x="118" y="69"/>
                      </a:lnTo>
                      <a:lnTo>
                        <a:pt x="11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85" name="Rectangle 1259">
                  <a:extLst>
                    <a:ext uri="{FF2B5EF4-FFF2-40B4-BE49-F238E27FC236}">
                      <a16:creationId xmlns:a16="http://schemas.microsoft.com/office/drawing/2014/main" id="{9358DBC8-628C-4B7A-806C-601B7F42CEDE}"/>
                    </a:ext>
                  </a:extLst>
                </p:cNvPr>
                <p:cNvSpPr>
                  <a:spLocks noChangeArrowheads="1"/>
                </p:cNvSpPr>
                <p:nvPr/>
              </p:nvSpPr>
              <p:spPr bwMode="auto">
                <a:xfrm>
                  <a:off x="5312" y="1322"/>
                  <a:ext cx="11" cy="69"/>
                </a:xfrm>
                <a:prstGeom prst="rect">
                  <a:avLst/>
                </a:prstGeom>
                <a:solidFill>
                  <a:srgbClr val="EE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86" name="Rectangle 1260">
                  <a:extLst>
                    <a:ext uri="{FF2B5EF4-FFF2-40B4-BE49-F238E27FC236}">
                      <a16:creationId xmlns:a16="http://schemas.microsoft.com/office/drawing/2014/main" id="{C5417967-66E0-4387-A5A4-9619379BFACD}"/>
                    </a:ext>
                  </a:extLst>
                </p:cNvPr>
                <p:cNvSpPr>
                  <a:spLocks noChangeArrowheads="1"/>
                </p:cNvSpPr>
                <p:nvPr/>
              </p:nvSpPr>
              <p:spPr bwMode="auto">
                <a:xfrm>
                  <a:off x="5312" y="1322"/>
                  <a:ext cx="11" cy="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87" name="Freeform 1261">
                  <a:extLst>
                    <a:ext uri="{FF2B5EF4-FFF2-40B4-BE49-F238E27FC236}">
                      <a16:creationId xmlns:a16="http://schemas.microsoft.com/office/drawing/2014/main" id="{29164EC6-51EE-4BA4-B801-30E65F352F5C}"/>
                    </a:ext>
                  </a:extLst>
                </p:cNvPr>
                <p:cNvSpPr>
                  <a:spLocks/>
                </p:cNvSpPr>
                <p:nvPr/>
              </p:nvSpPr>
              <p:spPr bwMode="auto">
                <a:xfrm>
                  <a:off x="5076" y="1325"/>
                  <a:ext cx="214" cy="66"/>
                </a:xfrm>
                <a:custGeom>
                  <a:avLst/>
                  <a:gdLst>
                    <a:gd name="T0" fmla="*/ 166 w 214"/>
                    <a:gd name="T1" fmla="*/ 0 h 66"/>
                    <a:gd name="T2" fmla="*/ 89 w 214"/>
                    <a:gd name="T3" fmla="*/ 0 h 66"/>
                    <a:gd name="T4" fmla="*/ 81 w 214"/>
                    <a:gd name="T5" fmla="*/ 0 h 66"/>
                    <a:gd name="T6" fmla="*/ 70 w 214"/>
                    <a:gd name="T7" fmla="*/ 0 h 66"/>
                    <a:gd name="T8" fmla="*/ 0 w 214"/>
                    <a:gd name="T9" fmla="*/ 0 h 66"/>
                    <a:gd name="T10" fmla="*/ 0 w 214"/>
                    <a:gd name="T11" fmla="*/ 66 h 66"/>
                    <a:gd name="T12" fmla="*/ 184 w 214"/>
                    <a:gd name="T13" fmla="*/ 66 h 66"/>
                    <a:gd name="T14" fmla="*/ 214 w 214"/>
                    <a:gd name="T15" fmla="*/ 66 h 66"/>
                    <a:gd name="T16" fmla="*/ 166 w 214"/>
                    <a:gd name="T17" fmla="*/ 66 h 66"/>
                    <a:gd name="T18" fmla="*/ 166 w 214"/>
                    <a:gd name="T19"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4" h="66">
                      <a:moveTo>
                        <a:pt x="166" y="0"/>
                      </a:moveTo>
                      <a:lnTo>
                        <a:pt x="89" y="0"/>
                      </a:lnTo>
                      <a:lnTo>
                        <a:pt x="81" y="0"/>
                      </a:lnTo>
                      <a:lnTo>
                        <a:pt x="70" y="0"/>
                      </a:lnTo>
                      <a:lnTo>
                        <a:pt x="0" y="0"/>
                      </a:lnTo>
                      <a:lnTo>
                        <a:pt x="0" y="66"/>
                      </a:lnTo>
                      <a:lnTo>
                        <a:pt x="184" y="66"/>
                      </a:lnTo>
                      <a:lnTo>
                        <a:pt x="214" y="66"/>
                      </a:lnTo>
                      <a:lnTo>
                        <a:pt x="166" y="66"/>
                      </a:lnTo>
                      <a:lnTo>
                        <a:pt x="166" y="0"/>
                      </a:lnTo>
                      <a:close/>
                    </a:path>
                  </a:pathLst>
                </a:custGeom>
                <a:solidFill>
                  <a:srgbClr val="F5FA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88" name="Freeform 1262">
                  <a:extLst>
                    <a:ext uri="{FF2B5EF4-FFF2-40B4-BE49-F238E27FC236}">
                      <a16:creationId xmlns:a16="http://schemas.microsoft.com/office/drawing/2014/main" id="{741A2252-6272-4BDF-AEC8-50007C07D19E}"/>
                    </a:ext>
                  </a:extLst>
                </p:cNvPr>
                <p:cNvSpPr>
                  <a:spLocks/>
                </p:cNvSpPr>
                <p:nvPr/>
              </p:nvSpPr>
              <p:spPr bwMode="auto">
                <a:xfrm>
                  <a:off x="5076" y="1325"/>
                  <a:ext cx="214" cy="66"/>
                </a:xfrm>
                <a:custGeom>
                  <a:avLst/>
                  <a:gdLst>
                    <a:gd name="T0" fmla="*/ 166 w 214"/>
                    <a:gd name="T1" fmla="*/ 0 h 66"/>
                    <a:gd name="T2" fmla="*/ 89 w 214"/>
                    <a:gd name="T3" fmla="*/ 0 h 66"/>
                    <a:gd name="T4" fmla="*/ 81 w 214"/>
                    <a:gd name="T5" fmla="*/ 0 h 66"/>
                    <a:gd name="T6" fmla="*/ 70 w 214"/>
                    <a:gd name="T7" fmla="*/ 0 h 66"/>
                    <a:gd name="T8" fmla="*/ 0 w 214"/>
                    <a:gd name="T9" fmla="*/ 0 h 66"/>
                    <a:gd name="T10" fmla="*/ 0 w 214"/>
                    <a:gd name="T11" fmla="*/ 66 h 66"/>
                    <a:gd name="T12" fmla="*/ 184 w 214"/>
                    <a:gd name="T13" fmla="*/ 66 h 66"/>
                    <a:gd name="T14" fmla="*/ 214 w 214"/>
                    <a:gd name="T15" fmla="*/ 66 h 66"/>
                    <a:gd name="T16" fmla="*/ 166 w 214"/>
                    <a:gd name="T17" fmla="*/ 66 h 66"/>
                    <a:gd name="T18" fmla="*/ 166 w 214"/>
                    <a:gd name="T19"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4" h="66">
                      <a:moveTo>
                        <a:pt x="166" y="0"/>
                      </a:moveTo>
                      <a:lnTo>
                        <a:pt x="89" y="0"/>
                      </a:lnTo>
                      <a:lnTo>
                        <a:pt x="81" y="0"/>
                      </a:lnTo>
                      <a:lnTo>
                        <a:pt x="70" y="0"/>
                      </a:lnTo>
                      <a:lnTo>
                        <a:pt x="0" y="0"/>
                      </a:lnTo>
                      <a:lnTo>
                        <a:pt x="0" y="66"/>
                      </a:lnTo>
                      <a:lnTo>
                        <a:pt x="184" y="66"/>
                      </a:lnTo>
                      <a:lnTo>
                        <a:pt x="214" y="66"/>
                      </a:lnTo>
                      <a:lnTo>
                        <a:pt x="166" y="66"/>
                      </a:lnTo>
                      <a:lnTo>
                        <a:pt x="1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89" name="Freeform 1263">
                  <a:extLst>
                    <a:ext uri="{FF2B5EF4-FFF2-40B4-BE49-F238E27FC236}">
                      <a16:creationId xmlns:a16="http://schemas.microsoft.com/office/drawing/2014/main" id="{25D569F1-73B8-416B-9940-4727E1661F85}"/>
                    </a:ext>
                  </a:extLst>
                </p:cNvPr>
                <p:cNvSpPr>
                  <a:spLocks/>
                </p:cNvSpPr>
                <p:nvPr/>
              </p:nvSpPr>
              <p:spPr bwMode="auto">
                <a:xfrm>
                  <a:off x="5242" y="1325"/>
                  <a:ext cx="48" cy="66"/>
                </a:xfrm>
                <a:custGeom>
                  <a:avLst/>
                  <a:gdLst>
                    <a:gd name="T0" fmla="*/ 48 w 48"/>
                    <a:gd name="T1" fmla="*/ 0 h 66"/>
                    <a:gd name="T2" fmla="*/ 18 w 48"/>
                    <a:gd name="T3" fmla="*/ 0 h 66"/>
                    <a:gd name="T4" fmla="*/ 0 w 48"/>
                    <a:gd name="T5" fmla="*/ 0 h 66"/>
                    <a:gd name="T6" fmla="*/ 0 w 48"/>
                    <a:gd name="T7" fmla="*/ 66 h 66"/>
                    <a:gd name="T8" fmla="*/ 48 w 48"/>
                    <a:gd name="T9" fmla="*/ 66 h 66"/>
                    <a:gd name="T10" fmla="*/ 48 w 48"/>
                    <a:gd name="T11" fmla="*/ 0 h 66"/>
                  </a:gdLst>
                  <a:ahLst/>
                  <a:cxnLst>
                    <a:cxn ang="0">
                      <a:pos x="T0" y="T1"/>
                    </a:cxn>
                    <a:cxn ang="0">
                      <a:pos x="T2" y="T3"/>
                    </a:cxn>
                    <a:cxn ang="0">
                      <a:pos x="T4" y="T5"/>
                    </a:cxn>
                    <a:cxn ang="0">
                      <a:pos x="T6" y="T7"/>
                    </a:cxn>
                    <a:cxn ang="0">
                      <a:pos x="T8" y="T9"/>
                    </a:cxn>
                    <a:cxn ang="0">
                      <a:pos x="T10" y="T11"/>
                    </a:cxn>
                  </a:cxnLst>
                  <a:rect l="0" t="0" r="r" b="b"/>
                  <a:pathLst>
                    <a:path w="48" h="66">
                      <a:moveTo>
                        <a:pt x="48" y="0"/>
                      </a:moveTo>
                      <a:lnTo>
                        <a:pt x="18" y="0"/>
                      </a:lnTo>
                      <a:lnTo>
                        <a:pt x="0" y="0"/>
                      </a:lnTo>
                      <a:lnTo>
                        <a:pt x="0" y="66"/>
                      </a:lnTo>
                      <a:lnTo>
                        <a:pt x="48" y="66"/>
                      </a:lnTo>
                      <a:lnTo>
                        <a:pt x="48" y="0"/>
                      </a:lnTo>
                      <a:close/>
                    </a:path>
                  </a:pathLst>
                </a:custGeom>
                <a:solidFill>
                  <a:srgbClr val="EE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90" name="Freeform 1264">
                  <a:extLst>
                    <a:ext uri="{FF2B5EF4-FFF2-40B4-BE49-F238E27FC236}">
                      <a16:creationId xmlns:a16="http://schemas.microsoft.com/office/drawing/2014/main" id="{6BE0646E-4F4E-4C1F-BB36-24D8C5A44C3A}"/>
                    </a:ext>
                  </a:extLst>
                </p:cNvPr>
                <p:cNvSpPr>
                  <a:spLocks/>
                </p:cNvSpPr>
                <p:nvPr/>
              </p:nvSpPr>
              <p:spPr bwMode="auto">
                <a:xfrm>
                  <a:off x="5242" y="1325"/>
                  <a:ext cx="48" cy="66"/>
                </a:xfrm>
                <a:custGeom>
                  <a:avLst/>
                  <a:gdLst>
                    <a:gd name="T0" fmla="*/ 48 w 48"/>
                    <a:gd name="T1" fmla="*/ 0 h 66"/>
                    <a:gd name="T2" fmla="*/ 18 w 48"/>
                    <a:gd name="T3" fmla="*/ 0 h 66"/>
                    <a:gd name="T4" fmla="*/ 0 w 48"/>
                    <a:gd name="T5" fmla="*/ 0 h 66"/>
                    <a:gd name="T6" fmla="*/ 0 w 48"/>
                    <a:gd name="T7" fmla="*/ 66 h 66"/>
                    <a:gd name="T8" fmla="*/ 48 w 48"/>
                    <a:gd name="T9" fmla="*/ 66 h 66"/>
                    <a:gd name="T10" fmla="*/ 48 w 48"/>
                    <a:gd name="T11" fmla="*/ 0 h 66"/>
                  </a:gdLst>
                  <a:ahLst/>
                  <a:cxnLst>
                    <a:cxn ang="0">
                      <a:pos x="T0" y="T1"/>
                    </a:cxn>
                    <a:cxn ang="0">
                      <a:pos x="T2" y="T3"/>
                    </a:cxn>
                    <a:cxn ang="0">
                      <a:pos x="T4" y="T5"/>
                    </a:cxn>
                    <a:cxn ang="0">
                      <a:pos x="T6" y="T7"/>
                    </a:cxn>
                    <a:cxn ang="0">
                      <a:pos x="T8" y="T9"/>
                    </a:cxn>
                    <a:cxn ang="0">
                      <a:pos x="T10" y="T11"/>
                    </a:cxn>
                  </a:cxnLst>
                  <a:rect l="0" t="0" r="r" b="b"/>
                  <a:pathLst>
                    <a:path w="48" h="66">
                      <a:moveTo>
                        <a:pt x="48" y="0"/>
                      </a:moveTo>
                      <a:lnTo>
                        <a:pt x="18" y="0"/>
                      </a:lnTo>
                      <a:lnTo>
                        <a:pt x="0" y="0"/>
                      </a:lnTo>
                      <a:lnTo>
                        <a:pt x="0" y="66"/>
                      </a:lnTo>
                      <a:lnTo>
                        <a:pt x="48" y="66"/>
                      </a:lnTo>
                      <a:lnTo>
                        <a:pt x="4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91" name="Rectangle 1265">
                  <a:extLst>
                    <a:ext uri="{FF2B5EF4-FFF2-40B4-BE49-F238E27FC236}">
                      <a16:creationId xmlns:a16="http://schemas.microsoft.com/office/drawing/2014/main" id="{51E5236C-A5BB-41B1-A9FE-98338F605C5E}"/>
                    </a:ext>
                  </a:extLst>
                </p:cNvPr>
                <p:cNvSpPr>
                  <a:spLocks noChangeArrowheads="1"/>
                </p:cNvSpPr>
                <p:nvPr/>
              </p:nvSpPr>
              <p:spPr bwMode="auto">
                <a:xfrm>
                  <a:off x="5220" y="3163"/>
                  <a:ext cx="51" cy="143"/>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92" name="Rectangle 1266">
                  <a:extLst>
                    <a:ext uri="{FF2B5EF4-FFF2-40B4-BE49-F238E27FC236}">
                      <a16:creationId xmlns:a16="http://schemas.microsoft.com/office/drawing/2014/main" id="{7B6383D0-84D0-4CB8-BC99-44AECD28F90D}"/>
                    </a:ext>
                  </a:extLst>
                </p:cNvPr>
                <p:cNvSpPr>
                  <a:spLocks noChangeArrowheads="1"/>
                </p:cNvSpPr>
                <p:nvPr/>
              </p:nvSpPr>
              <p:spPr bwMode="auto">
                <a:xfrm>
                  <a:off x="5220" y="3163"/>
                  <a:ext cx="51" cy="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93" name="Rectangle 1267">
                  <a:extLst>
                    <a:ext uri="{FF2B5EF4-FFF2-40B4-BE49-F238E27FC236}">
                      <a16:creationId xmlns:a16="http://schemas.microsoft.com/office/drawing/2014/main" id="{E843A847-1C62-4529-99B7-FB9A651E4FE9}"/>
                    </a:ext>
                  </a:extLst>
                </p:cNvPr>
                <p:cNvSpPr>
                  <a:spLocks noChangeArrowheads="1"/>
                </p:cNvSpPr>
                <p:nvPr/>
              </p:nvSpPr>
              <p:spPr bwMode="auto">
                <a:xfrm>
                  <a:off x="5146" y="3163"/>
                  <a:ext cx="52" cy="143"/>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94" name="Rectangle 1268">
                  <a:extLst>
                    <a:ext uri="{FF2B5EF4-FFF2-40B4-BE49-F238E27FC236}">
                      <a16:creationId xmlns:a16="http://schemas.microsoft.com/office/drawing/2014/main" id="{514A4157-21BF-4F80-B429-CAD3278D1A57}"/>
                    </a:ext>
                  </a:extLst>
                </p:cNvPr>
                <p:cNvSpPr>
                  <a:spLocks noChangeArrowheads="1"/>
                </p:cNvSpPr>
                <p:nvPr/>
              </p:nvSpPr>
              <p:spPr bwMode="auto">
                <a:xfrm>
                  <a:off x="5146" y="3163"/>
                  <a:ext cx="52" cy="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95" name="Rectangle 1269">
                  <a:extLst>
                    <a:ext uri="{FF2B5EF4-FFF2-40B4-BE49-F238E27FC236}">
                      <a16:creationId xmlns:a16="http://schemas.microsoft.com/office/drawing/2014/main" id="{4A982B77-282E-48D7-98F4-CED08F02580B}"/>
                    </a:ext>
                  </a:extLst>
                </p:cNvPr>
                <p:cNvSpPr>
                  <a:spLocks noChangeArrowheads="1"/>
                </p:cNvSpPr>
                <p:nvPr/>
              </p:nvSpPr>
              <p:spPr bwMode="auto">
                <a:xfrm>
                  <a:off x="5385" y="2213"/>
                  <a:ext cx="34" cy="44"/>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96" name="Rectangle 1270">
                  <a:extLst>
                    <a:ext uri="{FF2B5EF4-FFF2-40B4-BE49-F238E27FC236}">
                      <a16:creationId xmlns:a16="http://schemas.microsoft.com/office/drawing/2014/main" id="{6C5A9CCE-08D1-497E-BBCD-30E058E6E100}"/>
                    </a:ext>
                  </a:extLst>
                </p:cNvPr>
                <p:cNvSpPr>
                  <a:spLocks noChangeArrowheads="1"/>
                </p:cNvSpPr>
                <p:nvPr/>
              </p:nvSpPr>
              <p:spPr bwMode="auto">
                <a:xfrm>
                  <a:off x="5385" y="2213"/>
                  <a:ext cx="34"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97" name="Rectangle 1271">
                  <a:extLst>
                    <a:ext uri="{FF2B5EF4-FFF2-40B4-BE49-F238E27FC236}">
                      <a16:creationId xmlns:a16="http://schemas.microsoft.com/office/drawing/2014/main" id="{7B2A4A05-DD3B-4729-8104-860F041A5AAD}"/>
                    </a:ext>
                  </a:extLst>
                </p:cNvPr>
                <p:cNvSpPr>
                  <a:spLocks noChangeArrowheads="1"/>
                </p:cNvSpPr>
                <p:nvPr/>
              </p:nvSpPr>
              <p:spPr bwMode="auto">
                <a:xfrm>
                  <a:off x="5385" y="2279"/>
                  <a:ext cx="34" cy="37"/>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98" name="Rectangle 1272">
                  <a:extLst>
                    <a:ext uri="{FF2B5EF4-FFF2-40B4-BE49-F238E27FC236}">
                      <a16:creationId xmlns:a16="http://schemas.microsoft.com/office/drawing/2014/main" id="{FAA42BE5-22FA-40B6-A98D-4BDF3044E740}"/>
                    </a:ext>
                  </a:extLst>
                </p:cNvPr>
                <p:cNvSpPr>
                  <a:spLocks noChangeArrowheads="1"/>
                </p:cNvSpPr>
                <p:nvPr/>
              </p:nvSpPr>
              <p:spPr bwMode="auto">
                <a:xfrm>
                  <a:off x="5385" y="2279"/>
                  <a:ext cx="34" cy="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99" name="Rectangle 1273">
                  <a:extLst>
                    <a:ext uri="{FF2B5EF4-FFF2-40B4-BE49-F238E27FC236}">
                      <a16:creationId xmlns:a16="http://schemas.microsoft.com/office/drawing/2014/main" id="{8B2DED2C-71B5-457E-975B-0E86EE0512E4}"/>
                    </a:ext>
                  </a:extLst>
                </p:cNvPr>
                <p:cNvSpPr>
                  <a:spLocks noChangeArrowheads="1"/>
                </p:cNvSpPr>
                <p:nvPr/>
              </p:nvSpPr>
              <p:spPr bwMode="auto">
                <a:xfrm>
                  <a:off x="5385" y="2147"/>
                  <a:ext cx="34" cy="44"/>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00" name="Rectangle 1274">
                  <a:extLst>
                    <a:ext uri="{FF2B5EF4-FFF2-40B4-BE49-F238E27FC236}">
                      <a16:creationId xmlns:a16="http://schemas.microsoft.com/office/drawing/2014/main" id="{FFAE155D-6239-42CD-BEB8-443A36333949}"/>
                    </a:ext>
                  </a:extLst>
                </p:cNvPr>
                <p:cNvSpPr>
                  <a:spLocks noChangeArrowheads="1"/>
                </p:cNvSpPr>
                <p:nvPr/>
              </p:nvSpPr>
              <p:spPr bwMode="auto">
                <a:xfrm>
                  <a:off x="5385" y="2147"/>
                  <a:ext cx="34"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01" name="Freeform 1275">
                  <a:extLst>
                    <a:ext uri="{FF2B5EF4-FFF2-40B4-BE49-F238E27FC236}">
                      <a16:creationId xmlns:a16="http://schemas.microsoft.com/office/drawing/2014/main" id="{C700BF19-8D97-4B4B-AA6B-23EE3B30E0E8}"/>
                    </a:ext>
                  </a:extLst>
                </p:cNvPr>
                <p:cNvSpPr>
                  <a:spLocks/>
                </p:cNvSpPr>
                <p:nvPr/>
              </p:nvSpPr>
              <p:spPr bwMode="auto">
                <a:xfrm>
                  <a:off x="5157" y="3038"/>
                  <a:ext cx="4" cy="8"/>
                </a:xfrm>
                <a:custGeom>
                  <a:avLst/>
                  <a:gdLst>
                    <a:gd name="T0" fmla="*/ 1 w 1"/>
                    <a:gd name="T1" fmla="*/ 0 h 2"/>
                    <a:gd name="T2" fmla="*/ 0 w 1"/>
                    <a:gd name="T3" fmla="*/ 2 h 2"/>
                    <a:gd name="T4" fmla="*/ 1 w 1"/>
                    <a:gd name="T5" fmla="*/ 2 h 2"/>
                    <a:gd name="T6" fmla="*/ 1 w 1"/>
                    <a:gd name="T7" fmla="*/ 0 h 2"/>
                  </a:gdLst>
                  <a:ahLst/>
                  <a:cxnLst>
                    <a:cxn ang="0">
                      <a:pos x="T0" y="T1"/>
                    </a:cxn>
                    <a:cxn ang="0">
                      <a:pos x="T2" y="T3"/>
                    </a:cxn>
                    <a:cxn ang="0">
                      <a:pos x="T4" y="T5"/>
                    </a:cxn>
                    <a:cxn ang="0">
                      <a:pos x="T6" y="T7"/>
                    </a:cxn>
                  </a:cxnLst>
                  <a:rect l="0" t="0" r="r" b="b"/>
                  <a:pathLst>
                    <a:path w="1" h="2">
                      <a:moveTo>
                        <a:pt x="1" y="0"/>
                      </a:moveTo>
                      <a:cubicBezTo>
                        <a:pt x="1" y="1"/>
                        <a:pt x="0" y="1"/>
                        <a:pt x="0" y="2"/>
                      </a:cubicBezTo>
                      <a:cubicBezTo>
                        <a:pt x="1" y="2"/>
                        <a:pt x="1" y="2"/>
                        <a:pt x="1" y="2"/>
                      </a:cubicBezTo>
                      <a:cubicBezTo>
                        <a:pt x="1" y="0"/>
                        <a:pt x="1" y="0"/>
                        <a:pt x="1" y="0"/>
                      </a:cubicBezTo>
                    </a:path>
                  </a:pathLst>
                </a:custGeom>
                <a:solidFill>
                  <a:srgbClr val="DAE1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02" name="Freeform 1276">
                  <a:extLst>
                    <a:ext uri="{FF2B5EF4-FFF2-40B4-BE49-F238E27FC236}">
                      <a16:creationId xmlns:a16="http://schemas.microsoft.com/office/drawing/2014/main" id="{6FF723A4-72C0-4310-88BF-68969E5D46BB}"/>
                    </a:ext>
                  </a:extLst>
                </p:cNvPr>
                <p:cNvSpPr>
                  <a:spLocks/>
                </p:cNvSpPr>
                <p:nvPr/>
              </p:nvSpPr>
              <p:spPr bwMode="auto">
                <a:xfrm>
                  <a:off x="5257" y="3005"/>
                  <a:ext cx="33" cy="41"/>
                </a:xfrm>
                <a:custGeom>
                  <a:avLst/>
                  <a:gdLst>
                    <a:gd name="T0" fmla="*/ 9 w 9"/>
                    <a:gd name="T1" fmla="*/ 0 h 11"/>
                    <a:gd name="T2" fmla="*/ 0 w 9"/>
                    <a:gd name="T3" fmla="*/ 0 h 11"/>
                    <a:gd name="T4" fmla="*/ 0 w 9"/>
                    <a:gd name="T5" fmla="*/ 11 h 11"/>
                    <a:gd name="T6" fmla="*/ 9 w 9"/>
                    <a:gd name="T7" fmla="*/ 11 h 11"/>
                    <a:gd name="T8" fmla="*/ 9 w 9"/>
                    <a:gd name="T9" fmla="*/ 0 h 11"/>
                  </a:gdLst>
                  <a:ahLst/>
                  <a:cxnLst>
                    <a:cxn ang="0">
                      <a:pos x="T0" y="T1"/>
                    </a:cxn>
                    <a:cxn ang="0">
                      <a:pos x="T2" y="T3"/>
                    </a:cxn>
                    <a:cxn ang="0">
                      <a:pos x="T4" y="T5"/>
                    </a:cxn>
                    <a:cxn ang="0">
                      <a:pos x="T6" y="T7"/>
                    </a:cxn>
                    <a:cxn ang="0">
                      <a:pos x="T8" y="T9"/>
                    </a:cxn>
                  </a:cxnLst>
                  <a:rect l="0" t="0" r="r" b="b"/>
                  <a:pathLst>
                    <a:path w="9" h="11">
                      <a:moveTo>
                        <a:pt x="9" y="0"/>
                      </a:moveTo>
                      <a:cubicBezTo>
                        <a:pt x="6" y="0"/>
                        <a:pt x="4" y="0"/>
                        <a:pt x="0" y="0"/>
                      </a:cubicBezTo>
                      <a:cubicBezTo>
                        <a:pt x="0" y="11"/>
                        <a:pt x="0" y="11"/>
                        <a:pt x="0" y="11"/>
                      </a:cubicBezTo>
                      <a:cubicBezTo>
                        <a:pt x="9" y="11"/>
                        <a:pt x="9" y="11"/>
                        <a:pt x="9" y="11"/>
                      </a:cubicBezTo>
                      <a:cubicBezTo>
                        <a:pt x="9" y="0"/>
                        <a:pt x="9" y="0"/>
                        <a:pt x="9" y="0"/>
                      </a:cubicBezTo>
                    </a:path>
                  </a:pathLst>
                </a:custGeom>
                <a:solidFill>
                  <a:srgbClr val="DAE1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03" name="Rectangle 1277">
                  <a:extLst>
                    <a:ext uri="{FF2B5EF4-FFF2-40B4-BE49-F238E27FC236}">
                      <a16:creationId xmlns:a16="http://schemas.microsoft.com/office/drawing/2014/main" id="{5BCCE88E-9FAE-429B-A942-98EBE2240DB9}"/>
                    </a:ext>
                  </a:extLst>
                </p:cNvPr>
                <p:cNvSpPr>
                  <a:spLocks noChangeArrowheads="1"/>
                </p:cNvSpPr>
                <p:nvPr/>
              </p:nvSpPr>
              <p:spPr bwMode="auto">
                <a:xfrm>
                  <a:off x="5385" y="2081"/>
                  <a:ext cx="34" cy="44"/>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04" name="Rectangle 1278">
                  <a:extLst>
                    <a:ext uri="{FF2B5EF4-FFF2-40B4-BE49-F238E27FC236}">
                      <a16:creationId xmlns:a16="http://schemas.microsoft.com/office/drawing/2014/main" id="{BB8765A9-4D1F-4C37-8EC5-1663A31D0EFD}"/>
                    </a:ext>
                  </a:extLst>
                </p:cNvPr>
                <p:cNvSpPr>
                  <a:spLocks noChangeArrowheads="1"/>
                </p:cNvSpPr>
                <p:nvPr/>
              </p:nvSpPr>
              <p:spPr bwMode="auto">
                <a:xfrm>
                  <a:off x="5385" y="2081"/>
                  <a:ext cx="34"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05" name="Freeform 1279">
                  <a:extLst>
                    <a:ext uri="{FF2B5EF4-FFF2-40B4-BE49-F238E27FC236}">
                      <a16:creationId xmlns:a16="http://schemas.microsoft.com/office/drawing/2014/main" id="{2F6BDB82-6369-4F8D-8B5F-FD3B0F9BB257}"/>
                    </a:ext>
                  </a:extLst>
                </p:cNvPr>
                <p:cNvSpPr>
                  <a:spLocks/>
                </p:cNvSpPr>
                <p:nvPr/>
              </p:nvSpPr>
              <p:spPr bwMode="auto">
                <a:xfrm>
                  <a:off x="5323" y="3016"/>
                  <a:ext cx="29" cy="30"/>
                </a:xfrm>
                <a:custGeom>
                  <a:avLst/>
                  <a:gdLst>
                    <a:gd name="T0" fmla="*/ 0 w 8"/>
                    <a:gd name="T1" fmla="*/ 0 h 8"/>
                    <a:gd name="T2" fmla="*/ 0 w 8"/>
                    <a:gd name="T3" fmla="*/ 8 h 8"/>
                    <a:gd name="T4" fmla="*/ 8 w 8"/>
                    <a:gd name="T5" fmla="*/ 8 h 8"/>
                    <a:gd name="T6" fmla="*/ 0 w 8"/>
                    <a:gd name="T7" fmla="*/ 0 h 8"/>
                  </a:gdLst>
                  <a:ahLst/>
                  <a:cxnLst>
                    <a:cxn ang="0">
                      <a:pos x="T0" y="T1"/>
                    </a:cxn>
                    <a:cxn ang="0">
                      <a:pos x="T2" y="T3"/>
                    </a:cxn>
                    <a:cxn ang="0">
                      <a:pos x="T4" y="T5"/>
                    </a:cxn>
                    <a:cxn ang="0">
                      <a:pos x="T6" y="T7"/>
                    </a:cxn>
                  </a:cxnLst>
                  <a:rect l="0" t="0" r="r" b="b"/>
                  <a:pathLst>
                    <a:path w="8" h="8">
                      <a:moveTo>
                        <a:pt x="0" y="0"/>
                      </a:moveTo>
                      <a:cubicBezTo>
                        <a:pt x="0" y="8"/>
                        <a:pt x="0" y="8"/>
                        <a:pt x="0" y="8"/>
                      </a:cubicBezTo>
                      <a:cubicBezTo>
                        <a:pt x="8" y="8"/>
                        <a:pt x="8" y="8"/>
                        <a:pt x="8" y="8"/>
                      </a:cubicBezTo>
                      <a:cubicBezTo>
                        <a:pt x="6" y="5"/>
                        <a:pt x="3" y="2"/>
                        <a:pt x="0" y="0"/>
                      </a:cubicBezTo>
                    </a:path>
                  </a:pathLst>
                </a:custGeom>
                <a:solidFill>
                  <a:srgbClr val="DAE1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06" name="Rectangle 1280">
                  <a:extLst>
                    <a:ext uri="{FF2B5EF4-FFF2-40B4-BE49-F238E27FC236}">
                      <a16:creationId xmlns:a16="http://schemas.microsoft.com/office/drawing/2014/main" id="{277179D6-8AC5-488D-B375-D0604F5DFF14}"/>
                    </a:ext>
                  </a:extLst>
                </p:cNvPr>
                <p:cNvSpPr>
                  <a:spLocks noChangeArrowheads="1"/>
                </p:cNvSpPr>
                <p:nvPr/>
              </p:nvSpPr>
              <p:spPr bwMode="auto">
                <a:xfrm>
                  <a:off x="5065" y="1688"/>
                  <a:ext cx="33" cy="45"/>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07" name="Rectangle 1281">
                  <a:extLst>
                    <a:ext uri="{FF2B5EF4-FFF2-40B4-BE49-F238E27FC236}">
                      <a16:creationId xmlns:a16="http://schemas.microsoft.com/office/drawing/2014/main" id="{43113E14-8F82-4A27-A603-7FB98234B7A6}"/>
                    </a:ext>
                  </a:extLst>
                </p:cNvPr>
                <p:cNvSpPr>
                  <a:spLocks noChangeArrowheads="1"/>
                </p:cNvSpPr>
                <p:nvPr/>
              </p:nvSpPr>
              <p:spPr bwMode="auto">
                <a:xfrm>
                  <a:off x="5065" y="1688"/>
                  <a:ext cx="33"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08" name="Rectangle 1282">
                  <a:extLst>
                    <a:ext uri="{FF2B5EF4-FFF2-40B4-BE49-F238E27FC236}">
                      <a16:creationId xmlns:a16="http://schemas.microsoft.com/office/drawing/2014/main" id="{E5396339-F651-49AF-BAE6-7B6581BE9E07}"/>
                    </a:ext>
                  </a:extLst>
                </p:cNvPr>
                <p:cNvSpPr>
                  <a:spLocks noChangeArrowheads="1"/>
                </p:cNvSpPr>
                <p:nvPr/>
              </p:nvSpPr>
              <p:spPr bwMode="auto">
                <a:xfrm>
                  <a:off x="5257" y="1622"/>
                  <a:ext cx="33" cy="44"/>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09" name="Rectangle 1283">
                  <a:extLst>
                    <a:ext uri="{FF2B5EF4-FFF2-40B4-BE49-F238E27FC236}">
                      <a16:creationId xmlns:a16="http://schemas.microsoft.com/office/drawing/2014/main" id="{6DD01172-8090-466B-9EFC-51D2AE2197D8}"/>
                    </a:ext>
                  </a:extLst>
                </p:cNvPr>
                <p:cNvSpPr>
                  <a:spLocks noChangeArrowheads="1"/>
                </p:cNvSpPr>
                <p:nvPr/>
              </p:nvSpPr>
              <p:spPr bwMode="auto">
                <a:xfrm>
                  <a:off x="5257" y="1622"/>
                  <a:ext cx="33"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10" name="Freeform 1284">
                  <a:extLst>
                    <a:ext uri="{FF2B5EF4-FFF2-40B4-BE49-F238E27FC236}">
                      <a16:creationId xmlns:a16="http://schemas.microsoft.com/office/drawing/2014/main" id="{AABD7C47-5D75-40B5-9870-233D595790D2}"/>
                    </a:ext>
                  </a:extLst>
                </p:cNvPr>
                <p:cNvSpPr>
                  <a:spLocks/>
                </p:cNvSpPr>
                <p:nvPr/>
              </p:nvSpPr>
              <p:spPr bwMode="auto">
                <a:xfrm>
                  <a:off x="5194" y="1755"/>
                  <a:ext cx="33" cy="44"/>
                </a:xfrm>
                <a:custGeom>
                  <a:avLst/>
                  <a:gdLst>
                    <a:gd name="T0" fmla="*/ 9 w 9"/>
                    <a:gd name="T1" fmla="*/ 0 h 12"/>
                    <a:gd name="T2" fmla="*/ 0 w 9"/>
                    <a:gd name="T3" fmla="*/ 0 h 12"/>
                    <a:gd name="T4" fmla="*/ 0 w 9"/>
                    <a:gd name="T5" fmla="*/ 12 h 12"/>
                    <a:gd name="T6" fmla="*/ 3 w 9"/>
                    <a:gd name="T7" fmla="*/ 12 h 12"/>
                    <a:gd name="T8" fmla="*/ 9 w 9"/>
                    <a:gd name="T9" fmla="*/ 5 h 12"/>
                    <a:gd name="T10" fmla="*/ 9 w 9"/>
                    <a:gd name="T11" fmla="*/ 0 h 12"/>
                  </a:gdLst>
                  <a:ahLst/>
                  <a:cxnLst>
                    <a:cxn ang="0">
                      <a:pos x="T0" y="T1"/>
                    </a:cxn>
                    <a:cxn ang="0">
                      <a:pos x="T2" y="T3"/>
                    </a:cxn>
                    <a:cxn ang="0">
                      <a:pos x="T4" y="T5"/>
                    </a:cxn>
                    <a:cxn ang="0">
                      <a:pos x="T6" y="T7"/>
                    </a:cxn>
                    <a:cxn ang="0">
                      <a:pos x="T8" y="T9"/>
                    </a:cxn>
                    <a:cxn ang="0">
                      <a:pos x="T10" y="T11"/>
                    </a:cxn>
                  </a:cxnLst>
                  <a:rect l="0" t="0" r="r" b="b"/>
                  <a:pathLst>
                    <a:path w="9" h="12">
                      <a:moveTo>
                        <a:pt x="9" y="0"/>
                      </a:moveTo>
                      <a:cubicBezTo>
                        <a:pt x="0" y="0"/>
                        <a:pt x="0" y="0"/>
                        <a:pt x="0" y="0"/>
                      </a:cubicBezTo>
                      <a:cubicBezTo>
                        <a:pt x="0" y="12"/>
                        <a:pt x="0" y="12"/>
                        <a:pt x="0" y="12"/>
                      </a:cubicBezTo>
                      <a:cubicBezTo>
                        <a:pt x="3" y="12"/>
                        <a:pt x="3" y="12"/>
                        <a:pt x="3" y="12"/>
                      </a:cubicBezTo>
                      <a:cubicBezTo>
                        <a:pt x="5" y="10"/>
                        <a:pt x="7" y="7"/>
                        <a:pt x="9" y="5"/>
                      </a:cubicBezTo>
                      <a:cubicBezTo>
                        <a:pt x="9" y="0"/>
                        <a:pt x="9" y="0"/>
                        <a:pt x="9" y="0"/>
                      </a:cubicBezTo>
                    </a:path>
                  </a:pathLst>
                </a:custGeom>
                <a:solidFill>
                  <a:srgbClr val="DAE1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11" name="Rectangle 1285">
                  <a:extLst>
                    <a:ext uri="{FF2B5EF4-FFF2-40B4-BE49-F238E27FC236}">
                      <a16:creationId xmlns:a16="http://schemas.microsoft.com/office/drawing/2014/main" id="{79E6D164-338E-4B6E-A65F-EB8590EDAEFD}"/>
                    </a:ext>
                  </a:extLst>
                </p:cNvPr>
                <p:cNvSpPr>
                  <a:spLocks noChangeArrowheads="1"/>
                </p:cNvSpPr>
                <p:nvPr/>
              </p:nvSpPr>
              <p:spPr bwMode="auto">
                <a:xfrm>
                  <a:off x="5194" y="1622"/>
                  <a:ext cx="33" cy="44"/>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12" name="Rectangle 1286">
                  <a:extLst>
                    <a:ext uri="{FF2B5EF4-FFF2-40B4-BE49-F238E27FC236}">
                      <a16:creationId xmlns:a16="http://schemas.microsoft.com/office/drawing/2014/main" id="{D0B12D2F-F0BE-4393-A77B-B6538AED56AC}"/>
                    </a:ext>
                  </a:extLst>
                </p:cNvPr>
                <p:cNvSpPr>
                  <a:spLocks noChangeArrowheads="1"/>
                </p:cNvSpPr>
                <p:nvPr/>
              </p:nvSpPr>
              <p:spPr bwMode="auto">
                <a:xfrm>
                  <a:off x="5194" y="1622"/>
                  <a:ext cx="33"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13" name="Rectangle 1287">
                  <a:extLst>
                    <a:ext uri="{FF2B5EF4-FFF2-40B4-BE49-F238E27FC236}">
                      <a16:creationId xmlns:a16="http://schemas.microsoft.com/office/drawing/2014/main" id="{6120BD03-1544-4B3B-8877-151C8F4F9EFB}"/>
                    </a:ext>
                  </a:extLst>
                </p:cNvPr>
                <p:cNvSpPr>
                  <a:spLocks noChangeArrowheads="1"/>
                </p:cNvSpPr>
                <p:nvPr/>
              </p:nvSpPr>
              <p:spPr bwMode="auto">
                <a:xfrm>
                  <a:off x="5065" y="1622"/>
                  <a:ext cx="33" cy="44"/>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14" name="Rectangle 1288">
                  <a:extLst>
                    <a:ext uri="{FF2B5EF4-FFF2-40B4-BE49-F238E27FC236}">
                      <a16:creationId xmlns:a16="http://schemas.microsoft.com/office/drawing/2014/main" id="{9822E13D-1275-4398-8570-8AAAD5667A9D}"/>
                    </a:ext>
                  </a:extLst>
                </p:cNvPr>
                <p:cNvSpPr>
                  <a:spLocks noChangeArrowheads="1"/>
                </p:cNvSpPr>
                <p:nvPr/>
              </p:nvSpPr>
              <p:spPr bwMode="auto">
                <a:xfrm>
                  <a:off x="5065" y="1622"/>
                  <a:ext cx="33"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15" name="Rectangle 1289">
                  <a:extLst>
                    <a:ext uri="{FF2B5EF4-FFF2-40B4-BE49-F238E27FC236}">
                      <a16:creationId xmlns:a16="http://schemas.microsoft.com/office/drawing/2014/main" id="{76D2D1B8-BDC6-4C44-AF11-2C797E4F335F}"/>
                    </a:ext>
                  </a:extLst>
                </p:cNvPr>
                <p:cNvSpPr>
                  <a:spLocks noChangeArrowheads="1"/>
                </p:cNvSpPr>
                <p:nvPr/>
              </p:nvSpPr>
              <p:spPr bwMode="auto">
                <a:xfrm>
                  <a:off x="5132" y="1622"/>
                  <a:ext cx="29" cy="44"/>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16" name="Rectangle 1290">
                  <a:extLst>
                    <a:ext uri="{FF2B5EF4-FFF2-40B4-BE49-F238E27FC236}">
                      <a16:creationId xmlns:a16="http://schemas.microsoft.com/office/drawing/2014/main" id="{28993BF0-F20F-42CD-877E-74785220796E}"/>
                    </a:ext>
                  </a:extLst>
                </p:cNvPr>
                <p:cNvSpPr>
                  <a:spLocks noChangeArrowheads="1"/>
                </p:cNvSpPr>
                <p:nvPr/>
              </p:nvSpPr>
              <p:spPr bwMode="auto">
                <a:xfrm>
                  <a:off x="5132" y="1622"/>
                  <a:ext cx="29"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17" name="Rectangle 1291">
                  <a:extLst>
                    <a:ext uri="{FF2B5EF4-FFF2-40B4-BE49-F238E27FC236}">
                      <a16:creationId xmlns:a16="http://schemas.microsoft.com/office/drawing/2014/main" id="{FCC74A79-A5CE-458B-8A1E-878E383B2B9A}"/>
                    </a:ext>
                  </a:extLst>
                </p:cNvPr>
                <p:cNvSpPr>
                  <a:spLocks noChangeArrowheads="1"/>
                </p:cNvSpPr>
                <p:nvPr/>
              </p:nvSpPr>
              <p:spPr bwMode="auto">
                <a:xfrm>
                  <a:off x="5132" y="1755"/>
                  <a:ext cx="29" cy="44"/>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18" name="Rectangle 1292">
                  <a:extLst>
                    <a:ext uri="{FF2B5EF4-FFF2-40B4-BE49-F238E27FC236}">
                      <a16:creationId xmlns:a16="http://schemas.microsoft.com/office/drawing/2014/main" id="{E520F2F3-15D9-4896-8E00-F8F8419D3726}"/>
                    </a:ext>
                  </a:extLst>
                </p:cNvPr>
                <p:cNvSpPr>
                  <a:spLocks noChangeArrowheads="1"/>
                </p:cNvSpPr>
                <p:nvPr/>
              </p:nvSpPr>
              <p:spPr bwMode="auto">
                <a:xfrm>
                  <a:off x="5132" y="1755"/>
                  <a:ext cx="29"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19" name="Rectangle 1293">
                  <a:extLst>
                    <a:ext uri="{FF2B5EF4-FFF2-40B4-BE49-F238E27FC236}">
                      <a16:creationId xmlns:a16="http://schemas.microsoft.com/office/drawing/2014/main" id="{F135CCDF-EE55-4DF9-AC33-B7F4475F3668}"/>
                    </a:ext>
                  </a:extLst>
                </p:cNvPr>
                <p:cNvSpPr>
                  <a:spLocks noChangeArrowheads="1"/>
                </p:cNvSpPr>
                <p:nvPr/>
              </p:nvSpPr>
              <p:spPr bwMode="auto">
                <a:xfrm>
                  <a:off x="5065" y="2081"/>
                  <a:ext cx="33" cy="44"/>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20" name="Rectangle 1294">
                  <a:extLst>
                    <a:ext uri="{FF2B5EF4-FFF2-40B4-BE49-F238E27FC236}">
                      <a16:creationId xmlns:a16="http://schemas.microsoft.com/office/drawing/2014/main" id="{80DE90C9-069E-4C93-8E6B-43545D99A36F}"/>
                    </a:ext>
                  </a:extLst>
                </p:cNvPr>
                <p:cNvSpPr>
                  <a:spLocks noChangeArrowheads="1"/>
                </p:cNvSpPr>
                <p:nvPr/>
              </p:nvSpPr>
              <p:spPr bwMode="auto">
                <a:xfrm>
                  <a:off x="5065" y="2081"/>
                  <a:ext cx="33"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21" name="Rectangle 1295">
                  <a:extLst>
                    <a:ext uri="{FF2B5EF4-FFF2-40B4-BE49-F238E27FC236}">
                      <a16:creationId xmlns:a16="http://schemas.microsoft.com/office/drawing/2014/main" id="{9080C7FF-FABD-476D-8230-04165760CB59}"/>
                    </a:ext>
                  </a:extLst>
                </p:cNvPr>
                <p:cNvSpPr>
                  <a:spLocks noChangeArrowheads="1"/>
                </p:cNvSpPr>
                <p:nvPr/>
              </p:nvSpPr>
              <p:spPr bwMode="auto">
                <a:xfrm>
                  <a:off x="5065" y="2147"/>
                  <a:ext cx="33" cy="44"/>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22" name="Rectangle 1296">
                  <a:extLst>
                    <a:ext uri="{FF2B5EF4-FFF2-40B4-BE49-F238E27FC236}">
                      <a16:creationId xmlns:a16="http://schemas.microsoft.com/office/drawing/2014/main" id="{D40A0FF3-C716-4AC2-97AF-D0A4C95EF0B3}"/>
                    </a:ext>
                  </a:extLst>
                </p:cNvPr>
                <p:cNvSpPr>
                  <a:spLocks noChangeArrowheads="1"/>
                </p:cNvSpPr>
                <p:nvPr/>
              </p:nvSpPr>
              <p:spPr bwMode="auto">
                <a:xfrm>
                  <a:off x="5065" y="2147"/>
                  <a:ext cx="33"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23" name="Rectangle 1297">
                  <a:extLst>
                    <a:ext uri="{FF2B5EF4-FFF2-40B4-BE49-F238E27FC236}">
                      <a16:creationId xmlns:a16="http://schemas.microsoft.com/office/drawing/2014/main" id="{4D6340DB-839C-49FE-A599-F10676F54D2B}"/>
                    </a:ext>
                  </a:extLst>
                </p:cNvPr>
                <p:cNvSpPr>
                  <a:spLocks noChangeArrowheads="1"/>
                </p:cNvSpPr>
                <p:nvPr/>
              </p:nvSpPr>
              <p:spPr bwMode="auto">
                <a:xfrm>
                  <a:off x="5132" y="2019"/>
                  <a:ext cx="29" cy="44"/>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24" name="Rectangle 1298">
                  <a:extLst>
                    <a:ext uri="{FF2B5EF4-FFF2-40B4-BE49-F238E27FC236}">
                      <a16:creationId xmlns:a16="http://schemas.microsoft.com/office/drawing/2014/main" id="{B377F638-9531-48AB-906E-20CF77241895}"/>
                    </a:ext>
                  </a:extLst>
                </p:cNvPr>
                <p:cNvSpPr>
                  <a:spLocks noChangeArrowheads="1"/>
                </p:cNvSpPr>
                <p:nvPr/>
              </p:nvSpPr>
              <p:spPr bwMode="auto">
                <a:xfrm>
                  <a:off x="5132" y="2019"/>
                  <a:ext cx="29"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25" name="Freeform 1299">
                  <a:extLst>
                    <a:ext uri="{FF2B5EF4-FFF2-40B4-BE49-F238E27FC236}">
                      <a16:creationId xmlns:a16="http://schemas.microsoft.com/office/drawing/2014/main" id="{C57C718F-1CF9-4514-925A-AFA2D406C437}"/>
                    </a:ext>
                  </a:extLst>
                </p:cNvPr>
                <p:cNvSpPr>
                  <a:spLocks/>
                </p:cNvSpPr>
                <p:nvPr/>
              </p:nvSpPr>
              <p:spPr bwMode="auto">
                <a:xfrm>
                  <a:off x="5194" y="1978"/>
                  <a:ext cx="11" cy="19"/>
                </a:xfrm>
                <a:custGeom>
                  <a:avLst/>
                  <a:gdLst>
                    <a:gd name="T0" fmla="*/ 0 w 3"/>
                    <a:gd name="T1" fmla="*/ 0 h 5"/>
                    <a:gd name="T2" fmla="*/ 0 w 3"/>
                    <a:gd name="T3" fmla="*/ 5 h 5"/>
                    <a:gd name="T4" fmla="*/ 3 w 3"/>
                    <a:gd name="T5" fmla="*/ 5 h 5"/>
                    <a:gd name="T6" fmla="*/ 0 w 3"/>
                    <a:gd name="T7" fmla="*/ 0 h 5"/>
                  </a:gdLst>
                  <a:ahLst/>
                  <a:cxnLst>
                    <a:cxn ang="0">
                      <a:pos x="T0" y="T1"/>
                    </a:cxn>
                    <a:cxn ang="0">
                      <a:pos x="T2" y="T3"/>
                    </a:cxn>
                    <a:cxn ang="0">
                      <a:pos x="T4" y="T5"/>
                    </a:cxn>
                    <a:cxn ang="0">
                      <a:pos x="T6" y="T7"/>
                    </a:cxn>
                  </a:cxnLst>
                  <a:rect l="0" t="0" r="r" b="b"/>
                  <a:pathLst>
                    <a:path w="3" h="5">
                      <a:moveTo>
                        <a:pt x="0" y="0"/>
                      </a:moveTo>
                      <a:cubicBezTo>
                        <a:pt x="0" y="5"/>
                        <a:pt x="0" y="5"/>
                        <a:pt x="0" y="5"/>
                      </a:cubicBezTo>
                      <a:cubicBezTo>
                        <a:pt x="3" y="5"/>
                        <a:pt x="3" y="5"/>
                        <a:pt x="3" y="5"/>
                      </a:cubicBezTo>
                      <a:cubicBezTo>
                        <a:pt x="2" y="3"/>
                        <a:pt x="1" y="1"/>
                        <a:pt x="0" y="0"/>
                      </a:cubicBezTo>
                    </a:path>
                  </a:pathLst>
                </a:custGeom>
                <a:solidFill>
                  <a:srgbClr val="DAE1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26" name="Freeform 1300">
                  <a:extLst>
                    <a:ext uri="{FF2B5EF4-FFF2-40B4-BE49-F238E27FC236}">
                      <a16:creationId xmlns:a16="http://schemas.microsoft.com/office/drawing/2014/main" id="{D93DD9A4-61BB-4A3F-AF48-1944674E619D}"/>
                    </a:ext>
                  </a:extLst>
                </p:cNvPr>
                <p:cNvSpPr>
                  <a:spLocks/>
                </p:cNvSpPr>
                <p:nvPr/>
              </p:nvSpPr>
              <p:spPr bwMode="auto">
                <a:xfrm>
                  <a:off x="5194" y="2019"/>
                  <a:ext cx="33" cy="44"/>
                </a:xfrm>
                <a:custGeom>
                  <a:avLst/>
                  <a:gdLst>
                    <a:gd name="T0" fmla="*/ 7 w 9"/>
                    <a:gd name="T1" fmla="*/ 0 h 12"/>
                    <a:gd name="T2" fmla="*/ 0 w 9"/>
                    <a:gd name="T3" fmla="*/ 0 h 12"/>
                    <a:gd name="T4" fmla="*/ 0 w 9"/>
                    <a:gd name="T5" fmla="*/ 12 h 12"/>
                    <a:gd name="T6" fmla="*/ 9 w 9"/>
                    <a:gd name="T7" fmla="*/ 12 h 12"/>
                    <a:gd name="T8" fmla="*/ 9 w 9"/>
                    <a:gd name="T9" fmla="*/ 1 h 12"/>
                    <a:gd name="T10" fmla="*/ 7 w 9"/>
                    <a:gd name="T11" fmla="*/ 0 h 12"/>
                  </a:gdLst>
                  <a:ahLst/>
                  <a:cxnLst>
                    <a:cxn ang="0">
                      <a:pos x="T0" y="T1"/>
                    </a:cxn>
                    <a:cxn ang="0">
                      <a:pos x="T2" y="T3"/>
                    </a:cxn>
                    <a:cxn ang="0">
                      <a:pos x="T4" y="T5"/>
                    </a:cxn>
                    <a:cxn ang="0">
                      <a:pos x="T6" y="T7"/>
                    </a:cxn>
                    <a:cxn ang="0">
                      <a:pos x="T8" y="T9"/>
                    </a:cxn>
                    <a:cxn ang="0">
                      <a:pos x="T10" y="T11"/>
                    </a:cxn>
                  </a:cxnLst>
                  <a:rect l="0" t="0" r="r" b="b"/>
                  <a:pathLst>
                    <a:path w="9" h="12">
                      <a:moveTo>
                        <a:pt x="7" y="0"/>
                      </a:moveTo>
                      <a:cubicBezTo>
                        <a:pt x="0" y="0"/>
                        <a:pt x="0" y="0"/>
                        <a:pt x="0" y="0"/>
                      </a:cubicBezTo>
                      <a:cubicBezTo>
                        <a:pt x="0" y="12"/>
                        <a:pt x="0" y="12"/>
                        <a:pt x="0" y="12"/>
                      </a:cubicBezTo>
                      <a:cubicBezTo>
                        <a:pt x="9" y="12"/>
                        <a:pt x="9" y="12"/>
                        <a:pt x="9" y="12"/>
                      </a:cubicBezTo>
                      <a:cubicBezTo>
                        <a:pt x="9" y="1"/>
                        <a:pt x="9" y="1"/>
                        <a:pt x="9" y="1"/>
                      </a:cubicBezTo>
                      <a:cubicBezTo>
                        <a:pt x="8" y="1"/>
                        <a:pt x="8" y="0"/>
                        <a:pt x="7" y="0"/>
                      </a:cubicBezTo>
                    </a:path>
                  </a:pathLst>
                </a:custGeom>
                <a:solidFill>
                  <a:srgbClr val="DAE1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27" name="Freeform 1301">
                  <a:extLst>
                    <a:ext uri="{FF2B5EF4-FFF2-40B4-BE49-F238E27FC236}">
                      <a16:creationId xmlns:a16="http://schemas.microsoft.com/office/drawing/2014/main" id="{6077FD1F-1549-41B3-AB4D-55294709AEB7}"/>
                    </a:ext>
                  </a:extLst>
                </p:cNvPr>
                <p:cNvSpPr>
                  <a:spLocks/>
                </p:cNvSpPr>
                <p:nvPr/>
              </p:nvSpPr>
              <p:spPr bwMode="auto">
                <a:xfrm>
                  <a:off x="5257" y="1688"/>
                  <a:ext cx="33" cy="45"/>
                </a:xfrm>
                <a:custGeom>
                  <a:avLst/>
                  <a:gdLst>
                    <a:gd name="T0" fmla="*/ 9 w 9"/>
                    <a:gd name="T1" fmla="*/ 0 h 12"/>
                    <a:gd name="T2" fmla="*/ 0 w 9"/>
                    <a:gd name="T3" fmla="*/ 0 h 12"/>
                    <a:gd name="T4" fmla="*/ 0 w 9"/>
                    <a:gd name="T5" fmla="*/ 12 h 12"/>
                    <a:gd name="T6" fmla="*/ 7 w 9"/>
                    <a:gd name="T7" fmla="*/ 12 h 12"/>
                    <a:gd name="T8" fmla="*/ 9 w 9"/>
                    <a:gd name="T9" fmla="*/ 11 h 12"/>
                    <a:gd name="T10" fmla="*/ 9 w 9"/>
                    <a:gd name="T11" fmla="*/ 0 h 12"/>
                  </a:gdLst>
                  <a:ahLst/>
                  <a:cxnLst>
                    <a:cxn ang="0">
                      <a:pos x="T0" y="T1"/>
                    </a:cxn>
                    <a:cxn ang="0">
                      <a:pos x="T2" y="T3"/>
                    </a:cxn>
                    <a:cxn ang="0">
                      <a:pos x="T4" y="T5"/>
                    </a:cxn>
                    <a:cxn ang="0">
                      <a:pos x="T6" y="T7"/>
                    </a:cxn>
                    <a:cxn ang="0">
                      <a:pos x="T8" y="T9"/>
                    </a:cxn>
                    <a:cxn ang="0">
                      <a:pos x="T10" y="T11"/>
                    </a:cxn>
                  </a:cxnLst>
                  <a:rect l="0" t="0" r="r" b="b"/>
                  <a:pathLst>
                    <a:path w="9" h="12">
                      <a:moveTo>
                        <a:pt x="9" y="0"/>
                      </a:moveTo>
                      <a:cubicBezTo>
                        <a:pt x="0" y="0"/>
                        <a:pt x="0" y="0"/>
                        <a:pt x="0" y="0"/>
                      </a:cubicBezTo>
                      <a:cubicBezTo>
                        <a:pt x="0" y="12"/>
                        <a:pt x="0" y="12"/>
                        <a:pt x="0" y="12"/>
                      </a:cubicBezTo>
                      <a:cubicBezTo>
                        <a:pt x="7" y="12"/>
                        <a:pt x="7" y="12"/>
                        <a:pt x="7" y="12"/>
                      </a:cubicBezTo>
                      <a:cubicBezTo>
                        <a:pt x="8" y="12"/>
                        <a:pt x="8" y="11"/>
                        <a:pt x="9" y="11"/>
                      </a:cubicBezTo>
                      <a:cubicBezTo>
                        <a:pt x="9" y="0"/>
                        <a:pt x="9" y="0"/>
                        <a:pt x="9" y="0"/>
                      </a:cubicBezTo>
                    </a:path>
                  </a:pathLst>
                </a:custGeom>
                <a:solidFill>
                  <a:srgbClr val="DAE1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28" name="Rectangle 1302">
                  <a:extLst>
                    <a:ext uri="{FF2B5EF4-FFF2-40B4-BE49-F238E27FC236}">
                      <a16:creationId xmlns:a16="http://schemas.microsoft.com/office/drawing/2014/main" id="{4FA7DCD9-D346-4133-8F5E-6643E74BD998}"/>
                    </a:ext>
                  </a:extLst>
                </p:cNvPr>
                <p:cNvSpPr>
                  <a:spLocks noChangeArrowheads="1"/>
                </p:cNvSpPr>
                <p:nvPr/>
              </p:nvSpPr>
              <p:spPr bwMode="auto">
                <a:xfrm>
                  <a:off x="5132" y="1688"/>
                  <a:ext cx="29" cy="45"/>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29" name="Rectangle 1303">
                  <a:extLst>
                    <a:ext uri="{FF2B5EF4-FFF2-40B4-BE49-F238E27FC236}">
                      <a16:creationId xmlns:a16="http://schemas.microsoft.com/office/drawing/2014/main" id="{DEEEA66D-633F-458E-B4DC-788313BD7C8D}"/>
                    </a:ext>
                  </a:extLst>
                </p:cNvPr>
                <p:cNvSpPr>
                  <a:spLocks noChangeArrowheads="1"/>
                </p:cNvSpPr>
                <p:nvPr/>
              </p:nvSpPr>
              <p:spPr bwMode="auto">
                <a:xfrm>
                  <a:off x="5132" y="1688"/>
                  <a:ext cx="29"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30" name="Rectangle 1304">
                  <a:extLst>
                    <a:ext uri="{FF2B5EF4-FFF2-40B4-BE49-F238E27FC236}">
                      <a16:creationId xmlns:a16="http://schemas.microsoft.com/office/drawing/2014/main" id="{942418B6-37AB-4AE0-98C2-E83FAF205BD2}"/>
                    </a:ext>
                  </a:extLst>
                </p:cNvPr>
                <p:cNvSpPr>
                  <a:spLocks noChangeArrowheads="1"/>
                </p:cNvSpPr>
                <p:nvPr/>
              </p:nvSpPr>
              <p:spPr bwMode="auto">
                <a:xfrm>
                  <a:off x="5194" y="1688"/>
                  <a:ext cx="33" cy="45"/>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31" name="Rectangle 1305">
                  <a:extLst>
                    <a:ext uri="{FF2B5EF4-FFF2-40B4-BE49-F238E27FC236}">
                      <a16:creationId xmlns:a16="http://schemas.microsoft.com/office/drawing/2014/main" id="{EC29808A-BA90-4E28-9E49-A11836A84E20}"/>
                    </a:ext>
                  </a:extLst>
                </p:cNvPr>
                <p:cNvSpPr>
                  <a:spLocks noChangeArrowheads="1"/>
                </p:cNvSpPr>
                <p:nvPr/>
              </p:nvSpPr>
              <p:spPr bwMode="auto">
                <a:xfrm>
                  <a:off x="5194" y="1688"/>
                  <a:ext cx="33"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32" name="Rectangle 1306">
                  <a:extLst>
                    <a:ext uri="{FF2B5EF4-FFF2-40B4-BE49-F238E27FC236}">
                      <a16:creationId xmlns:a16="http://schemas.microsoft.com/office/drawing/2014/main" id="{EB77C2E1-6F8C-4D3D-A52B-5DF51C42A6B7}"/>
                    </a:ext>
                  </a:extLst>
                </p:cNvPr>
                <p:cNvSpPr>
                  <a:spLocks noChangeArrowheads="1"/>
                </p:cNvSpPr>
                <p:nvPr/>
              </p:nvSpPr>
              <p:spPr bwMode="auto">
                <a:xfrm>
                  <a:off x="5323" y="1622"/>
                  <a:ext cx="29" cy="44"/>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33" name="Rectangle 1307">
                  <a:extLst>
                    <a:ext uri="{FF2B5EF4-FFF2-40B4-BE49-F238E27FC236}">
                      <a16:creationId xmlns:a16="http://schemas.microsoft.com/office/drawing/2014/main" id="{93331F1A-3BF0-4EB9-AC3A-10F5766D3454}"/>
                    </a:ext>
                  </a:extLst>
                </p:cNvPr>
                <p:cNvSpPr>
                  <a:spLocks noChangeArrowheads="1"/>
                </p:cNvSpPr>
                <p:nvPr/>
              </p:nvSpPr>
              <p:spPr bwMode="auto">
                <a:xfrm>
                  <a:off x="5323" y="1622"/>
                  <a:ext cx="29"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34" name="Freeform 1308">
                  <a:extLst>
                    <a:ext uri="{FF2B5EF4-FFF2-40B4-BE49-F238E27FC236}">
                      <a16:creationId xmlns:a16="http://schemas.microsoft.com/office/drawing/2014/main" id="{41E691E9-1C6E-444D-913B-C0F0E649CF25}"/>
                    </a:ext>
                  </a:extLst>
                </p:cNvPr>
                <p:cNvSpPr>
                  <a:spLocks/>
                </p:cNvSpPr>
                <p:nvPr/>
              </p:nvSpPr>
              <p:spPr bwMode="auto">
                <a:xfrm>
                  <a:off x="5385" y="1688"/>
                  <a:ext cx="34" cy="37"/>
                </a:xfrm>
                <a:custGeom>
                  <a:avLst/>
                  <a:gdLst>
                    <a:gd name="T0" fmla="*/ 9 w 9"/>
                    <a:gd name="T1" fmla="*/ 0 h 10"/>
                    <a:gd name="T2" fmla="*/ 0 w 9"/>
                    <a:gd name="T3" fmla="*/ 0 h 10"/>
                    <a:gd name="T4" fmla="*/ 0 w 9"/>
                    <a:gd name="T5" fmla="*/ 8 h 10"/>
                    <a:gd name="T6" fmla="*/ 9 w 9"/>
                    <a:gd name="T7" fmla="*/ 10 h 10"/>
                    <a:gd name="T8" fmla="*/ 9 w 9"/>
                    <a:gd name="T9" fmla="*/ 0 h 10"/>
                  </a:gdLst>
                  <a:ahLst/>
                  <a:cxnLst>
                    <a:cxn ang="0">
                      <a:pos x="T0" y="T1"/>
                    </a:cxn>
                    <a:cxn ang="0">
                      <a:pos x="T2" y="T3"/>
                    </a:cxn>
                    <a:cxn ang="0">
                      <a:pos x="T4" y="T5"/>
                    </a:cxn>
                    <a:cxn ang="0">
                      <a:pos x="T6" y="T7"/>
                    </a:cxn>
                    <a:cxn ang="0">
                      <a:pos x="T8" y="T9"/>
                    </a:cxn>
                  </a:cxnLst>
                  <a:rect l="0" t="0" r="r" b="b"/>
                  <a:pathLst>
                    <a:path w="9" h="10">
                      <a:moveTo>
                        <a:pt x="9" y="0"/>
                      </a:moveTo>
                      <a:cubicBezTo>
                        <a:pt x="0" y="0"/>
                        <a:pt x="0" y="0"/>
                        <a:pt x="0" y="0"/>
                      </a:cubicBezTo>
                      <a:cubicBezTo>
                        <a:pt x="0" y="8"/>
                        <a:pt x="0" y="8"/>
                        <a:pt x="0" y="8"/>
                      </a:cubicBezTo>
                      <a:cubicBezTo>
                        <a:pt x="3" y="8"/>
                        <a:pt x="6" y="9"/>
                        <a:pt x="9" y="10"/>
                      </a:cubicBezTo>
                      <a:cubicBezTo>
                        <a:pt x="9" y="0"/>
                        <a:pt x="9" y="0"/>
                        <a:pt x="9" y="0"/>
                      </a:cubicBezTo>
                    </a:path>
                  </a:pathLst>
                </a:custGeom>
                <a:solidFill>
                  <a:srgbClr val="DAE1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35" name="Rectangle 1309">
                  <a:extLst>
                    <a:ext uri="{FF2B5EF4-FFF2-40B4-BE49-F238E27FC236}">
                      <a16:creationId xmlns:a16="http://schemas.microsoft.com/office/drawing/2014/main" id="{9498F15E-2659-41C7-AA67-67F60CD7BD44}"/>
                    </a:ext>
                  </a:extLst>
                </p:cNvPr>
                <p:cNvSpPr>
                  <a:spLocks noChangeArrowheads="1"/>
                </p:cNvSpPr>
                <p:nvPr/>
              </p:nvSpPr>
              <p:spPr bwMode="auto">
                <a:xfrm>
                  <a:off x="5385" y="1622"/>
                  <a:ext cx="34" cy="44"/>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36" name="Rectangle 1310">
                  <a:extLst>
                    <a:ext uri="{FF2B5EF4-FFF2-40B4-BE49-F238E27FC236}">
                      <a16:creationId xmlns:a16="http://schemas.microsoft.com/office/drawing/2014/main" id="{E79F1855-8717-44B9-A863-24B8FFC3A0D3}"/>
                    </a:ext>
                  </a:extLst>
                </p:cNvPr>
                <p:cNvSpPr>
                  <a:spLocks noChangeArrowheads="1"/>
                </p:cNvSpPr>
                <p:nvPr/>
              </p:nvSpPr>
              <p:spPr bwMode="auto">
                <a:xfrm>
                  <a:off x="5385" y="1622"/>
                  <a:ext cx="34"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37" name="Freeform 1311">
                  <a:extLst>
                    <a:ext uri="{FF2B5EF4-FFF2-40B4-BE49-F238E27FC236}">
                      <a16:creationId xmlns:a16="http://schemas.microsoft.com/office/drawing/2014/main" id="{7104E206-72F1-4712-87B9-77C8310163A1}"/>
                    </a:ext>
                  </a:extLst>
                </p:cNvPr>
                <p:cNvSpPr>
                  <a:spLocks/>
                </p:cNvSpPr>
                <p:nvPr/>
              </p:nvSpPr>
              <p:spPr bwMode="auto">
                <a:xfrm>
                  <a:off x="5323" y="1688"/>
                  <a:ext cx="29" cy="30"/>
                </a:xfrm>
                <a:custGeom>
                  <a:avLst/>
                  <a:gdLst>
                    <a:gd name="T0" fmla="*/ 8 w 8"/>
                    <a:gd name="T1" fmla="*/ 0 h 8"/>
                    <a:gd name="T2" fmla="*/ 0 w 8"/>
                    <a:gd name="T3" fmla="*/ 0 h 8"/>
                    <a:gd name="T4" fmla="*/ 0 w 8"/>
                    <a:gd name="T5" fmla="*/ 8 h 8"/>
                    <a:gd name="T6" fmla="*/ 8 w 8"/>
                    <a:gd name="T7" fmla="*/ 7 h 8"/>
                    <a:gd name="T8" fmla="*/ 8 w 8"/>
                    <a:gd name="T9" fmla="*/ 0 h 8"/>
                  </a:gdLst>
                  <a:ahLst/>
                  <a:cxnLst>
                    <a:cxn ang="0">
                      <a:pos x="T0" y="T1"/>
                    </a:cxn>
                    <a:cxn ang="0">
                      <a:pos x="T2" y="T3"/>
                    </a:cxn>
                    <a:cxn ang="0">
                      <a:pos x="T4" y="T5"/>
                    </a:cxn>
                    <a:cxn ang="0">
                      <a:pos x="T6" y="T7"/>
                    </a:cxn>
                    <a:cxn ang="0">
                      <a:pos x="T8" y="T9"/>
                    </a:cxn>
                  </a:cxnLst>
                  <a:rect l="0" t="0" r="r" b="b"/>
                  <a:pathLst>
                    <a:path w="8" h="8">
                      <a:moveTo>
                        <a:pt x="8" y="0"/>
                      </a:moveTo>
                      <a:cubicBezTo>
                        <a:pt x="0" y="0"/>
                        <a:pt x="0" y="0"/>
                        <a:pt x="0" y="0"/>
                      </a:cubicBezTo>
                      <a:cubicBezTo>
                        <a:pt x="0" y="8"/>
                        <a:pt x="0" y="8"/>
                        <a:pt x="0" y="8"/>
                      </a:cubicBezTo>
                      <a:cubicBezTo>
                        <a:pt x="3" y="8"/>
                        <a:pt x="5" y="8"/>
                        <a:pt x="8" y="7"/>
                      </a:cubicBezTo>
                      <a:cubicBezTo>
                        <a:pt x="8" y="0"/>
                        <a:pt x="8" y="0"/>
                        <a:pt x="8" y="0"/>
                      </a:cubicBezTo>
                    </a:path>
                  </a:pathLst>
                </a:custGeom>
                <a:solidFill>
                  <a:srgbClr val="DAE1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38" name="Rectangle 1312">
                  <a:extLst>
                    <a:ext uri="{FF2B5EF4-FFF2-40B4-BE49-F238E27FC236}">
                      <a16:creationId xmlns:a16="http://schemas.microsoft.com/office/drawing/2014/main" id="{69EB6528-CE09-414D-A375-BBDAACE48772}"/>
                    </a:ext>
                  </a:extLst>
                </p:cNvPr>
                <p:cNvSpPr>
                  <a:spLocks noChangeArrowheads="1"/>
                </p:cNvSpPr>
                <p:nvPr/>
              </p:nvSpPr>
              <p:spPr bwMode="auto">
                <a:xfrm>
                  <a:off x="5257" y="2147"/>
                  <a:ext cx="33" cy="44"/>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39" name="Rectangle 1313">
                  <a:extLst>
                    <a:ext uri="{FF2B5EF4-FFF2-40B4-BE49-F238E27FC236}">
                      <a16:creationId xmlns:a16="http://schemas.microsoft.com/office/drawing/2014/main" id="{DC1A2EF7-7C05-492C-8F28-196D842506F1}"/>
                    </a:ext>
                  </a:extLst>
                </p:cNvPr>
                <p:cNvSpPr>
                  <a:spLocks noChangeArrowheads="1"/>
                </p:cNvSpPr>
                <p:nvPr/>
              </p:nvSpPr>
              <p:spPr bwMode="auto">
                <a:xfrm>
                  <a:off x="5257" y="2147"/>
                  <a:ext cx="33"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0" name="Rectangle 1314">
                  <a:extLst>
                    <a:ext uri="{FF2B5EF4-FFF2-40B4-BE49-F238E27FC236}">
                      <a16:creationId xmlns:a16="http://schemas.microsoft.com/office/drawing/2014/main" id="{B357DDC2-FDED-456F-8A1E-C7AF629D0B5E}"/>
                    </a:ext>
                  </a:extLst>
                </p:cNvPr>
                <p:cNvSpPr>
                  <a:spLocks noChangeArrowheads="1"/>
                </p:cNvSpPr>
                <p:nvPr/>
              </p:nvSpPr>
              <p:spPr bwMode="auto">
                <a:xfrm>
                  <a:off x="5257" y="2279"/>
                  <a:ext cx="33" cy="37"/>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1" name="Rectangle 1315">
                  <a:extLst>
                    <a:ext uri="{FF2B5EF4-FFF2-40B4-BE49-F238E27FC236}">
                      <a16:creationId xmlns:a16="http://schemas.microsoft.com/office/drawing/2014/main" id="{741E23C0-A23C-4F5B-BC69-A1C6C974E072}"/>
                    </a:ext>
                  </a:extLst>
                </p:cNvPr>
                <p:cNvSpPr>
                  <a:spLocks noChangeArrowheads="1"/>
                </p:cNvSpPr>
                <p:nvPr/>
              </p:nvSpPr>
              <p:spPr bwMode="auto">
                <a:xfrm>
                  <a:off x="5257" y="2279"/>
                  <a:ext cx="33" cy="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2" name="Rectangle 1316">
                  <a:extLst>
                    <a:ext uri="{FF2B5EF4-FFF2-40B4-BE49-F238E27FC236}">
                      <a16:creationId xmlns:a16="http://schemas.microsoft.com/office/drawing/2014/main" id="{AB60FF6A-760C-461F-BA6E-E904E80B742B}"/>
                    </a:ext>
                  </a:extLst>
                </p:cNvPr>
                <p:cNvSpPr>
                  <a:spLocks noChangeArrowheads="1"/>
                </p:cNvSpPr>
                <p:nvPr/>
              </p:nvSpPr>
              <p:spPr bwMode="auto">
                <a:xfrm>
                  <a:off x="5257" y="2213"/>
                  <a:ext cx="33" cy="44"/>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3" name="Rectangle 1317">
                  <a:extLst>
                    <a:ext uri="{FF2B5EF4-FFF2-40B4-BE49-F238E27FC236}">
                      <a16:creationId xmlns:a16="http://schemas.microsoft.com/office/drawing/2014/main" id="{D10FC99F-D6BA-4361-8414-D4521094E20E}"/>
                    </a:ext>
                  </a:extLst>
                </p:cNvPr>
                <p:cNvSpPr>
                  <a:spLocks noChangeArrowheads="1"/>
                </p:cNvSpPr>
                <p:nvPr/>
              </p:nvSpPr>
              <p:spPr bwMode="auto">
                <a:xfrm>
                  <a:off x="5257" y="2213"/>
                  <a:ext cx="33"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4" name="Rectangle 1318">
                  <a:extLst>
                    <a:ext uri="{FF2B5EF4-FFF2-40B4-BE49-F238E27FC236}">
                      <a16:creationId xmlns:a16="http://schemas.microsoft.com/office/drawing/2014/main" id="{7F9ED74F-9FD7-4E95-BE2D-53A8E89483F8}"/>
                    </a:ext>
                  </a:extLst>
                </p:cNvPr>
                <p:cNvSpPr>
                  <a:spLocks noChangeArrowheads="1"/>
                </p:cNvSpPr>
                <p:nvPr/>
              </p:nvSpPr>
              <p:spPr bwMode="auto">
                <a:xfrm>
                  <a:off x="5194" y="2213"/>
                  <a:ext cx="33" cy="44"/>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5" name="Rectangle 1319">
                  <a:extLst>
                    <a:ext uri="{FF2B5EF4-FFF2-40B4-BE49-F238E27FC236}">
                      <a16:creationId xmlns:a16="http://schemas.microsoft.com/office/drawing/2014/main" id="{E8CC88CA-D5B5-47F5-85EB-C0DD5F2C1C02}"/>
                    </a:ext>
                  </a:extLst>
                </p:cNvPr>
                <p:cNvSpPr>
                  <a:spLocks noChangeArrowheads="1"/>
                </p:cNvSpPr>
                <p:nvPr/>
              </p:nvSpPr>
              <p:spPr bwMode="auto">
                <a:xfrm>
                  <a:off x="5194" y="2213"/>
                  <a:ext cx="33"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6" name="Rectangle 1320">
                  <a:extLst>
                    <a:ext uri="{FF2B5EF4-FFF2-40B4-BE49-F238E27FC236}">
                      <a16:creationId xmlns:a16="http://schemas.microsoft.com/office/drawing/2014/main" id="{07D2CA0C-70D6-4639-93D0-AA348B2140BB}"/>
                    </a:ext>
                  </a:extLst>
                </p:cNvPr>
                <p:cNvSpPr>
                  <a:spLocks noChangeArrowheads="1"/>
                </p:cNvSpPr>
                <p:nvPr/>
              </p:nvSpPr>
              <p:spPr bwMode="auto">
                <a:xfrm>
                  <a:off x="5194" y="2279"/>
                  <a:ext cx="33" cy="37"/>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7" name="Rectangle 1321">
                  <a:extLst>
                    <a:ext uri="{FF2B5EF4-FFF2-40B4-BE49-F238E27FC236}">
                      <a16:creationId xmlns:a16="http://schemas.microsoft.com/office/drawing/2014/main" id="{5D4CD2F3-9E93-4843-ABDE-6D3AF076745D}"/>
                    </a:ext>
                  </a:extLst>
                </p:cNvPr>
                <p:cNvSpPr>
                  <a:spLocks noChangeArrowheads="1"/>
                </p:cNvSpPr>
                <p:nvPr/>
              </p:nvSpPr>
              <p:spPr bwMode="auto">
                <a:xfrm>
                  <a:off x="5194" y="2279"/>
                  <a:ext cx="33" cy="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8" name="Rectangle 1322">
                  <a:extLst>
                    <a:ext uri="{FF2B5EF4-FFF2-40B4-BE49-F238E27FC236}">
                      <a16:creationId xmlns:a16="http://schemas.microsoft.com/office/drawing/2014/main" id="{37CB4B99-8438-409B-A324-B3001F907B33}"/>
                    </a:ext>
                  </a:extLst>
                </p:cNvPr>
                <p:cNvSpPr>
                  <a:spLocks noChangeArrowheads="1"/>
                </p:cNvSpPr>
                <p:nvPr/>
              </p:nvSpPr>
              <p:spPr bwMode="auto">
                <a:xfrm>
                  <a:off x="5194" y="2147"/>
                  <a:ext cx="33" cy="44"/>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9" name="Rectangle 1323">
                  <a:extLst>
                    <a:ext uri="{FF2B5EF4-FFF2-40B4-BE49-F238E27FC236}">
                      <a16:creationId xmlns:a16="http://schemas.microsoft.com/office/drawing/2014/main" id="{5D0D664B-C9F3-4511-9186-CDBC4312D24D}"/>
                    </a:ext>
                  </a:extLst>
                </p:cNvPr>
                <p:cNvSpPr>
                  <a:spLocks noChangeArrowheads="1"/>
                </p:cNvSpPr>
                <p:nvPr/>
              </p:nvSpPr>
              <p:spPr bwMode="auto">
                <a:xfrm>
                  <a:off x="5194" y="2147"/>
                  <a:ext cx="33"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50" name="Rectangle 1324">
                  <a:extLst>
                    <a:ext uri="{FF2B5EF4-FFF2-40B4-BE49-F238E27FC236}">
                      <a16:creationId xmlns:a16="http://schemas.microsoft.com/office/drawing/2014/main" id="{D762AE55-2F94-496F-96B5-C9F83E69F392}"/>
                    </a:ext>
                  </a:extLst>
                </p:cNvPr>
                <p:cNvSpPr>
                  <a:spLocks noChangeArrowheads="1"/>
                </p:cNvSpPr>
                <p:nvPr/>
              </p:nvSpPr>
              <p:spPr bwMode="auto">
                <a:xfrm>
                  <a:off x="5065" y="2213"/>
                  <a:ext cx="33" cy="44"/>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51" name="Rectangle 1325">
                  <a:extLst>
                    <a:ext uri="{FF2B5EF4-FFF2-40B4-BE49-F238E27FC236}">
                      <a16:creationId xmlns:a16="http://schemas.microsoft.com/office/drawing/2014/main" id="{1E73E1CE-E4A8-4091-A9FE-17482BF966CD}"/>
                    </a:ext>
                  </a:extLst>
                </p:cNvPr>
                <p:cNvSpPr>
                  <a:spLocks noChangeArrowheads="1"/>
                </p:cNvSpPr>
                <p:nvPr/>
              </p:nvSpPr>
              <p:spPr bwMode="auto">
                <a:xfrm>
                  <a:off x="5065" y="2213"/>
                  <a:ext cx="33"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52" name="Rectangle 1326">
                  <a:extLst>
                    <a:ext uri="{FF2B5EF4-FFF2-40B4-BE49-F238E27FC236}">
                      <a16:creationId xmlns:a16="http://schemas.microsoft.com/office/drawing/2014/main" id="{4DCB6242-DFE7-4B05-A1B2-3F211C64944D}"/>
                    </a:ext>
                  </a:extLst>
                </p:cNvPr>
                <p:cNvSpPr>
                  <a:spLocks noChangeArrowheads="1"/>
                </p:cNvSpPr>
                <p:nvPr/>
              </p:nvSpPr>
              <p:spPr bwMode="auto">
                <a:xfrm>
                  <a:off x="5065" y="2019"/>
                  <a:ext cx="33" cy="44"/>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53" name="Rectangle 1327">
                  <a:extLst>
                    <a:ext uri="{FF2B5EF4-FFF2-40B4-BE49-F238E27FC236}">
                      <a16:creationId xmlns:a16="http://schemas.microsoft.com/office/drawing/2014/main" id="{AB3FFD6C-E877-4663-9295-C9BBDA6AAC3F}"/>
                    </a:ext>
                  </a:extLst>
                </p:cNvPr>
                <p:cNvSpPr>
                  <a:spLocks noChangeArrowheads="1"/>
                </p:cNvSpPr>
                <p:nvPr/>
              </p:nvSpPr>
              <p:spPr bwMode="auto">
                <a:xfrm>
                  <a:off x="5065" y="2019"/>
                  <a:ext cx="33"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54" name="Freeform 1328">
                  <a:extLst>
                    <a:ext uri="{FF2B5EF4-FFF2-40B4-BE49-F238E27FC236}">
                      <a16:creationId xmlns:a16="http://schemas.microsoft.com/office/drawing/2014/main" id="{06E21C24-688F-4F34-BE30-17B1BD49570A}"/>
                    </a:ext>
                  </a:extLst>
                </p:cNvPr>
                <p:cNvSpPr>
                  <a:spLocks/>
                </p:cNvSpPr>
                <p:nvPr/>
              </p:nvSpPr>
              <p:spPr bwMode="auto">
                <a:xfrm>
                  <a:off x="5194" y="3005"/>
                  <a:ext cx="33" cy="41"/>
                </a:xfrm>
                <a:custGeom>
                  <a:avLst/>
                  <a:gdLst>
                    <a:gd name="T0" fmla="*/ 9 w 9"/>
                    <a:gd name="T1" fmla="*/ 0 h 11"/>
                    <a:gd name="T2" fmla="*/ 9 w 9"/>
                    <a:gd name="T3" fmla="*/ 0 h 11"/>
                    <a:gd name="T4" fmla="*/ 0 w 9"/>
                    <a:gd name="T5" fmla="*/ 2 h 11"/>
                    <a:gd name="T6" fmla="*/ 0 w 9"/>
                    <a:gd name="T7" fmla="*/ 11 h 11"/>
                    <a:gd name="T8" fmla="*/ 9 w 9"/>
                    <a:gd name="T9" fmla="*/ 11 h 11"/>
                    <a:gd name="T10" fmla="*/ 9 w 9"/>
                    <a:gd name="T11" fmla="*/ 0 h 11"/>
                  </a:gdLst>
                  <a:ahLst/>
                  <a:cxnLst>
                    <a:cxn ang="0">
                      <a:pos x="T0" y="T1"/>
                    </a:cxn>
                    <a:cxn ang="0">
                      <a:pos x="T2" y="T3"/>
                    </a:cxn>
                    <a:cxn ang="0">
                      <a:pos x="T4" y="T5"/>
                    </a:cxn>
                    <a:cxn ang="0">
                      <a:pos x="T6" y="T7"/>
                    </a:cxn>
                    <a:cxn ang="0">
                      <a:pos x="T8" y="T9"/>
                    </a:cxn>
                    <a:cxn ang="0">
                      <a:pos x="T10" y="T11"/>
                    </a:cxn>
                  </a:cxnLst>
                  <a:rect l="0" t="0" r="r" b="b"/>
                  <a:pathLst>
                    <a:path w="9" h="11">
                      <a:moveTo>
                        <a:pt x="9" y="0"/>
                      </a:moveTo>
                      <a:cubicBezTo>
                        <a:pt x="9" y="0"/>
                        <a:pt x="9" y="0"/>
                        <a:pt x="9" y="0"/>
                      </a:cubicBezTo>
                      <a:cubicBezTo>
                        <a:pt x="5" y="0"/>
                        <a:pt x="3" y="1"/>
                        <a:pt x="0" y="2"/>
                      </a:cubicBezTo>
                      <a:cubicBezTo>
                        <a:pt x="0" y="11"/>
                        <a:pt x="0" y="11"/>
                        <a:pt x="0" y="11"/>
                      </a:cubicBezTo>
                      <a:cubicBezTo>
                        <a:pt x="9" y="11"/>
                        <a:pt x="9" y="11"/>
                        <a:pt x="9" y="11"/>
                      </a:cubicBezTo>
                      <a:cubicBezTo>
                        <a:pt x="9" y="0"/>
                        <a:pt x="9" y="0"/>
                        <a:pt x="9" y="0"/>
                      </a:cubicBezTo>
                    </a:path>
                  </a:pathLst>
                </a:custGeom>
                <a:solidFill>
                  <a:srgbClr val="DAE1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55" name="Rectangle 1329">
                  <a:extLst>
                    <a:ext uri="{FF2B5EF4-FFF2-40B4-BE49-F238E27FC236}">
                      <a16:creationId xmlns:a16="http://schemas.microsoft.com/office/drawing/2014/main" id="{92AC9CCC-696A-4C65-9681-A1E0C2F567D4}"/>
                    </a:ext>
                  </a:extLst>
                </p:cNvPr>
                <p:cNvSpPr>
                  <a:spLocks noChangeArrowheads="1"/>
                </p:cNvSpPr>
                <p:nvPr/>
              </p:nvSpPr>
              <p:spPr bwMode="auto">
                <a:xfrm>
                  <a:off x="5132" y="2279"/>
                  <a:ext cx="29" cy="37"/>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56" name="Rectangle 1330">
                  <a:extLst>
                    <a:ext uri="{FF2B5EF4-FFF2-40B4-BE49-F238E27FC236}">
                      <a16:creationId xmlns:a16="http://schemas.microsoft.com/office/drawing/2014/main" id="{5FF35505-558F-423E-98A1-E8703152E2A3}"/>
                    </a:ext>
                  </a:extLst>
                </p:cNvPr>
                <p:cNvSpPr>
                  <a:spLocks noChangeArrowheads="1"/>
                </p:cNvSpPr>
                <p:nvPr/>
              </p:nvSpPr>
              <p:spPr bwMode="auto">
                <a:xfrm>
                  <a:off x="5132" y="2279"/>
                  <a:ext cx="29" cy="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57" name="Rectangle 1331">
                  <a:extLst>
                    <a:ext uri="{FF2B5EF4-FFF2-40B4-BE49-F238E27FC236}">
                      <a16:creationId xmlns:a16="http://schemas.microsoft.com/office/drawing/2014/main" id="{B0992A98-89E5-493D-B511-21E0ABB8582D}"/>
                    </a:ext>
                  </a:extLst>
                </p:cNvPr>
                <p:cNvSpPr>
                  <a:spLocks noChangeArrowheads="1"/>
                </p:cNvSpPr>
                <p:nvPr/>
              </p:nvSpPr>
              <p:spPr bwMode="auto">
                <a:xfrm>
                  <a:off x="5323" y="2147"/>
                  <a:ext cx="29" cy="44"/>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58" name="Rectangle 1332">
                  <a:extLst>
                    <a:ext uri="{FF2B5EF4-FFF2-40B4-BE49-F238E27FC236}">
                      <a16:creationId xmlns:a16="http://schemas.microsoft.com/office/drawing/2014/main" id="{F9E31D30-05F9-4542-AA38-5D6005E368B8}"/>
                    </a:ext>
                  </a:extLst>
                </p:cNvPr>
                <p:cNvSpPr>
                  <a:spLocks noChangeArrowheads="1"/>
                </p:cNvSpPr>
                <p:nvPr/>
              </p:nvSpPr>
              <p:spPr bwMode="auto">
                <a:xfrm>
                  <a:off x="5323" y="2147"/>
                  <a:ext cx="29"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59" name="Rectangle 1333">
                  <a:extLst>
                    <a:ext uri="{FF2B5EF4-FFF2-40B4-BE49-F238E27FC236}">
                      <a16:creationId xmlns:a16="http://schemas.microsoft.com/office/drawing/2014/main" id="{94B27A2C-2E7C-4789-81A3-EA24432007DF}"/>
                    </a:ext>
                  </a:extLst>
                </p:cNvPr>
                <p:cNvSpPr>
                  <a:spLocks noChangeArrowheads="1"/>
                </p:cNvSpPr>
                <p:nvPr/>
              </p:nvSpPr>
              <p:spPr bwMode="auto">
                <a:xfrm>
                  <a:off x="5323" y="2081"/>
                  <a:ext cx="29" cy="44"/>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60" name="Rectangle 1334">
                  <a:extLst>
                    <a:ext uri="{FF2B5EF4-FFF2-40B4-BE49-F238E27FC236}">
                      <a16:creationId xmlns:a16="http://schemas.microsoft.com/office/drawing/2014/main" id="{16FF4765-F32C-4A45-B499-10293A64F56A}"/>
                    </a:ext>
                  </a:extLst>
                </p:cNvPr>
                <p:cNvSpPr>
                  <a:spLocks noChangeArrowheads="1"/>
                </p:cNvSpPr>
                <p:nvPr/>
              </p:nvSpPr>
              <p:spPr bwMode="auto">
                <a:xfrm>
                  <a:off x="5323" y="2081"/>
                  <a:ext cx="29"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61" name="Freeform 1335">
                  <a:extLst>
                    <a:ext uri="{FF2B5EF4-FFF2-40B4-BE49-F238E27FC236}">
                      <a16:creationId xmlns:a16="http://schemas.microsoft.com/office/drawing/2014/main" id="{3195A8F4-5085-44C1-9B12-4907945FF08A}"/>
                    </a:ext>
                  </a:extLst>
                </p:cNvPr>
                <p:cNvSpPr>
                  <a:spLocks/>
                </p:cNvSpPr>
                <p:nvPr/>
              </p:nvSpPr>
              <p:spPr bwMode="auto">
                <a:xfrm>
                  <a:off x="5257" y="2052"/>
                  <a:ext cx="22" cy="11"/>
                </a:xfrm>
                <a:custGeom>
                  <a:avLst/>
                  <a:gdLst>
                    <a:gd name="T0" fmla="*/ 0 w 6"/>
                    <a:gd name="T1" fmla="*/ 0 h 3"/>
                    <a:gd name="T2" fmla="*/ 0 w 6"/>
                    <a:gd name="T3" fmla="*/ 3 h 3"/>
                    <a:gd name="T4" fmla="*/ 6 w 6"/>
                    <a:gd name="T5" fmla="*/ 3 h 3"/>
                    <a:gd name="T6" fmla="*/ 0 w 6"/>
                    <a:gd name="T7" fmla="*/ 0 h 3"/>
                  </a:gdLst>
                  <a:ahLst/>
                  <a:cxnLst>
                    <a:cxn ang="0">
                      <a:pos x="T0" y="T1"/>
                    </a:cxn>
                    <a:cxn ang="0">
                      <a:pos x="T2" y="T3"/>
                    </a:cxn>
                    <a:cxn ang="0">
                      <a:pos x="T4" y="T5"/>
                    </a:cxn>
                    <a:cxn ang="0">
                      <a:pos x="T6" y="T7"/>
                    </a:cxn>
                  </a:cxnLst>
                  <a:rect l="0" t="0" r="r" b="b"/>
                  <a:pathLst>
                    <a:path w="6" h="3">
                      <a:moveTo>
                        <a:pt x="0" y="0"/>
                      </a:moveTo>
                      <a:cubicBezTo>
                        <a:pt x="0" y="3"/>
                        <a:pt x="0" y="3"/>
                        <a:pt x="0" y="3"/>
                      </a:cubicBezTo>
                      <a:cubicBezTo>
                        <a:pt x="6" y="3"/>
                        <a:pt x="6" y="3"/>
                        <a:pt x="6" y="3"/>
                      </a:cubicBezTo>
                      <a:cubicBezTo>
                        <a:pt x="4" y="2"/>
                        <a:pt x="2" y="1"/>
                        <a:pt x="0" y="0"/>
                      </a:cubicBezTo>
                    </a:path>
                  </a:pathLst>
                </a:custGeom>
                <a:solidFill>
                  <a:srgbClr val="DAE1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62" name="Rectangle 1336">
                  <a:extLst>
                    <a:ext uri="{FF2B5EF4-FFF2-40B4-BE49-F238E27FC236}">
                      <a16:creationId xmlns:a16="http://schemas.microsoft.com/office/drawing/2014/main" id="{A0A00619-22EA-4C05-9EA7-C2857139AE6F}"/>
                    </a:ext>
                  </a:extLst>
                </p:cNvPr>
                <p:cNvSpPr>
                  <a:spLocks noChangeArrowheads="1"/>
                </p:cNvSpPr>
                <p:nvPr/>
              </p:nvSpPr>
              <p:spPr bwMode="auto">
                <a:xfrm>
                  <a:off x="5323" y="2279"/>
                  <a:ext cx="29" cy="37"/>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63" name="Rectangle 1337">
                  <a:extLst>
                    <a:ext uri="{FF2B5EF4-FFF2-40B4-BE49-F238E27FC236}">
                      <a16:creationId xmlns:a16="http://schemas.microsoft.com/office/drawing/2014/main" id="{16C8E1A9-7E1C-478B-BFAC-309CBF41E3C5}"/>
                    </a:ext>
                  </a:extLst>
                </p:cNvPr>
                <p:cNvSpPr>
                  <a:spLocks noChangeArrowheads="1"/>
                </p:cNvSpPr>
                <p:nvPr/>
              </p:nvSpPr>
              <p:spPr bwMode="auto">
                <a:xfrm>
                  <a:off x="5323" y="2279"/>
                  <a:ext cx="29" cy="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64" name="Rectangle 1338">
                  <a:extLst>
                    <a:ext uri="{FF2B5EF4-FFF2-40B4-BE49-F238E27FC236}">
                      <a16:creationId xmlns:a16="http://schemas.microsoft.com/office/drawing/2014/main" id="{EDFE9D31-55F4-4801-BB7B-CA4D5B1B60F5}"/>
                    </a:ext>
                  </a:extLst>
                </p:cNvPr>
                <p:cNvSpPr>
                  <a:spLocks noChangeArrowheads="1"/>
                </p:cNvSpPr>
                <p:nvPr/>
              </p:nvSpPr>
              <p:spPr bwMode="auto">
                <a:xfrm>
                  <a:off x="5257" y="2081"/>
                  <a:ext cx="33" cy="44"/>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65" name="Rectangle 1339">
                  <a:extLst>
                    <a:ext uri="{FF2B5EF4-FFF2-40B4-BE49-F238E27FC236}">
                      <a16:creationId xmlns:a16="http://schemas.microsoft.com/office/drawing/2014/main" id="{E6CC8046-CFCE-4144-BFF4-F6F4D3D0D253}"/>
                    </a:ext>
                  </a:extLst>
                </p:cNvPr>
                <p:cNvSpPr>
                  <a:spLocks noChangeArrowheads="1"/>
                </p:cNvSpPr>
                <p:nvPr/>
              </p:nvSpPr>
              <p:spPr bwMode="auto">
                <a:xfrm>
                  <a:off x="5257" y="2081"/>
                  <a:ext cx="33"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66" name="Rectangle 1340">
                  <a:extLst>
                    <a:ext uri="{FF2B5EF4-FFF2-40B4-BE49-F238E27FC236}">
                      <a16:creationId xmlns:a16="http://schemas.microsoft.com/office/drawing/2014/main" id="{8E958CA5-260D-448D-9072-AEF09D47B0B9}"/>
                    </a:ext>
                  </a:extLst>
                </p:cNvPr>
                <p:cNvSpPr>
                  <a:spLocks noChangeArrowheads="1"/>
                </p:cNvSpPr>
                <p:nvPr/>
              </p:nvSpPr>
              <p:spPr bwMode="auto">
                <a:xfrm>
                  <a:off x="5132" y="2213"/>
                  <a:ext cx="29" cy="44"/>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67" name="Rectangle 1341">
                  <a:extLst>
                    <a:ext uri="{FF2B5EF4-FFF2-40B4-BE49-F238E27FC236}">
                      <a16:creationId xmlns:a16="http://schemas.microsoft.com/office/drawing/2014/main" id="{2856770C-97A7-4B2C-81E6-987D407B868D}"/>
                    </a:ext>
                  </a:extLst>
                </p:cNvPr>
                <p:cNvSpPr>
                  <a:spLocks noChangeArrowheads="1"/>
                </p:cNvSpPr>
                <p:nvPr/>
              </p:nvSpPr>
              <p:spPr bwMode="auto">
                <a:xfrm>
                  <a:off x="5132" y="2213"/>
                  <a:ext cx="29"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68" name="Rectangle 1342">
                  <a:extLst>
                    <a:ext uri="{FF2B5EF4-FFF2-40B4-BE49-F238E27FC236}">
                      <a16:creationId xmlns:a16="http://schemas.microsoft.com/office/drawing/2014/main" id="{717C0F6A-575E-436E-B160-84566EF2B90A}"/>
                    </a:ext>
                  </a:extLst>
                </p:cNvPr>
                <p:cNvSpPr>
                  <a:spLocks noChangeArrowheads="1"/>
                </p:cNvSpPr>
                <p:nvPr/>
              </p:nvSpPr>
              <p:spPr bwMode="auto">
                <a:xfrm>
                  <a:off x="5132" y="2147"/>
                  <a:ext cx="29" cy="44"/>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69" name="Rectangle 1343">
                  <a:extLst>
                    <a:ext uri="{FF2B5EF4-FFF2-40B4-BE49-F238E27FC236}">
                      <a16:creationId xmlns:a16="http://schemas.microsoft.com/office/drawing/2014/main" id="{66A2275D-2642-410D-9B05-C331ADF91A69}"/>
                    </a:ext>
                  </a:extLst>
                </p:cNvPr>
                <p:cNvSpPr>
                  <a:spLocks noChangeArrowheads="1"/>
                </p:cNvSpPr>
                <p:nvPr/>
              </p:nvSpPr>
              <p:spPr bwMode="auto">
                <a:xfrm>
                  <a:off x="5132" y="2147"/>
                  <a:ext cx="29"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70" name="Rectangle 1344">
                  <a:extLst>
                    <a:ext uri="{FF2B5EF4-FFF2-40B4-BE49-F238E27FC236}">
                      <a16:creationId xmlns:a16="http://schemas.microsoft.com/office/drawing/2014/main" id="{84EE0A21-3EAA-4CA5-A8FF-11EBFC5A0215}"/>
                    </a:ext>
                  </a:extLst>
                </p:cNvPr>
                <p:cNvSpPr>
                  <a:spLocks noChangeArrowheads="1"/>
                </p:cNvSpPr>
                <p:nvPr/>
              </p:nvSpPr>
              <p:spPr bwMode="auto">
                <a:xfrm>
                  <a:off x="5194" y="2081"/>
                  <a:ext cx="33" cy="44"/>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71" name="Rectangle 1345">
                  <a:extLst>
                    <a:ext uri="{FF2B5EF4-FFF2-40B4-BE49-F238E27FC236}">
                      <a16:creationId xmlns:a16="http://schemas.microsoft.com/office/drawing/2014/main" id="{900062D9-D548-4F5E-9815-BB9600195BC5}"/>
                    </a:ext>
                  </a:extLst>
                </p:cNvPr>
                <p:cNvSpPr>
                  <a:spLocks noChangeArrowheads="1"/>
                </p:cNvSpPr>
                <p:nvPr/>
              </p:nvSpPr>
              <p:spPr bwMode="auto">
                <a:xfrm>
                  <a:off x="5194" y="2081"/>
                  <a:ext cx="33"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72" name="Rectangle 1346">
                  <a:extLst>
                    <a:ext uri="{FF2B5EF4-FFF2-40B4-BE49-F238E27FC236}">
                      <a16:creationId xmlns:a16="http://schemas.microsoft.com/office/drawing/2014/main" id="{FFE8B689-2ADC-4791-A72E-4758E9EBD28E}"/>
                    </a:ext>
                  </a:extLst>
                </p:cNvPr>
                <p:cNvSpPr>
                  <a:spLocks noChangeArrowheads="1"/>
                </p:cNvSpPr>
                <p:nvPr/>
              </p:nvSpPr>
              <p:spPr bwMode="auto">
                <a:xfrm>
                  <a:off x="5132" y="2081"/>
                  <a:ext cx="29" cy="44"/>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73" name="Rectangle 1347">
                  <a:extLst>
                    <a:ext uri="{FF2B5EF4-FFF2-40B4-BE49-F238E27FC236}">
                      <a16:creationId xmlns:a16="http://schemas.microsoft.com/office/drawing/2014/main" id="{84FB1E8A-0894-4A12-962C-59BD1647DD1F}"/>
                    </a:ext>
                  </a:extLst>
                </p:cNvPr>
                <p:cNvSpPr>
                  <a:spLocks noChangeArrowheads="1"/>
                </p:cNvSpPr>
                <p:nvPr/>
              </p:nvSpPr>
              <p:spPr bwMode="auto">
                <a:xfrm>
                  <a:off x="5132" y="2081"/>
                  <a:ext cx="29"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74" name="Rectangle 1348">
                  <a:extLst>
                    <a:ext uri="{FF2B5EF4-FFF2-40B4-BE49-F238E27FC236}">
                      <a16:creationId xmlns:a16="http://schemas.microsoft.com/office/drawing/2014/main" id="{D485AE09-5C77-4D8F-9F9F-8381D84D15BE}"/>
                    </a:ext>
                  </a:extLst>
                </p:cNvPr>
                <p:cNvSpPr>
                  <a:spLocks noChangeArrowheads="1"/>
                </p:cNvSpPr>
                <p:nvPr/>
              </p:nvSpPr>
              <p:spPr bwMode="auto">
                <a:xfrm>
                  <a:off x="5323" y="2213"/>
                  <a:ext cx="29" cy="44"/>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75" name="Rectangle 1349">
                  <a:extLst>
                    <a:ext uri="{FF2B5EF4-FFF2-40B4-BE49-F238E27FC236}">
                      <a16:creationId xmlns:a16="http://schemas.microsoft.com/office/drawing/2014/main" id="{F82AD5EE-CD13-4994-AC94-C8E577B24032}"/>
                    </a:ext>
                  </a:extLst>
                </p:cNvPr>
                <p:cNvSpPr>
                  <a:spLocks noChangeArrowheads="1"/>
                </p:cNvSpPr>
                <p:nvPr/>
              </p:nvSpPr>
              <p:spPr bwMode="auto">
                <a:xfrm>
                  <a:off x="5323" y="2213"/>
                  <a:ext cx="29"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76" name="Rectangle 1350">
                  <a:extLst>
                    <a:ext uri="{FF2B5EF4-FFF2-40B4-BE49-F238E27FC236}">
                      <a16:creationId xmlns:a16="http://schemas.microsoft.com/office/drawing/2014/main" id="{8D6A813B-2212-4C3E-9658-B8748B0914D1}"/>
                    </a:ext>
                  </a:extLst>
                </p:cNvPr>
                <p:cNvSpPr>
                  <a:spLocks noChangeArrowheads="1"/>
                </p:cNvSpPr>
                <p:nvPr/>
              </p:nvSpPr>
              <p:spPr bwMode="auto">
                <a:xfrm>
                  <a:off x="5323" y="3134"/>
                  <a:ext cx="29" cy="44"/>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77" name="Rectangle 1351">
                  <a:extLst>
                    <a:ext uri="{FF2B5EF4-FFF2-40B4-BE49-F238E27FC236}">
                      <a16:creationId xmlns:a16="http://schemas.microsoft.com/office/drawing/2014/main" id="{105A4993-9CE3-4BFF-B7BD-90ECBAEF26AF}"/>
                    </a:ext>
                  </a:extLst>
                </p:cNvPr>
                <p:cNvSpPr>
                  <a:spLocks noChangeArrowheads="1"/>
                </p:cNvSpPr>
                <p:nvPr/>
              </p:nvSpPr>
              <p:spPr bwMode="auto">
                <a:xfrm>
                  <a:off x="5323" y="3134"/>
                  <a:ext cx="29"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78" name="Freeform 1352">
                  <a:extLst>
                    <a:ext uri="{FF2B5EF4-FFF2-40B4-BE49-F238E27FC236}">
                      <a16:creationId xmlns:a16="http://schemas.microsoft.com/office/drawing/2014/main" id="{FD2BA3F0-167C-41E7-A29C-087A8FFBB513}"/>
                    </a:ext>
                  </a:extLst>
                </p:cNvPr>
                <p:cNvSpPr>
                  <a:spLocks/>
                </p:cNvSpPr>
                <p:nvPr/>
              </p:nvSpPr>
              <p:spPr bwMode="auto">
                <a:xfrm>
                  <a:off x="5385" y="3134"/>
                  <a:ext cx="8" cy="44"/>
                </a:xfrm>
                <a:custGeom>
                  <a:avLst/>
                  <a:gdLst>
                    <a:gd name="T0" fmla="*/ 1 w 2"/>
                    <a:gd name="T1" fmla="*/ 0 h 12"/>
                    <a:gd name="T2" fmla="*/ 0 w 2"/>
                    <a:gd name="T3" fmla="*/ 0 h 12"/>
                    <a:gd name="T4" fmla="*/ 0 w 2"/>
                    <a:gd name="T5" fmla="*/ 12 h 12"/>
                    <a:gd name="T6" fmla="*/ 1 w 2"/>
                    <a:gd name="T7" fmla="*/ 12 h 12"/>
                    <a:gd name="T8" fmla="*/ 2 w 2"/>
                    <a:gd name="T9" fmla="*/ 6 h 12"/>
                    <a:gd name="T10" fmla="*/ 1 w 2"/>
                    <a:gd name="T11" fmla="*/ 0 h 12"/>
                  </a:gdLst>
                  <a:ahLst/>
                  <a:cxnLst>
                    <a:cxn ang="0">
                      <a:pos x="T0" y="T1"/>
                    </a:cxn>
                    <a:cxn ang="0">
                      <a:pos x="T2" y="T3"/>
                    </a:cxn>
                    <a:cxn ang="0">
                      <a:pos x="T4" y="T5"/>
                    </a:cxn>
                    <a:cxn ang="0">
                      <a:pos x="T6" y="T7"/>
                    </a:cxn>
                    <a:cxn ang="0">
                      <a:pos x="T8" y="T9"/>
                    </a:cxn>
                    <a:cxn ang="0">
                      <a:pos x="T10" y="T11"/>
                    </a:cxn>
                  </a:cxnLst>
                  <a:rect l="0" t="0" r="r" b="b"/>
                  <a:pathLst>
                    <a:path w="2" h="12">
                      <a:moveTo>
                        <a:pt x="1" y="0"/>
                      </a:moveTo>
                      <a:cubicBezTo>
                        <a:pt x="0" y="0"/>
                        <a:pt x="0" y="0"/>
                        <a:pt x="0" y="0"/>
                      </a:cubicBezTo>
                      <a:cubicBezTo>
                        <a:pt x="0" y="12"/>
                        <a:pt x="0" y="12"/>
                        <a:pt x="0" y="12"/>
                      </a:cubicBezTo>
                      <a:cubicBezTo>
                        <a:pt x="1" y="12"/>
                        <a:pt x="1" y="12"/>
                        <a:pt x="1" y="12"/>
                      </a:cubicBezTo>
                      <a:cubicBezTo>
                        <a:pt x="1" y="10"/>
                        <a:pt x="2" y="8"/>
                        <a:pt x="2" y="6"/>
                      </a:cubicBezTo>
                      <a:cubicBezTo>
                        <a:pt x="2" y="4"/>
                        <a:pt x="1" y="2"/>
                        <a:pt x="1" y="0"/>
                      </a:cubicBezTo>
                    </a:path>
                  </a:pathLst>
                </a:custGeom>
                <a:solidFill>
                  <a:srgbClr val="DAE1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79" name="Freeform 1353">
                  <a:extLst>
                    <a:ext uri="{FF2B5EF4-FFF2-40B4-BE49-F238E27FC236}">
                      <a16:creationId xmlns:a16="http://schemas.microsoft.com/office/drawing/2014/main" id="{A3D8EDF3-90E1-47D6-AB8A-C677EF2075D6}"/>
                    </a:ext>
                  </a:extLst>
                </p:cNvPr>
                <p:cNvSpPr>
                  <a:spLocks/>
                </p:cNvSpPr>
                <p:nvPr/>
              </p:nvSpPr>
              <p:spPr bwMode="auto">
                <a:xfrm>
                  <a:off x="5065" y="3222"/>
                  <a:ext cx="33" cy="22"/>
                </a:xfrm>
                <a:custGeom>
                  <a:avLst/>
                  <a:gdLst>
                    <a:gd name="T0" fmla="*/ 9 w 9"/>
                    <a:gd name="T1" fmla="*/ 0 h 6"/>
                    <a:gd name="T2" fmla="*/ 1 w 9"/>
                    <a:gd name="T3" fmla="*/ 0 h 6"/>
                    <a:gd name="T4" fmla="*/ 1 w 9"/>
                    <a:gd name="T5" fmla="*/ 0 h 6"/>
                    <a:gd name="T6" fmla="*/ 0 w 9"/>
                    <a:gd name="T7" fmla="*/ 0 h 6"/>
                    <a:gd name="T8" fmla="*/ 0 w 9"/>
                    <a:gd name="T9" fmla="*/ 6 h 6"/>
                    <a:gd name="T10" fmla="*/ 9 w 9"/>
                    <a:gd name="T11" fmla="*/ 6 h 6"/>
                    <a:gd name="T12" fmla="*/ 9 w 9"/>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9" h="6">
                      <a:moveTo>
                        <a:pt x="9" y="0"/>
                      </a:moveTo>
                      <a:cubicBezTo>
                        <a:pt x="1" y="0"/>
                        <a:pt x="1" y="0"/>
                        <a:pt x="1" y="0"/>
                      </a:cubicBezTo>
                      <a:cubicBezTo>
                        <a:pt x="1" y="0"/>
                        <a:pt x="1" y="0"/>
                        <a:pt x="1" y="0"/>
                      </a:cubicBezTo>
                      <a:cubicBezTo>
                        <a:pt x="0" y="0"/>
                        <a:pt x="0" y="0"/>
                        <a:pt x="0" y="0"/>
                      </a:cubicBezTo>
                      <a:cubicBezTo>
                        <a:pt x="0" y="6"/>
                        <a:pt x="0" y="6"/>
                        <a:pt x="0" y="6"/>
                      </a:cubicBezTo>
                      <a:cubicBezTo>
                        <a:pt x="9" y="6"/>
                        <a:pt x="9" y="6"/>
                        <a:pt x="9" y="6"/>
                      </a:cubicBezTo>
                      <a:cubicBezTo>
                        <a:pt x="9" y="0"/>
                        <a:pt x="9" y="0"/>
                        <a:pt x="9" y="0"/>
                      </a:cubicBezTo>
                    </a:path>
                  </a:pathLst>
                </a:custGeom>
                <a:solidFill>
                  <a:srgbClr val="DAE1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80" name="Rectangle 1354">
                  <a:extLst>
                    <a:ext uri="{FF2B5EF4-FFF2-40B4-BE49-F238E27FC236}">
                      <a16:creationId xmlns:a16="http://schemas.microsoft.com/office/drawing/2014/main" id="{8D20FF2E-546C-4A00-91F0-BFD224553E88}"/>
                    </a:ext>
                  </a:extLst>
                </p:cNvPr>
                <p:cNvSpPr>
                  <a:spLocks noChangeArrowheads="1"/>
                </p:cNvSpPr>
                <p:nvPr/>
              </p:nvSpPr>
              <p:spPr bwMode="auto">
                <a:xfrm>
                  <a:off x="5132" y="1490"/>
                  <a:ext cx="29" cy="44"/>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81" name="Rectangle 1355">
                  <a:extLst>
                    <a:ext uri="{FF2B5EF4-FFF2-40B4-BE49-F238E27FC236}">
                      <a16:creationId xmlns:a16="http://schemas.microsoft.com/office/drawing/2014/main" id="{D5E21715-9479-436F-BB79-1BE578A1FBB2}"/>
                    </a:ext>
                  </a:extLst>
                </p:cNvPr>
                <p:cNvSpPr>
                  <a:spLocks noChangeArrowheads="1"/>
                </p:cNvSpPr>
                <p:nvPr/>
              </p:nvSpPr>
              <p:spPr bwMode="auto">
                <a:xfrm>
                  <a:off x="5132" y="1490"/>
                  <a:ext cx="29"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82" name="Rectangle 1356">
                  <a:extLst>
                    <a:ext uri="{FF2B5EF4-FFF2-40B4-BE49-F238E27FC236}">
                      <a16:creationId xmlns:a16="http://schemas.microsoft.com/office/drawing/2014/main" id="{E8200C5F-22F2-46CF-8605-CEE9EC609563}"/>
                    </a:ext>
                  </a:extLst>
                </p:cNvPr>
                <p:cNvSpPr>
                  <a:spLocks noChangeArrowheads="1"/>
                </p:cNvSpPr>
                <p:nvPr/>
              </p:nvSpPr>
              <p:spPr bwMode="auto">
                <a:xfrm>
                  <a:off x="5065" y="1490"/>
                  <a:ext cx="33" cy="44"/>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83" name="Rectangle 1357">
                  <a:extLst>
                    <a:ext uri="{FF2B5EF4-FFF2-40B4-BE49-F238E27FC236}">
                      <a16:creationId xmlns:a16="http://schemas.microsoft.com/office/drawing/2014/main" id="{1644367D-091D-4D1D-B142-82CD76359F53}"/>
                    </a:ext>
                  </a:extLst>
                </p:cNvPr>
                <p:cNvSpPr>
                  <a:spLocks noChangeArrowheads="1"/>
                </p:cNvSpPr>
                <p:nvPr/>
              </p:nvSpPr>
              <p:spPr bwMode="auto">
                <a:xfrm>
                  <a:off x="5065" y="1490"/>
                  <a:ext cx="33"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84" name="Rectangle 1358">
                  <a:extLst>
                    <a:ext uri="{FF2B5EF4-FFF2-40B4-BE49-F238E27FC236}">
                      <a16:creationId xmlns:a16="http://schemas.microsoft.com/office/drawing/2014/main" id="{BDF208C1-E98B-4185-A1E9-560E9D675C30}"/>
                    </a:ext>
                  </a:extLst>
                </p:cNvPr>
                <p:cNvSpPr>
                  <a:spLocks noChangeArrowheads="1"/>
                </p:cNvSpPr>
                <p:nvPr/>
              </p:nvSpPr>
              <p:spPr bwMode="auto">
                <a:xfrm>
                  <a:off x="5194" y="1490"/>
                  <a:ext cx="33" cy="44"/>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85" name="Rectangle 1359">
                  <a:extLst>
                    <a:ext uri="{FF2B5EF4-FFF2-40B4-BE49-F238E27FC236}">
                      <a16:creationId xmlns:a16="http://schemas.microsoft.com/office/drawing/2014/main" id="{7A794525-1E1F-4FB9-9525-E80402BC9B29}"/>
                    </a:ext>
                  </a:extLst>
                </p:cNvPr>
                <p:cNvSpPr>
                  <a:spLocks noChangeArrowheads="1"/>
                </p:cNvSpPr>
                <p:nvPr/>
              </p:nvSpPr>
              <p:spPr bwMode="auto">
                <a:xfrm>
                  <a:off x="5194" y="1490"/>
                  <a:ext cx="33"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86" name="Rectangle 1360">
                  <a:extLst>
                    <a:ext uri="{FF2B5EF4-FFF2-40B4-BE49-F238E27FC236}">
                      <a16:creationId xmlns:a16="http://schemas.microsoft.com/office/drawing/2014/main" id="{A9958B87-590B-4D83-9498-3203A0CB81EB}"/>
                    </a:ext>
                  </a:extLst>
                </p:cNvPr>
                <p:cNvSpPr>
                  <a:spLocks noChangeArrowheads="1"/>
                </p:cNvSpPr>
                <p:nvPr/>
              </p:nvSpPr>
              <p:spPr bwMode="auto">
                <a:xfrm>
                  <a:off x="5003" y="1490"/>
                  <a:ext cx="29" cy="44"/>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87" name="Rectangle 1361">
                  <a:extLst>
                    <a:ext uri="{FF2B5EF4-FFF2-40B4-BE49-F238E27FC236}">
                      <a16:creationId xmlns:a16="http://schemas.microsoft.com/office/drawing/2014/main" id="{7CDA656C-DA88-4806-9440-247DD5EAE9C2}"/>
                    </a:ext>
                  </a:extLst>
                </p:cNvPr>
                <p:cNvSpPr>
                  <a:spLocks noChangeArrowheads="1"/>
                </p:cNvSpPr>
                <p:nvPr/>
              </p:nvSpPr>
              <p:spPr bwMode="auto">
                <a:xfrm>
                  <a:off x="5003" y="1490"/>
                  <a:ext cx="29"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88" name="Rectangle 1362">
                  <a:extLst>
                    <a:ext uri="{FF2B5EF4-FFF2-40B4-BE49-F238E27FC236}">
                      <a16:creationId xmlns:a16="http://schemas.microsoft.com/office/drawing/2014/main" id="{8C2240EF-9BAE-4D07-B6E0-26EEB1543282}"/>
                    </a:ext>
                  </a:extLst>
                </p:cNvPr>
                <p:cNvSpPr>
                  <a:spLocks noChangeArrowheads="1"/>
                </p:cNvSpPr>
                <p:nvPr/>
              </p:nvSpPr>
              <p:spPr bwMode="auto">
                <a:xfrm>
                  <a:off x="5385" y="1490"/>
                  <a:ext cx="34" cy="44"/>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89" name="Rectangle 1363">
                  <a:extLst>
                    <a:ext uri="{FF2B5EF4-FFF2-40B4-BE49-F238E27FC236}">
                      <a16:creationId xmlns:a16="http://schemas.microsoft.com/office/drawing/2014/main" id="{BE483D38-0CEA-42FD-8BEB-D00480958E4D}"/>
                    </a:ext>
                  </a:extLst>
                </p:cNvPr>
                <p:cNvSpPr>
                  <a:spLocks noChangeArrowheads="1"/>
                </p:cNvSpPr>
                <p:nvPr/>
              </p:nvSpPr>
              <p:spPr bwMode="auto">
                <a:xfrm>
                  <a:off x="5385" y="1490"/>
                  <a:ext cx="34"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90" name="Rectangle 1364">
                  <a:extLst>
                    <a:ext uri="{FF2B5EF4-FFF2-40B4-BE49-F238E27FC236}">
                      <a16:creationId xmlns:a16="http://schemas.microsoft.com/office/drawing/2014/main" id="{B02FB107-E1BD-479C-AE6F-BC32F7101B3B}"/>
                    </a:ext>
                  </a:extLst>
                </p:cNvPr>
                <p:cNvSpPr>
                  <a:spLocks noChangeArrowheads="1"/>
                </p:cNvSpPr>
                <p:nvPr/>
              </p:nvSpPr>
              <p:spPr bwMode="auto">
                <a:xfrm>
                  <a:off x="5257" y="1490"/>
                  <a:ext cx="33" cy="44"/>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91" name="Rectangle 1365">
                  <a:extLst>
                    <a:ext uri="{FF2B5EF4-FFF2-40B4-BE49-F238E27FC236}">
                      <a16:creationId xmlns:a16="http://schemas.microsoft.com/office/drawing/2014/main" id="{A307AE43-6E72-4329-93E1-EDFE6CFC16A9}"/>
                    </a:ext>
                  </a:extLst>
                </p:cNvPr>
                <p:cNvSpPr>
                  <a:spLocks noChangeArrowheads="1"/>
                </p:cNvSpPr>
                <p:nvPr/>
              </p:nvSpPr>
              <p:spPr bwMode="auto">
                <a:xfrm>
                  <a:off x="5257" y="1490"/>
                  <a:ext cx="33"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92" name="Rectangle 1366">
                  <a:extLst>
                    <a:ext uri="{FF2B5EF4-FFF2-40B4-BE49-F238E27FC236}">
                      <a16:creationId xmlns:a16="http://schemas.microsoft.com/office/drawing/2014/main" id="{B0D601A8-A51E-4080-9677-237224A46FC3}"/>
                    </a:ext>
                  </a:extLst>
                </p:cNvPr>
                <p:cNvSpPr>
                  <a:spLocks noChangeArrowheads="1"/>
                </p:cNvSpPr>
                <p:nvPr/>
              </p:nvSpPr>
              <p:spPr bwMode="auto">
                <a:xfrm>
                  <a:off x="5323" y="1490"/>
                  <a:ext cx="29" cy="44"/>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93" name="Rectangle 1367">
                  <a:extLst>
                    <a:ext uri="{FF2B5EF4-FFF2-40B4-BE49-F238E27FC236}">
                      <a16:creationId xmlns:a16="http://schemas.microsoft.com/office/drawing/2014/main" id="{B5146153-E0EF-4DF9-8C30-C00D1E8B6553}"/>
                    </a:ext>
                  </a:extLst>
                </p:cNvPr>
                <p:cNvSpPr>
                  <a:spLocks noChangeArrowheads="1"/>
                </p:cNvSpPr>
                <p:nvPr/>
              </p:nvSpPr>
              <p:spPr bwMode="auto">
                <a:xfrm>
                  <a:off x="5323" y="1490"/>
                  <a:ext cx="29"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94" name="Rectangle 1368">
                  <a:extLst>
                    <a:ext uri="{FF2B5EF4-FFF2-40B4-BE49-F238E27FC236}">
                      <a16:creationId xmlns:a16="http://schemas.microsoft.com/office/drawing/2014/main" id="{3C26FC1A-7770-40C7-90FE-BD15C53800B6}"/>
                    </a:ext>
                  </a:extLst>
                </p:cNvPr>
                <p:cNvSpPr>
                  <a:spLocks noChangeArrowheads="1"/>
                </p:cNvSpPr>
                <p:nvPr/>
              </p:nvSpPr>
              <p:spPr bwMode="auto">
                <a:xfrm>
                  <a:off x="5323" y="3200"/>
                  <a:ext cx="29" cy="44"/>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95" name="Rectangle 1369">
                  <a:extLst>
                    <a:ext uri="{FF2B5EF4-FFF2-40B4-BE49-F238E27FC236}">
                      <a16:creationId xmlns:a16="http://schemas.microsoft.com/office/drawing/2014/main" id="{3CB5447F-23FA-4F66-ADBC-B5B576FDAFF2}"/>
                    </a:ext>
                  </a:extLst>
                </p:cNvPr>
                <p:cNvSpPr>
                  <a:spLocks noChangeArrowheads="1"/>
                </p:cNvSpPr>
                <p:nvPr/>
              </p:nvSpPr>
              <p:spPr bwMode="auto">
                <a:xfrm>
                  <a:off x="5323" y="3200"/>
                  <a:ext cx="29"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96" name="Freeform 1370">
                  <a:extLst>
                    <a:ext uri="{FF2B5EF4-FFF2-40B4-BE49-F238E27FC236}">
                      <a16:creationId xmlns:a16="http://schemas.microsoft.com/office/drawing/2014/main" id="{A2BB7AE4-7139-41EB-8810-0F6356BB6C23}"/>
                    </a:ext>
                  </a:extLst>
                </p:cNvPr>
                <p:cNvSpPr>
                  <a:spLocks/>
                </p:cNvSpPr>
                <p:nvPr/>
              </p:nvSpPr>
              <p:spPr bwMode="auto">
                <a:xfrm>
                  <a:off x="5003" y="3222"/>
                  <a:ext cx="29" cy="22"/>
                </a:xfrm>
                <a:custGeom>
                  <a:avLst/>
                  <a:gdLst>
                    <a:gd name="T0" fmla="*/ 8 w 8"/>
                    <a:gd name="T1" fmla="*/ 0 h 6"/>
                    <a:gd name="T2" fmla="*/ 0 w 8"/>
                    <a:gd name="T3" fmla="*/ 0 h 6"/>
                    <a:gd name="T4" fmla="*/ 0 w 8"/>
                    <a:gd name="T5" fmla="*/ 6 h 6"/>
                    <a:gd name="T6" fmla="*/ 8 w 8"/>
                    <a:gd name="T7" fmla="*/ 6 h 6"/>
                    <a:gd name="T8" fmla="*/ 8 w 8"/>
                    <a:gd name="T9" fmla="*/ 0 h 6"/>
                  </a:gdLst>
                  <a:ahLst/>
                  <a:cxnLst>
                    <a:cxn ang="0">
                      <a:pos x="T0" y="T1"/>
                    </a:cxn>
                    <a:cxn ang="0">
                      <a:pos x="T2" y="T3"/>
                    </a:cxn>
                    <a:cxn ang="0">
                      <a:pos x="T4" y="T5"/>
                    </a:cxn>
                    <a:cxn ang="0">
                      <a:pos x="T6" y="T7"/>
                    </a:cxn>
                    <a:cxn ang="0">
                      <a:pos x="T8" y="T9"/>
                    </a:cxn>
                  </a:cxnLst>
                  <a:rect l="0" t="0" r="r" b="b"/>
                  <a:pathLst>
                    <a:path w="8" h="6">
                      <a:moveTo>
                        <a:pt x="8" y="0"/>
                      </a:moveTo>
                      <a:cubicBezTo>
                        <a:pt x="6" y="0"/>
                        <a:pt x="3" y="0"/>
                        <a:pt x="0" y="0"/>
                      </a:cubicBezTo>
                      <a:cubicBezTo>
                        <a:pt x="0" y="6"/>
                        <a:pt x="0" y="6"/>
                        <a:pt x="0" y="6"/>
                      </a:cubicBezTo>
                      <a:cubicBezTo>
                        <a:pt x="8" y="6"/>
                        <a:pt x="8" y="6"/>
                        <a:pt x="8" y="6"/>
                      </a:cubicBezTo>
                      <a:cubicBezTo>
                        <a:pt x="8" y="0"/>
                        <a:pt x="8" y="0"/>
                        <a:pt x="8" y="0"/>
                      </a:cubicBezTo>
                    </a:path>
                  </a:pathLst>
                </a:custGeom>
                <a:solidFill>
                  <a:srgbClr val="DAE1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97" name="Rectangle 1371">
                  <a:extLst>
                    <a:ext uri="{FF2B5EF4-FFF2-40B4-BE49-F238E27FC236}">
                      <a16:creationId xmlns:a16="http://schemas.microsoft.com/office/drawing/2014/main" id="{07F4A076-040A-4BD2-8826-070746979F08}"/>
                    </a:ext>
                  </a:extLst>
                </p:cNvPr>
                <p:cNvSpPr>
                  <a:spLocks noChangeArrowheads="1"/>
                </p:cNvSpPr>
                <p:nvPr/>
              </p:nvSpPr>
              <p:spPr bwMode="auto">
                <a:xfrm>
                  <a:off x="5003" y="2279"/>
                  <a:ext cx="29" cy="37"/>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98" name="Rectangle 1372">
                  <a:extLst>
                    <a:ext uri="{FF2B5EF4-FFF2-40B4-BE49-F238E27FC236}">
                      <a16:creationId xmlns:a16="http://schemas.microsoft.com/office/drawing/2014/main" id="{FCB44118-2B6B-4242-A224-A8D39A219C6C}"/>
                    </a:ext>
                  </a:extLst>
                </p:cNvPr>
                <p:cNvSpPr>
                  <a:spLocks noChangeArrowheads="1"/>
                </p:cNvSpPr>
                <p:nvPr/>
              </p:nvSpPr>
              <p:spPr bwMode="auto">
                <a:xfrm>
                  <a:off x="5003" y="2279"/>
                  <a:ext cx="29" cy="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99" name="Rectangle 1373">
                  <a:extLst>
                    <a:ext uri="{FF2B5EF4-FFF2-40B4-BE49-F238E27FC236}">
                      <a16:creationId xmlns:a16="http://schemas.microsoft.com/office/drawing/2014/main" id="{D2B5C65C-995C-4249-A088-03A69A7CFFE8}"/>
                    </a:ext>
                  </a:extLst>
                </p:cNvPr>
                <p:cNvSpPr>
                  <a:spLocks noChangeArrowheads="1"/>
                </p:cNvSpPr>
                <p:nvPr/>
              </p:nvSpPr>
              <p:spPr bwMode="auto">
                <a:xfrm>
                  <a:off x="5323" y="3068"/>
                  <a:ext cx="29" cy="44"/>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00" name="Rectangle 1374">
                  <a:extLst>
                    <a:ext uri="{FF2B5EF4-FFF2-40B4-BE49-F238E27FC236}">
                      <a16:creationId xmlns:a16="http://schemas.microsoft.com/office/drawing/2014/main" id="{3B35BF1C-E31F-4D0A-9A86-63E308C823A1}"/>
                    </a:ext>
                  </a:extLst>
                </p:cNvPr>
                <p:cNvSpPr>
                  <a:spLocks noChangeArrowheads="1"/>
                </p:cNvSpPr>
                <p:nvPr/>
              </p:nvSpPr>
              <p:spPr bwMode="auto">
                <a:xfrm>
                  <a:off x="5323" y="3068"/>
                  <a:ext cx="29"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01" name="Rectangle 1375">
                  <a:extLst>
                    <a:ext uri="{FF2B5EF4-FFF2-40B4-BE49-F238E27FC236}">
                      <a16:creationId xmlns:a16="http://schemas.microsoft.com/office/drawing/2014/main" id="{40DDF923-BF03-47CF-87B5-D745D1A454EA}"/>
                    </a:ext>
                  </a:extLst>
                </p:cNvPr>
                <p:cNvSpPr>
                  <a:spLocks noChangeArrowheads="1"/>
                </p:cNvSpPr>
                <p:nvPr/>
              </p:nvSpPr>
              <p:spPr bwMode="auto">
                <a:xfrm>
                  <a:off x="5003" y="2213"/>
                  <a:ext cx="29" cy="44"/>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02" name="Rectangle 1376">
                  <a:extLst>
                    <a:ext uri="{FF2B5EF4-FFF2-40B4-BE49-F238E27FC236}">
                      <a16:creationId xmlns:a16="http://schemas.microsoft.com/office/drawing/2014/main" id="{3C35F0A4-C52F-4F16-9F76-8453B41A51A9}"/>
                    </a:ext>
                  </a:extLst>
                </p:cNvPr>
                <p:cNvSpPr>
                  <a:spLocks noChangeArrowheads="1"/>
                </p:cNvSpPr>
                <p:nvPr/>
              </p:nvSpPr>
              <p:spPr bwMode="auto">
                <a:xfrm>
                  <a:off x="5003" y="2213"/>
                  <a:ext cx="29"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03" name="Rectangle 1377">
                  <a:extLst>
                    <a:ext uri="{FF2B5EF4-FFF2-40B4-BE49-F238E27FC236}">
                      <a16:creationId xmlns:a16="http://schemas.microsoft.com/office/drawing/2014/main" id="{DAAF8B05-FC10-4077-84F7-E04D0E0226DC}"/>
                    </a:ext>
                  </a:extLst>
                </p:cNvPr>
                <p:cNvSpPr>
                  <a:spLocks noChangeArrowheads="1"/>
                </p:cNvSpPr>
                <p:nvPr/>
              </p:nvSpPr>
              <p:spPr bwMode="auto">
                <a:xfrm>
                  <a:off x="5065" y="2279"/>
                  <a:ext cx="33" cy="37"/>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04" name="Rectangle 1378">
                  <a:extLst>
                    <a:ext uri="{FF2B5EF4-FFF2-40B4-BE49-F238E27FC236}">
                      <a16:creationId xmlns:a16="http://schemas.microsoft.com/office/drawing/2014/main" id="{7A07C50A-C8C5-4A79-BD30-DAF2299C05EB}"/>
                    </a:ext>
                  </a:extLst>
                </p:cNvPr>
                <p:cNvSpPr>
                  <a:spLocks noChangeArrowheads="1"/>
                </p:cNvSpPr>
                <p:nvPr/>
              </p:nvSpPr>
              <p:spPr bwMode="auto">
                <a:xfrm>
                  <a:off x="5065" y="2279"/>
                  <a:ext cx="33" cy="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05" name="Rectangle 1379">
                  <a:extLst>
                    <a:ext uri="{FF2B5EF4-FFF2-40B4-BE49-F238E27FC236}">
                      <a16:creationId xmlns:a16="http://schemas.microsoft.com/office/drawing/2014/main" id="{F8297A68-EB6B-4620-817E-B4B4C64E6001}"/>
                    </a:ext>
                  </a:extLst>
                </p:cNvPr>
                <p:cNvSpPr>
                  <a:spLocks noChangeArrowheads="1"/>
                </p:cNvSpPr>
                <p:nvPr/>
              </p:nvSpPr>
              <p:spPr bwMode="auto">
                <a:xfrm>
                  <a:off x="5003" y="1622"/>
                  <a:ext cx="29" cy="44"/>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06" name="Rectangle 1380">
                  <a:extLst>
                    <a:ext uri="{FF2B5EF4-FFF2-40B4-BE49-F238E27FC236}">
                      <a16:creationId xmlns:a16="http://schemas.microsoft.com/office/drawing/2014/main" id="{56E4D705-80B9-475F-B9A9-0044CC010D58}"/>
                    </a:ext>
                  </a:extLst>
                </p:cNvPr>
                <p:cNvSpPr>
                  <a:spLocks noChangeArrowheads="1"/>
                </p:cNvSpPr>
                <p:nvPr/>
              </p:nvSpPr>
              <p:spPr bwMode="auto">
                <a:xfrm>
                  <a:off x="5003" y="1622"/>
                  <a:ext cx="29"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07" name="Rectangle 1381">
                  <a:extLst>
                    <a:ext uri="{FF2B5EF4-FFF2-40B4-BE49-F238E27FC236}">
                      <a16:creationId xmlns:a16="http://schemas.microsoft.com/office/drawing/2014/main" id="{A454FFE9-655B-4297-9721-13B338CC1EA7}"/>
                    </a:ext>
                  </a:extLst>
                </p:cNvPr>
                <p:cNvSpPr>
                  <a:spLocks noChangeArrowheads="1"/>
                </p:cNvSpPr>
                <p:nvPr/>
              </p:nvSpPr>
              <p:spPr bwMode="auto">
                <a:xfrm>
                  <a:off x="5132" y="1821"/>
                  <a:ext cx="29" cy="44"/>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08" name="Rectangle 1382">
                  <a:extLst>
                    <a:ext uri="{FF2B5EF4-FFF2-40B4-BE49-F238E27FC236}">
                      <a16:creationId xmlns:a16="http://schemas.microsoft.com/office/drawing/2014/main" id="{C9B2CC69-F224-41E8-9A53-5F04DAC28A85}"/>
                    </a:ext>
                  </a:extLst>
                </p:cNvPr>
                <p:cNvSpPr>
                  <a:spLocks noChangeArrowheads="1"/>
                </p:cNvSpPr>
                <p:nvPr/>
              </p:nvSpPr>
              <p:spPr bwMode="auto">
                <a:xfrm>
                  <a:off x="5132" y="1821"/>
                  <a:ext cx="29"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09" name="Rectangle 1383">
                  <a:extLst>
                    <a:ext uri="{FF2B5EF4-FFF2-40B4-BE49-F238E27FC236}">
                      <a16:creationId xmlns:a16="http://schemas.microsoft.com/office/drawing/2014/main" id="{3D7FCB49-E85E-4E8D-8E6C-937C980057BD}"/>
                    </a:ext>
                  </a:extLst>
                </p:cNvPr>
                <p:cNvSpPr>
                  <a:spLocks noChangeArrowheads="1"/>
                </p:cNvSpPr>
                <p:nvPr/>
              </p:nvSpPr>
              <p:spPr bwMode="auto">
                <a:xfrm>
                  <a:off x="5065" y="1755"/>
                  <a:ext cx="33" cy="44"/>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10" name="Rectangle 1384">
                  <a:extLst>
                    <a:ext uri="{FF2B5EF4-FFF2-40B4-BE49-F238E27FC236}">
                      <a16:creationId xmlns:a16="http://schemas.microsoft.com/office/drawing/2014/main" id="{523CC98B-2787-45FB-B207-753552010139}"/>
                    </a:ext>
                  </a:extLst>
                </p:cNvPr>
                <p:cNvSpPr>
                  <a:spLocks noChangeArrowheads="1"/>
                </p:cNvSpPr>
                <p:nvPr/>
              </p:nvSpPr>
              <p:spPr bwMode="auto">
                <a:xfrm>
                  <a:off x="5065" y="1755"/>
                  <a:ext cx="33"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11" name="Rectangle 1385">
                  <a:extLst>
                    <a:ext uri="{FF2B5EF4-FFF2-40B4-BE49-F238E27FC236}">
                      <a16:creationId xmlns:a16="http://schemas.microsoft.com/office/drawing/2014/main" id="{1C74C5F7-2CC0-4230-AED1-1A51E8BBD597}"/>
                    </a:ext>
                  </a:extLst>
                </p:cNvPr>
                <p:cNvSpPr>
                  <a:spLocks noChangeArrowheads="1"/>
                </p:cNvSpPr>
                <p:nvPr/>
              </p:nvSpPr>
              <p:spPr bwMode="auto">
                <a:xfrm>
                  <a:off x="5003" y="1755"/>
                  <a:ext cx="29" cy="44"/>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12" name="Rectangle 1386">
                  <a:extLst>
                    <a:ext uri="{FF2B5EF4-FFF2-40B4-BE49-F238E27FC236}">
                      <a16:creationId xmlns:a16="http://schemas.microsoft.com/office/drawing/2014/main" id="{05804E39-9840-4DDF-A865-66D1E536AD27}"/>
                    </a:ext>
                  </a:extLst>
                </p:cNvPr>
                <p:cNvSpPr>
                  <a:spLocks noChangeArrowheads="1"/>
                </p:cNvSpPr>
                <p:nvPr/>
              </p:nvSpPr>
              <p:spPr bwMode="auto">
                <a:xfrm>
                  <a:off x="5003" y="1755"/>
                  <a:ext cx="29"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13" name="Rectangle 1387">
                  <a:extLst>
                    <a:ext uri="{FF2B5EF4-FFF2-40B4-BE49-F238E27FC236}">
                      <a16:creationId xmlns:a16="http://schemas.microsoft.com/office/drawing/2014/main" id="{DA6B4133-B874-4114-A9DC-10F7E9E5858E}"/>
                    </a:ext>
                  </a:extLst>
                </p:cNvPr>
                <p:cNvSpPr>
                  <a:spLocks noChangeArrowheads="1"/>
                </p:cNvSpPr>
                <p:nvPr/>
              </p:nvSpPr>
              <p:spPr bwMode="auto">
                <a:xfrm>
                  <a:off x="5065" y="1821"/>
                  <a:ext cx="33" cy="44"/>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14" name="Rectangle 1388">
                  <a:extLst>
                    <a:ext uri="{FF2B5EF4-FFF2-40B4-BE49-F238E27FC236}">
                      <a16:creationId xmlns:a16="http://schemas.microsoft.com/office/drawing/2014/main" id="{01208898-20A8-4521-A718-4A95718E9F71}"/>
                    </a:ext>
                  </a:extLst>
                </p:cNvPr>
                <p:cNvSpPr>
                  <a:spLocks noChangeArrowheads="1"/>
                </p:cNvSpPr>
                <p:nvPr/>
              </p:nvSpPr>
              <p:spPr bwMode="auto">
                <a:xfrm>
                  <a:off x="5065" y="1821"/>
                  <a:ext cx="33"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15" name="Rectangle 1389">
                  <a:extLst>
                    <a:ext uri="{FF2B5EF4-FFF2-40B4-BE49-F238E27FC236}">
                      <a16:creationId xmlns:a16="http://schemas.microsoft.com/office/drawing/2014/main" id="{3A723474-A062-4884-813A-5CC180E68639}"/>
                    </a:ext>
                  </a:extLst>
                </p:cNvPr>
                <p:cNvSpPr>
                  <a:spLocks noChangeArrowheads="1"/>
                </p:cNvSpPr>
                <p:nvPr/>
              </p:nvSpPr>
              <p:spPr bwMode="auto">
                <a:xfrm>
                  <a:off x="5003" y="1821"/>
                  <a:ext cx="29" cy="44"/>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16" name="Rectangle 1390">
                  <a:extLst>
                    <a:ext uri="{FF2B5EF4-FFF2-40B4-BE49-F238E27FC236}">
                      <a16:creationId xmlns:a16="http://schemas.microsoft.com/office/drawing/2014/main" id="{227EE461-DAFD-4548-9C38-8BDA68E8BFCE}"/>
                    </a:ext>
                  </a:extLst>
                </p:cNvPr>
                <p:cNvSpPr>
                  <a:spLocks noChangeArrowheads="1"/>
                </p:cNvSpPr>
                <p:nvPr/>
              </p:nvSpPr>
              <p:spPr bwMode="auto">
                <a:xfrm>
                  <a:off x="5003" y="1821"/>
                  <a:ext cx="29"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17" name="Rectangle 1391">
                  <a:extLst>
                    <a:ext uri="{FF2B5EF4-FFF2-40B4-BE49-F238E27FC236}">
                      <a16:creationId xmlns:a16="http://schemas.microsoft.com/office/drawing/2014/main" id="{24E37D1E-174E-48F4-8792-0D40FAC6DEFA}"/>
                    </a:ext>
                  </a:extLst>
                </p:cNvPr>
                <p:cNvSpPr>
                  <a:spLocks noChangeArrowheads="1"/>
                </p:cNvSpPr>
                <p:nvPr/>
              </p:nvSpPr>
              <p:spPr bwMode="auto">
                <a:xfrm>
                  <a:off x="5065" y="1887"/>
                  <a:ext cx="33" cy="44"/>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18" name="Rectangle 1392">
                  <a:extLst>
                    <a:ext uri="{FF2B5EF4-FFF2-40B4-BE49-F238E27FC236}">
                      <a16:creationId xmlns:a16="http://schemas.microsoft.com/office/drawing/2014/main" id="{834156A2-0D77-4B09-BA94-FDFE7E9B2E71}"/>
                    </a:ext>
                  </a:extLst>
                </p:cNvPr>
                <p:cNvSpPr>
                  <a:spLocks noChangeArrowheads="1"/>
                </p:cNvSpPr>
                <p:nvPr/>
              </p:nvSpPr>
              <p:spPr bwMode="auto">
                <a:xfrm>
                  <a:off x="5065" y="1887"/>
                  <a:ext cx="33"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19" name="Rectangle 1393">
                  <a:extLst>
                    <a:ext uri="{FF2B5EF4-FFF2-40B4-BE49-F238E27FC236}">
                      <a16:creationId xmlns:a16="http://schemas.microsoft.com/office/drawing/2014/main" id="{1768BABC-C675-4715-B5CE-0A41184CA537}"/>
                    </a:ext>
                  </a:extLst>
                </p:cNvPr>
                <p:cNvSpPr>
                  <a:spLocks noChangeArrowheads="1"/>
                </p:cNvSpPr>
                <p:nvPr/>
              </p:nvSpPr>
              <p:spPr bwMode="auto">
                <a:xfrm>
                  <a:off x="5003" y="1887"/>
                  <a:ext cx="29" cy="44"/>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20" name="Rectangle 1394">
                  <a:extLst>
                    <a:ext uri="{FF2B5EF4-FFF2-40B4-BE49-F238E27FC236}">
                      <a16:creationId xmlns:a16="http://schemas.microsoft.com/office/drawing/2014/main" id="{E5BE0F36-0643-4E88-8C8E-D82B667139B1}"/>
                    </a:ext>
                  </a:extLst>
                </p:cNvPr>
                <p:cNvSpPr>
                  <a:spLocks noChangeArrowheads="1"/>
                </p:cNvSpPr>
                <p:nvPr/>
              </p:nvSpPr>
              <p:spPr bwMode="auto">
                <a:xfrm>
                  <a:off x="5003" y="1887"/>
                  <a:ext cx="29"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21" name="Rectangle 1395">
                  <a:extLst>
                    <a:ext uri="{FF2B5EF4-FFF2-40B4-BE49-F238E27FC236}">
                      <a16:creationId xmlns:a16="http://schemas.microsoft.com/office/drawing/2014/main" id="{522DC553-F1F4-40B4-BDEB-EA3F78702EF5}"/>
                    </a:ext>
                  </a:extLst>
                </p:cNvPr>
                <p:cNvSpPr>
                  <a:spLocks noChangeArrowheads="1"/>
                </p:cNvSpPr>
                <p:nvPr/>
              </p:nvSpPr>
              <p:spPr bwMode="auto">
                <a:xfrm>
                  <a:off x="5065" y="1953"/>
                  <a:ext cx="33" cy="44"/>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22" name="Rectangle 1396">
                  <a:extLst>
                    <a:ext uri="{FF2B5EF4-FFF2-40B4-BE49-F238E27FC236}">
                      <a16:creationId xmlns:a16="http://schemas.microsoft.com/office/drawing/2014/main" id="{D838376C-352B-4392-8BD6-40469FC24E83}"/>
                    </a:ext>
                  </a:extLst>
                </p:cNvPr>
                <p:cNvSpPr>
                  <a:spLocks noChangeArrowheads="1"/>
                </p:cNvSpPr>
                <p:nvPr/>
              </p:nvSpPr>
              <p:spPr bwMode="auto">
                <a:xfrm>
                  <a:off x="5065" y="1953"/>
                  <a:ext cx="33"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23" name="Rectangle 1397">
                  <a:extLst>
                    <a:ext uri="{FF2B5EF4-FFF2-40B4-BE49-F238E27FC236}">
                      <a16:creationId xmlns:a16="http://schemas.microsoft.com/office/drawing/2014/main" id="{E8C8CF4C-272A-4455-A5BF-9215C8814724}"/>
                    </a:ext>
                  </a:extLst>
                </p:cNvPr>
                <p:cNvSpPr>
                  <a:spLocks noChangeArrowheads="1"/>
                </p:cNvSpPr>
                <p:nvPr/>
              </p:nvSpPr>
              <p:spPr bwMode="auto">
                <a:xfrm>
                  <a:off x="5003" y="1953"/>
                  <a:ext cx="29" cy="44"/>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24" name="Rectangle 1398">
                  <a:extLst>
                    <a:ext uri="{FF2B5EF4-FFF2-40B4-BE49-F238E27FC236}">
                      <a16:creationId xmlns:a16="http://schemas.microsoft.com/office/drawing/2014/main" id="{FEC8400F-503D-4D3D-9BAE-807A6C2F605A}"/>
                    </a:ext>
                  </a:extLst>
                </p:cNvPr>
                <p:cNvSpPr>
                  <a:spLocks noChangeArrowheads="1"/>
                </p:cNvSpPr>
                <p:nvPr/>
              </p:nvSpPr>
              <p:spPr bwMode="auto">
                <a:xfrm>
                  <a:off x="5003" y="1953"/>
                  <a:ext cx="29"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25" name="Rectangle 1399">
                  <a:extLst>
                    <a:ext uri="{FF2B5EF4-FFF2-40B4-BE49-F238E27FC236}">
                      <a16:creationId xmlns:a16="http://schemas.microsoft.com/office/drawing/2014/main" id="{9839812F-A48C-4D8B-A807-77B9B3AD6783}"/>
                    </a:ext>
                  </a:extLst>
                </p:cNvPr>
                <p:cNvSpPr>
                  <a:spLocks noChangeArrowheads="1"/>
                </p:cNvSpPr>
                <p:nvPr/>
              </p:nvSpPr>
              <p:spPr bwMode="auto">
                <a:xfrm>
                  <a:off x="5003" y="1688"/>
                  <a:ext cx="29" cy="45"/>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26" name="Rectangle 1400">
                  <a:extLst>
                    <a:ext uri="{FF2B5EF4-FFF2-40B4-BE49-F238E27FC236}">
                      <a16:creationId xmlns:a16="http://schemas.microsoft.com/office/drawing/2014/main" id="{083089EA-BF9F-4D18-A893-16CA73A19A62}"/>
                    </a:ext>
                  </a:extLst>
                </p:cNvPr>
                <p:cNvSpPr>
                  <a:spLocks noChangeArrowheads="1"/>
                </p:cNvSpPr>
                <p:nvPr/>
              </p:nvSpPr>
              <p:spPr bwMode="auto">
                <a:xfrm>
                  <a:off x="5003" y="1688"/>
                  <a:ext cx="29"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27" name="Rectangle 1401">
                  <a:extLst>
                    <a:ext uri="{FF2B5EF4-FFF2-40B4-BE49-F238E27FC236}">
                      <a16:creationId xmlns:a16="http://schemas.microsoft.com/office/drawing/2014/main" id="{E3191C0B-DD7A-4CEB-B58F-8A0253DAA265}"/>
                    </a:ext>
                  </a:extLst>
                </p:cNvPr>
                <p:cNvSpPr>
                  <a:spLocks noChangeArrowheads="1"/>
                </p:cNvSpPr>
                <p:nvPr/>
              </p:nvSpPr>
              <p:spPr bwMode="auto">
                <a:xfrm>
                  <a:off x="5003" y="1564"/>
                  <a:ext cx="29" cy="36"/>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28" name="Rectangle 1402">
                  <a:extLst>
                    <a:ext uri="{FF2B5EF4-FFF2-40B4-BE49-F238E27FC236}">
                      <a16:creationId xmlns:a16="http://schemas.microsoft.com/office/drawing/2014/main" id="{39EFAA76-D78A-4758-A3BF-18C840D1E26F}"/>
                    </a:ext>
                  </a:extLst>
                </p:cNvPr>
                <p:cNvSpPr>
                  <a:spLocks noChangeArrowheads="1"/>
                </p:cNvSpPr>
                <p:nvPr/>
              </p:nvSpPr>
              <p:spPr bwMode="auto">
                <a:xfrm>
                  <a:off x="5003" y="1564"/>
                  <a:ext cx="29" cy="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29" name="Rectangle 1403">
                  <a:extLst>
                    <a:ext uri="{FF2B5EF4-FFF2-40B4-BE49-F238E27FC236}">
                      <a16:creationId xmlns:a16="http://schemas.microsoft.com/office/drawing/2014/main" id="{B0C194AA-2810-44F1-B64B-596E04C090CC}"/>
                    </a:ext>
                  </a:extLst>
                </p:cNvPr>
                <p:cNvSpPr>
                  <a:spLocks noChangeArrowheads="1"/>
                </p:cNvSpPr>
                <p:nvPr/>
              </p:nvSpPr>
              <p:spPr bwMode="auto">
                <a:xfrm>
                  <a:off x="5065" y="1564"/>
                  <a:ext cx="33" cy="36"/>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30" name="Rectangle 1404">
                  <a:extLst>
                    <a:ext uri="{FF2B5EF4-FFF2-40B4-BE49-F238E27FC236}">
                      <a16:creationId xmlns:a16="http://schemas.microsoft.com/office/drawing/2014/main" id="{03F5EEF8-04FC-4A2C-975A-73923E1B3140}"/>
                    </a:ext>
                  </a:extLst>
                </p:cNvPr>
                <p:cNvSpPr>
                  <a:spLocks noChangeArrowheads="1"/>
                </p:cNvSpPr>
                <p:nvPr/>
              </p:nvSpPr>
              <p:spPr bwMode="auto">
                <a:xfrm>
                  <a:off x="5065" y="1564"/>
                  <a:ext cx="33" cy="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31" name="Rectangle 1405">
                  <a:extLst>
                    <a:ext uri="{FF2B5EF4-FFF2-40B4-BE49-F238E27FC236}">
                      <a16:creationId xmlns:a16="http://schemas.microsoft.com/office/drawing/2014/main" id="{31B7B42D-B656-4116-826D-AE4B79EE6C44}"/>
                    </a:ext>
                  </a:extLst>
                </p:cNvPr>
                <p:cNvSpPr>
                  <a:spLocks noChangeArrowheads="1"/>
                </p:cNvSpPr>
                <p:nvPr/>
              </p:nvSpPr>
              <p:spPr bwMode="auto">
                <a:xfrm>
                  <a:off x="5003" y="2147"/>
                  <a:ext cx="29" cy="44"/>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32" name="Rectangle 1406">
                  <a:extLst>
                    <a:ext uri="{FF2B5EF4-FFF2-40B4-BE49-F238E27FC236}">
                      <a16:creationId xmlns:a16="http://schemas.microsoft.com/office/drawing/2014/main" id="{DAF5B85E-6CD6-4A58-AD60-6029F0BB8E75}"/>
                    </a:ext>
                  </a:extLst>
                </p:cNvPr>
                <p:cNvSpPr>
                  <a:spLocks noChangeArrowheads="1"/>
                </p:cNvSpPr>
                <p:nvPr/>
              </p:nvSpPr>
              <p:spPr bwMode="auto">
                <a:xfrm>
                  <a:off x="5003" y="2147"/>
                  <a:ext cx="29"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33" name="Rectangle 1407">
                  <a:extLst>
                    <a:ext uri="{FF2B5EF4-FFF2-40B4-BE49-F238E27FC236}">
                      <a16:creationId xmlns:a16="http://schemas.microsoft.com/office/drawing/2014/main" id="{6C33CE6B-EEF9-4D32-B451-DB0C8E67EFEB}"/>
                    </a:ext>
                  </a:extLst>
                </p:cNvPr>
                <p:cNvSpPr>
                  <a:spLocks noChangeArrowheads="1"/>
                </p:cNvSpPr>
                <p:nvPr/>
              </p:nvSpPr>
              <p:spPr bwMode="auto">
                <a:xfrm>
                  <a:off x="5003" y="2019"/>
                  <a:ext cx="29" cy="44"/>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34" name="Rectangle 1408">
                  <a:extLst>
                    <a:ext uri="{FF2B5EF4-FFF2-40B4-BE49-F238E27FC236}">
                      <a16:creationId xmlns:a16="http://schemas.microsoft.com/office/drawing/2014/main" id="{3E857900-0BA6-4376-9EA0-623185C5E6B3}"/>
                    </a:ext>
                  </a:extLst>
                </p:cNvPr>
                <p:cNvSpPr>
                  <a:spLocks noChangeArrowheads="1"/>
                </p:cNvSpPr>
                <p:nvPr/>
              </p:nvSpPr>
              <p:spPr bwMode="auto">
                <a:xfrm>
                  <a:off x="5003" y="2019"/>
                  <a:ext cx="29"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35" name="Rectangle 1409">
                  <a:extLst>
                    <a:ext uri="{FF2B5EF4-FFF2-40B4-BE49-F238E27FC236}">
                      <a16:creationId xmlns:a16="http://schemas.microsoft.com/office/drawing/2014/main" id="{D0153C34-C88F-4A7D-ADF6-B6C9FAAC65B6}"/>
                    </a:ext>
                  </a:extLst>
                </p:cNvPr>
                <p:cNvSpPr>
                  <a:spLocks noChangeArrowheads="1"/>
                </p:cNvSpPr>
                <p:nvPr/>
              </p:nvSpPr>
              <p:spPr bwMode="auto">
                <a:xfrm>
                  <a:off x="5132" y="1887"/>
                  <a:ext cx="29" cy="44"/>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36" name="Rectangle 1410">
                  <a:extLst>
                    <a:ext uri="{FF2B5EF4-FFF2-40B4-BE49-F238E27FC236}">
                      <a16:creationId xmlns:a16="http://schemas.microsoft.com/office/drawing/2014/main" id="{7B6EAB4A-5883-4136-A02E-55FBAB0D18E3}"/>
                    </a:ext>
                  </a:extLst>
                </p:cNvPr>
                <p:cNvSpPr>
                  <a:spLocks noChangeArrowheads="1"/>
                </p:cNvSpPr>
                <p:nvPr/>
              </p:nvSpPr>
              <p:spPr bwMode="auto">
                <a:xfrm>
                  <a:off x="5132" y="1887"/>
                  <a:ext cx="29"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37" name="Rectangle 1411">
                  <a:extLst>
                    <a:ext uri="{FF2B5EF4-FFF2-40B4-BE49-F238E27FC236}">
                      <a16:creationId xmlns:a16="http://schemas.microsoft.com/office/drawing/2014/main" id="{8E2D590C-7FC0-45B5-855B-DBFCBA77D727}"/>
                    </a:ext>
                  </a:extLst>
                </p:cNvPr>
                <p:cNvSpPr>
                  <a:spLocks noChangeArrowheads="1"/>
                </p:cNvSpPr>
                <p:nvPr/>
              </p:nvSpPr>
              <p:spPr bwMode="auto">
                <a:xfrm>
                  <a:off x="5132" y="1564"/>
                  <a:ext cx="29" cy="36"/>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38" name="Rectangle 1412">
                  <a:extLst>
                    <a:ext uri="{FF2B5EF4-FFF2-40B4-BE49-F238E27FC236}">
                      <a16:creationId xmlns:a16="http://schemas.microsoft.com/office/drawing/2014/main" id="{635047C6-22D0-49A2-8EB0-0ABC3561663F}"/>
                    </a:ext>
                  </a:extLst>
                </p:cNvPr>
                <p:cNvSpPr>
                  <a:spLocks noChangeArrowheads="1"/>
                </p:cNvSpPr>
                <p:nvPr/>
              </p:nvSpPr>
              <p:spPr bwMode="auto">
                <a:xfrm>
                  <a:off x="5132" y="1564"/>
                  <a:ext cx="29" cy="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39" name="Rectangle 1413">
                  <a:extLst>
                    <a:ext uri="{FF2B5EF4-FFF2-40B4-BE49-F238E27FC236}">
                      <a16:creationId xmlns:a16="http://schemas.microsoft.com/office/drawing/2014/main" id="{CE04727D-5053-4725-A5A7-07C5E0F9E3E8}"/>
                    </a:ext>
                  </a:extLst>
                </p:cNvPr>
                <p:cNvSpPr>
                  <a:spLocks noChangeArrowheads="1"/>
                </p:cNvSpPr>
                <p:nvPr/>
              </p:nvSpPr>
              <p:spPr bwMode="auto">
                <a:xfrm>
                  <a:off x="5003" y="2081"/>
                  <a:ext cx="29" cy="44"/>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40" name="Rectangle 1414">
                  <a:extLst>
                    <a:ext uri="{FF2B5EF4-FFF2-40B4-BE49-F238E27FC236}">
                      <a16:creationId xmlns:a16="http://schemas.microsoft.com/office/drawing/2014/main" id="{8DD66F1C-E04F-4A97-97A4-269B2AF7B1AA}"/>
                    </a:ext>
                  </a:extLst>
                </p:cNvPr>
                <p:cNvSpPr>
                  <a:spLocks noChangeArrowheads="1"/>
                </p:cNvSpPr>
                <p:nvPr/>
              </p:nvSpPr>
              <p:spPr bwMode="auto">
                <a:xfrm>
                  <a:off x="5003" y="2081"/>
                  <a:ext cx="29"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41" name="Rectangle 1415">
                  <a:extLst>
                    <a:ext uri="{FF2B5EF4-FFF2-40B4-BE49-F238E27FC236}">
                      <a16:creationId xmlns:a16="http://schemas.microsoft.com/office/drawing/2014/main" id="{40B8E138-574D-4332-8EAD-DA39D201FF8E}"/>
                    </a:ext>
                  </a:extLst>
                </p:cNvPr>
                <p:cNvSpPr>
                  <a:spLocks noChangeArrowheads="1"/>
                </p:cNvSpPr>
                <p:nvPr/>
              </p:nvSpPr>
              <p:spPr bwMode="auto">
                <a:xfrm>
                  <a:off x="5132" y="1953"/>
                  <a:ext cx="29" cy="44"/>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42" name="Rectangle 1416">
                  <a:extLst>
                    <a:ext uri="{FF2B5EF4-FFF2-40B4-BE49-F238E27FC236}">
                      <a16:creationId xmlns:a16="http://schemas.microsoft.com/office/drawing/2014/main" id="{C3A0E306-323F-43B9-A33A-1CD78CA6E270}"/>
                    </a:ext>
                  </a:extLst>
                </p:cNvPr>
                <p:cNvSpPr>
                  <a:spLocks noChangeArrowheads="1"/>
                </p:cNvSpPr>
                <p:nvPr/>
              </p:nvSpPr>
              <p:spPr bwMode="auto">
                <a:xfrm>
                  <a:off x="5132" y="1953"/>
                  <a:ext cx="29"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43" name="Rectangle 1417">
                  <a:extLst>
                    <a:ext uri="{FF2B5EF4-FFF2-40B4-BE49-F238E27FC236}">
                      <a16:creationId xmlns:a16="http://schemas.microsoft.com/office/drawing/2014/main" id="{A149D846-9DF4-4DAF-9C54-FE0037135D51}"/>
                    </a:ext>
                  </a:extLst>
                </p:cNvPr>
                <p:cNvSpPr>
                  <a:spLocks noChangeArrowheads="1"/>
                </p:cNvSpPr>
                <p:nvPr/>
              </p:nvSpPr>
              <p:spPr bwMode="auto">
                <a:xfrm>
                  <a:off x="5257" y="1564"/>
                  <a:ext cx="33" cy="36"/>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44" name="Rectangle 1418">
                  <a:extLst>
                    <a:ext uri="{FF2B5EF4-FFF2-40B4-BE49-F238E27FC236}">
                      <a16:creationId xmlns:a16="http://schemas.microsoft.com/office/drawing/2014/main" id="{1E0D70F7-77BE-40C8-8765-5F605575243B}"/>
                    </a:ext>
                  </a:extLst>
                </p:cNvPr>
                <p:cNvSpPr>
                  <a:spLocks noChangeArrowheads="1"/>
                </p:cNvSpPr>
                <p:nvPr/>
              </p:nvSpPr>
              <p:spPr bwMode="auto">
                <a:xfrm>
                  <a:off x="5257" y="1564"/>
                  <a:ext cx="33" cy="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45" name="Rectangle 1419">
                  <a:extLst>
                    <a:ext uri="{FF2B5EF4-FFF2-40B4-BE49-F238E27FC236}">
                      <a16:creationId xmlns:a16="http://schemas.microsoft.com/office/drawing/2014/main" id="{67837718-FD86-4529-AF60-E99B4C886484}"/>
                    </a:ext>
                  </a:extLst>
                </p:cNvPr>
                <p:cNvSpPr>
                  <a:spLocks noChangeArrowheads="1"/>
                </p:cNvSpPr>
                <p:nvPr/>
              </p:nvSpPr>
              <p:spPr bwMode="auto">
                <a:xfrm>
                  <a:off x="5385" y="1564"/>
                  <a:ext cx="34" cy="36"/>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46" name="Rectangle 1420">
                  <a:extLst>
                    <a:ext uri="{FF2B5EF4-FFF2-40B4-BE49-F238E27FC236}">
                      <a16:creationId xmlns:a16="http://schemas.microsoft.com/office/drawing/2014/main" id="{14EEA2A7-EA94-4D0F-93E3-0F4739BDAB63}"/>
                    </a:ext>
                  </a:extLst>
                </p:cNvPr>
                <p:cNvSpPr>
                  <a:spLocks noChangeArrowheads="1"/>
                </p:cNvSpPr>
                <p:nvPr/>
              </p:nvSpPr>
              <p:spPr bwMode="auto">
                <a:xfrm>
                  <a:off x="5385" y="1564"/>
                  <a:ext cx="34" cy="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47" name="Rectangle 1421">
                  <a:extLst>
                    <a:ext uri="{FF2B5EF4-FFF2-40B4-BE49-F238E27FC236}">
                      <a16:creationId xmlns:a16="http://schemas.microsoft.com/office/drawing/2014/main" id="{F6F6E165-5F34-4A6D-957B-FC82902452EA}"/>
                    </a:ext>
                  </a:extLst>
                </p:cNvPr>
                <p:cNvSpPr>
                  <a:spLocks noChangeArrowheads="1"/>
                </p:cNvSpPr>
                <p:nvPr/>
              </p:nvSpPr>
              <p:spPr bwMode="auto">
                <a:xfrm>
                  <a:off x="5323" y="1564"/>
                  <a:ext cx="29" cy="36"/>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48" name="Rectangle 1422">
                  <a:extLst>
                    <a:ext uri="{FF2B5EF4-FFF2-40B4-BE49-F238E27FC236}">
                      <a16:creationId xmlns:a16="http://schemas.microsoft.com/office/drawing/2014/main" id="{2E095744-00E3-41BD-93CF-0A90CC4BEF1F}"/>
                    </a:ext>
                  </a:extLst>
                </p:cNvPr>
                <p:cNvSpPr>
                  <a:spLocks noChangeArrowheads="1"/>
                </p:cNvSpPr>
                <p:nvPr/>
              </p:nvSpPr>
              <p:spPr bwMode="auto">
                <a:xfrm>
                  <a:off x="5323" y="1564"/>
                  <a:ext cx="29" cy="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49" name="Rectangle 1423">
                  <a:extLst>
                    <a:ext uri="{FF2B5EF4-FFF2-40B4-BE49-F238E27FC236}">
                      <a16:creationId xmlns:a16="http://schemas.microsoft.com/office/drawing/2014/main" id="{363E3CD1-FC45-4692-8956-A8346BB3F28F}"/>
                    </a:ext>
                  </a:extLst>
                </p:cNvPr>
                <p:cNvSpPr>
                  <a:spLocks noChangeArrowheads="1"/>
                </p:cNvSpPr>
                <p:nvPr/>
              </p:nvSpPr>
              <p:spPr bwMode="auto">
                <a:xfrm>
                  <a:off x="5194" y="1564"/>
                  <a:ext cx="33" cy="36"/>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50" name="Rectangle 1424">
                  <a:extLst>
                    <a:ext uri="{FF2B5EF4-FFF2-40B4-BE49-F238E27FC236}">
                      <a16:creationId xmlns:a16="http://schemas.microsoft.com/office/drawing/2014/main" id="{5CECB053-7C88-4928-A96B-F40DAF0E8564}"/>
                    </a:ext>
                  </a:extLst>
                </p:cNvPr>
                <p:cNvSpPr>
                  <a:spLocks noChangeArrowheads="1"/>
                </p:cNvSpPr>
                <p:nvPr/>
              </p:nvSpPr>
              <p:spPr bwMode="auto">
                <a:xfrm>
                  <a:off x="5194" y="1564"/>
                  <a:ext cx="33" cy="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51" name="Rectangle 1425">
                  <a:extLst>
                    <a:ext uri="{FF2B5EF4-FFF2-40B4-BE49-F238E27FC236}">
                      <a16:creationId xmlns:a16="http://schemas.microsoft.com/office/drawing/2014/main" id="{88A1BFF1-D9F3-48FB-9A7F-CF63F0415EC3}"/>
                    </a:ext>
                  </a:extLst>
                </p:cNvPr>
                <p:cNvSpPr>
                  <a:spLocks noChangeArrowheads="1"/>
                </p:cNvSpPr>
                <p:nvPr/>
              </p:nvSpPr>
              <p:spPr bwMode="auto">
                <a:xfrm>
                  <a:off x="5569" y="1494"/>
                  <a:ext cx="34" cy="40"/>
                </a:xfrm>
                <a:prstGeom prst="rect">
                  <a:avLst/>
                </a:prstGeom>
                <a:solidFill>
                  <a:srgbClr val="D3D6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52" name="Rectangle 1426">
                  <a:extLst>
                    <a:ext uri="{FF2B5EF4-FFF2-40B4-BE49-F238E27FC236}">
                      <a16:creationId xmlns:a16="http://schemas.microsoft.com/office/drawing/2014/main" id="{CD951A72-73D8-4509-8118-BCA4BF9D32EA}"/>
                    </a:ext>
                  </a:extLst>
                </p:cNvPr>
                <p:cNvSpPr>
                  <a:spLocks noChangeArrowheads="1"/>
                </p:cNvSpPr>
                <p:nvPr/>
              </p:nvSpPr>
              <p:spPr bwMode="auto">
                <a:xfrm>
                  <a:off x="5569" y="1494"/>
                  <a:ext cx="34" cy="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53" name="Rectangle 1427">
                  <a:extLst>
                    <a:ext uri="{FF2B5EF4-FFF2-40B4-BE49-F238E27FC236}">
                      <a16:creationId xmlns:a16="http://schemas.microsoft.com/office/drawing/2014/main" id="{FDE5D0C7-33E0-4BDD-A0DE-C2E2FCF71254}"/>
                    </a:ext>
                  </a:extLst>
                </p:cNvPr>
                <p:cNvSpPr>
                  <a:spLocks noChangeArrowheads="1"/>
                </p:cNvSpPr>
                <p:nvPr/>
              </p:nvSpPr>
              <p:spPr bwMode="auto">
                <a:xfrm>
                  <a:off x="5507" y="1494"/>
                  <a:ext cx="33" cy="40"/>
                </a:xfrm>
                <a:prstGeom prst="rect">
                  <a:avLst/>
                </a:prstGeom>
                <a:solidFill>
                  <a:srgbClr val="D3D6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54" name="Rectangle 1428">
                  <a:extLst>
                    <a:ext uri="{FF2B5EF4-FFF2-40B4-BE49-F238E27FC236}">
                      <a16:creationId xmlns:a16="http://schemas.microsoft.com/office/drawing/2014/main" id="{611D6DC9-A589-448D-91A8-B853CF23D3A4}"/>
                    </a:ext>
                  </a:extLst>
                </p:cNvPr>
                <p:cNvSpPr>
                  <a:spLocks noChangeArrowheads="1"/>
                </p:cNvSpPr>
                <p:nvPr/>
              </p:nvSpPr>
              <p:spPr bwMode="auto">
                <a:xfrm>
                  <a:off x="5507" y="1494"/>
                  <a:ext cx="33" cy="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55" name="Rectangle 1429">
                  <a:extLst>
                    <a:ext uri="{FF2B5EF4-FFF2-40B4-BE49-F238E27FC236}">
                      <a16:creationId xmlns:a16="http://schemas.microsoft.com/office/drawing/2014/main" id="{CA294998-2772-434B-8EE3-10604A6E4BCF}"/>
                    </a:ext>
                  </a:extLst>
                </p:cNvPr>
                <p:cNvSpPr>
                  <a:spLocks noChangeArrowheads="1"/>
                </p:cNvSpPr>
                <p:nvPr/>
              </p:nvSpPr>
              <p:spPr bwMode="auto">
                <a:xfrm>
                  <a:off x="5507" y="3222"/>
                  <a:ext cx="33" cy="84"/>
                </a:xfrm>
                <a:prstGeom prst="rect">
                  <a:avLst/>
                </a:prstGeom>
                <a:solidFill>
                  <a:srgbClr val="D3D6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56" name="Rectangle 1430">
                  <a:extLst>
                    <a:ext uri="{FF2B5EF4-FFF2-40B4-BE49-F238E27FC236}">
                      <a16:creationId xmlns:a16="http://schemas.microsoft.com/office/drawing/2014/main" id="{C337008D-88BC-4A89-B71C-0C3FFFF97E41}"/>
                    </a:ext>
                  </a:extLst>
                </p:cNvPr>
                <p:cNvSpPr>
                  <a:spLocks noChangeArrowheads="1"/>
                </p:cNvSpPr>
                <p:nvPr/>
              </p:nvSpPr>
              <p:spPr bwMode="auto">
                <a:xfrm>
                  <a:off x="5507" y="3222"/>
                  <a:ext cx="33"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57" name="Rectangle 1431">
                  <a:extLst>
                    <a:ext uri="{FF2B5EF4-FFF2-40B4-BE49-F238E27FC236}">
                      <a16:creationId xmlns:a16="http://schemas.microsoft.com/office/drawing/2014/main" id="{8E35FABE-8C9B-4E76-B217-0DEF7F3A790A}"/>
                    </a:ext>
                  </a:extLst>
                </p:cNvPr>
                <p:cNvSpPr>
                  <a:spLocks noChangeArrowheads="1"/>
                </p:cNvSpPr>
                <p:nvPr/>
              </p:nvSpPr>
              <p:spPr bwMode="auto">
                <a:xfrm>
                  <a:off x="5569" y="3222"/>
                  <a:ext cx="8" cy="84"/>
                </a:xfrm>
                <a:prstGeom prst="rect">
                  <a:avLst/>
                </a:prstGeom>
                <a:solidFill>
                  <a:srgbClr val="D3D6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58" name="Rectangle 1432">
                  <a:extLst>
                    <a:ext uri="{FF2B5EF4-FFF2-40B4-BE49-F238E27FC236}">
                      <a16:creationId xmlns:a16="http://schemas.microsoft.com/office/drawing/2014/main" id="{0A410735-81CE-44BE-B8A3-0E931DDE40AC}"/>
                    </a:ext>
                  </a:extLst>
                </p:cNvPr>
                <p:cNvSpPr>
                  <a:spLocks noChangeArrowheads="1"/>
                </p:cNvSpPr>
                <p:nvPr/>
              </p:nvSpPr>
              <p:spPr bwMode="auto">
                <a:xfrm>
                  <a:off x="5569" y="3222"/>
                  <a:ext cx="8"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59" name="Rectangle 1433">
                  <a:extLst>
                    <a:ext uri="{FF2B5EF4-FFF2-40B4-BE49-F238E27FC236}">
                      <a16:creationId xmlns:a16="http://schemas.microsoft.com/office/drawing/2014/main" id="{DC30B1D8-8957-45C7-BD7A-7DDA46500DF5}"/>
                    </a:ext>
                  </a:extLst>
                </p:cNvPr>
                <p:cNvSpPr>
                  <a:spLocks noChangeArrowheads="1"/>
                </p:cNvSpPr>
                <p:nvPr/>
              </p:nvSpPr>
              <p:spPr bwMode="auto">
                <a:xfrm>
                  <a:off x="5569" y="2081"/>
                  <a:ext cx="34" cy="44"/>
                </a:xfrm>
                <a:prstGeom prst="rect">
                  <a:avLst/>
                </a:prstGeom>
                <a:solidFill>
                  <a:srgbClr val="D3D6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60" name="Rectangle 1434">
                  <a:extLst>
                    <a:ext uri="{FF2B5EF4-FFF2-40B4-BE49-F238E27FC236}">
                      <a16:creationId xmlns:a16="http://schemas.microsoft.com/office/drawing/2014/main" id="{88EBEAD5-D0D1-433E-A507-7F533E12A589}"/>
                    </a:ext>
                  </a:extLst>
                </p:cNvPr>
                <p:cNvSpPr>
                  <a:spLocks noChangeArrowheads="1"/>
                </p:cNvSpPr>
                <p:nvPr/>
              </p:nvSpPr>
              <p:spPr bwMode="auto">
                <a:xfrm>
                  <a:off x="5569" y="2081"/>
                  <a:ext cx="34"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61" name="Rectangle 1435">
                  <a:extLst>
                    <a:ext uri="{FF2B5EF4-FFF2-40B4-BE49-F238E27FC236}">
                      <a16:creationId xmlns:a16="http://schemas.microsoft.com/office/drawing/2014/main" id="{19881616-DBA7-4753-928B-463F1EB6C154}"/>
                    </a:ext>
                  </a:extLst>
                </p:cNvPr>
                <p:cNvSpPr>
                  <a:spLocks noChangeArrowheads="1"/>
                </p:cNvSpPr>
                <p:nvPr/>
              </p:nvSpPr>
              <p:spPr bwMode="auto">
                <a:xfrm>
                  <a:off x="5569" y="2147"/>
                  <a:ext cx="34" cy="44"/>
                </a:xfrm>
                <a:prstGeom prst="rect">
                  <a:avLst/>
                </a:prstGeom>
                <a:solidFill>
                  <a:srgbClr val="D3D6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62" name="Rectangle 1436">
                  <a:extLst>
                    <a:ext uri="{FF2B5EF4-FFF2-40B4-BE49-F238E27FC236}">
                      <a16:creationId xmlns:a16="http://schemas.microsoft.com/office/drawing/2014/main" id="{9B2A10CF-2AA6-48F1-842B-3490A33EE097}"/>
                    </a:ext>
                  </a:extLst>
                </p:cNvPr>
                <p:cNvSpPr>
                  <a:spLocks noChangeArrowheads="1"/>
                </p:cNvSpPr>
                <p:nvPr/>
              </p:nvSpPr>
              <p:spPr bwMode="auto">
                <a:xfrm>
                  <a:off x="5569" y="2147"/>
                  <a:ext cx="34"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63" name="Rectangle 1437">
                  <a:extLst>
                    <a:ext uri="{FF2B5EF4-FFF2-40B4-BE49-F238E27FC236}">
                      <a16:creationId xmlns:a16="http://schemas.microsoft.com/office/drawing/2014/main" id="{C060AB9D-7421-4099-9C74-0B6ADA540563}"/>
                    </a:ext>
                  </a:extLst>
                </p:cNvPr>
                <p:cNvSpPr>
                  <a:spLocks noChangeArrowheads="1"/>
                </p:cNvSpPr>
                <p:nvPr/>
              </p:nvSpPr>
              <p:spPr bwMode="auto">
                <a:xfrm>
                  <a:off x="5569" y="2213"/>
                  <a:ext cx="34" cy="44"/>
                </a:xfrm>
                <a:prstGeom prst="rect">
                  <a:avLst/>
                </a:prstGeom>
                <a:solidFill>
                  <a:srgbClr val="D3D6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64" name="Rectangle 1438">
                  <a:extLst>
                    <a:ext uri="{FF2B5EF4-FFF2-40B4-BE49-F238E27FC236}">
                      <a16:creationId xmlns:a16="http://schemas.microsoft.com/office/drawing/2014/main" id="{E7679626-D3A4-4354-BF78-42580B923F67}"/>
                    </a:ext>
                  </a:extLst>
                </p:cNvPr>
                <p:cNvSpPr>
                  <a:spLocks noChangeArrowheads="1"/>
                </p:cNvSpPr>
                <p:nvPr/>
              </p:nvSpPr>
              <p:spPr bwMode="auto">
                <a:xfrm>
                  <a:off x="5569" y="2213"/>
                  <a:ext cx="34"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65" name="Rectangle 1439">
                  <a:extLst>
                    <a:ext uri="{FF2B5EF4-FFF2-40B4-BE49-F238E27FC236}">
                      <a16:creationId xmlns:a16="http://schemas.microsoft.com/office/drawing/2014/main" id="{F2E8FDD3-280A-4F83-B791-9A257E02343E}"/>
                    </a:ext>
                  </a:extLst>
                </p:cNvPr>
                <p:cNvSpPr>
                  <a:spLocks noChangeArrowheads="1"/>
                </p:cNvSpPr>
                <p:nvPr/>
              </p:nvSpPr>
              <p:spPr bwMode="auto">
                <a:xfrm>
                  <a:off x="5569" y="2019"/>
                  <a:ext cx="34" cy="44"/>
                </a:xfrm>
                <a:prstGeom prst="rect">
                  <a:avLst/>
                </a:prstGeom>
                <a:solidFill>
                  <a:srgbClr val="D3D6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66" name="Rectangle 1440">
                  <a:extLst>
                    <a:ext uri="{FF2B5EF4-FFF2-40B4-BE49-F238E27FC236}">
                      <a16:creationId xmlns:a16="http://schemas.microsoft.com/office/drawing/2014/main" id="{AFE4541E-4AE5-4FD7-B837-FA136153CF40}"/>
                    </a:ext>
                  </a:extLst>
                </p:cNvPr>
                <p:cNvSpPr>
                  <a:spLocks noChangeArrowheads="1"/>
                </p:cNvSpPr>
                <p:nvPr/>
              </p:nvSpPr>
              <p:spPr bwMode="auto">
                <a:xfrm>
                  <a:off x="5569" y="2019"/>
                  <a:ext cx="34"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67" name="Rectangle 1441">
                  <a:extLst>
                    <a:ext uri="{FF2B5EF4-FFF2-40B4-BE49-F238E27FC236}">
                      <a16:creationId xmlns:a16="http://schemas.microsoft.com/office/drawing/2014/main" id="{36F47352-416F-4ECC-89CF-1BBC15734C88}"/>
                    </a:ext>
                  </a:extLst>
                </p:cNvPr>
                <p:cNvSpPr>
                  <a:spLocks noChangeArrowheads="1"/>
                </p:cNvSpPr>
                <p:nvPr/>
              </p:nvSpPr>
              <p:spPr bwMode="auto">
                <a:xfrm>
                  <a:off x="5569" y="2279"/>
                  <a:ext cx="34" cy="37"/>
                </a:xfrm>
                <a:prstGeom prst="rect">
                  <a:avLst/>
                </a:prstGeom>
                <a:solidFill>
                  <a:srgbClr val="D3D6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68" name="Rectangle 1442">
                  <a:extLst>
                    <a:ext uri="{FF2B5EF4-FFF2-40B4-BE49-F238E27FC236}">
                      <a16:creationId xmlns:a16="http://schemas.microsoft.com/office/drawing/2014/main" id="{86169C89-BB3F-4B6A-B1CD-B0F2DED98C86}"/>
                    </a:ext>
                  </a:extLst>
                </p:cNvPr>
                <p:cNvSpPr>
                  <a:spLocks noChangeArrowheads="1"/>
                </p:cNvSpPr>
                <p:nvPr/>
              </p:nvSpPr>
              <p:spPr bwMode="auto">
                <a:xfrm>
                  <a:off x="5569" y="2279"/>
                  <a:ext cx="34" cy="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69" name="Rectangle 1443">
                  <a:extLst>
                    <a:ext uri="{FF2B5EF4-FFF2-40B4-BE49-F238E27FC236}">
                      <a16:creationId xmlns:a16="http://schemas.microsoft.com/office/drawing/2014/main" id="{68F6C98F-C606-4662-98B0-1435EC6602F1}"/>
                    </a:ext>
                  </a:extLst>
                </p:cNvPr>
                <p:cNvSpPr>
                  <a:spLocks noChangeArrowheads="1"/>
                </p:cNvSpPr>
                <p:nvPr/>
              </p:nvSpPr>
              <p:spPr bwMode="auto">
                <a:xfrm>
                  <a:off x="5569" y="1564"/>
                  <a:ext cx="34" cy="36"/>
                </a:xfrm>
                <a:prstGeom prst="rect">
                  <a:avLst/>
                </a:prstGeom>
                <a:solidFill>
                  <a:srgbClr val="D3D6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70" name="Rectangle 1444">
                  <a:extLst>
                    <a:ext uri="{FF2B5EF4-FFF2-40B4-BE49-F238E27FC236}">
                      <a16:creationId xmlns:a16="http://schemas.microsoft.com/office/drawing/2014/main" id="{DB2D4682-0A7D-413F-BCEA-C0B871B17A5E}"/>
                    </a:ext>
                  </a:extLst>
                </p:cNvPr>
                <p:cNvSpPr>
                  <a:spLocks noChangeArrowheads="1"/>
                </p:cNvSpPr>
                <p:nvPr/>
              </p:nvSpPr>
              <p:spPr bwMode="auto">
                <a:xfrm>
                  <a:off x="5569" y="1564"/>
                  <a:ext cx="34" cy="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71" name="Rectangle 1445">
                  <a:extLst>
                    <a:ext uri="{FF2B5EF4-FFF2-40B4-BE49-F238E27FC236}">
                      <a16:creationId xmlns:a16="http://schemas.microsoft.com/office/drawing/2014/main" id="{358B67B1-ED9E-4D6F-A7EF-1042C1C49AC5}"/>
                    </a:ext>
                  </a:extLst>
                </p:cNvPr>
                <p:cNvSpPr>
                  <a:spLocks noChangeArrowheads="1"/>
                </p:cNvSpPr>
                <p:nvPr/>
              </p:nvSpPr>
              <p:spPr bwMode="auto">
                <a:xfrm>
                  <a:off x="5569" y="1688"/>
                  <a:ext cx="34" cy="45"/>
                </a:xfrm>
                <a:prstGeom prst="rect">
                  <a:avLst/>
                </a:prstGeom>
                <a:solidFill>
                  <a:srgbClr val="D3D6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72" name="Rectangle 1446">
                  <a:extLst>
                    <a:ext uri="{FF2B5EF4-FFF2-40B4-BE49-F238E27FC236}">
                      <a16:creationId xmlns:a16="http://schemas.microsoft.com/office/drawing/2014/main" id="{ED37F9FC-F2EB-4A55-AC61-86B00BD2EC19}"/>
                    </a:ext>
                  </a:extLst>
                </p:cNvPr>
                <p:cNvSpPr>
                  <a:spLocks noChangeArrowheads="1"/>
                </p:cNvSpPr>
                <p:nvPr/>
              </p:nvSpPr>
              <p:spPr bwMode="auto">
                <a:xfrm>
                  <a:off x="5569" y="1688"/>
                  <a:ext cx="34"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grpSp>
          <p:grpSp>
            <p:nvGrpSpPr>
              <p:cNvPr id="18" name="Group 1648">
                <a:extLst>
                  <a:ext uri="{FF2B5EF4-FFF2-40B4-BE49-F238E27FC236}">
                    <a16:creationId xmlns:a16="http://schemas.microsoft.com/office/drawing/2014/main" id="{B982189A-7FE4-45A1-BA2B-F846111CC7B1}"/>
                  </a:ext>
                </a:extLst>
              </p:cNvPr>
              <p:cNvGrpSpPr>
                <a:grpSpLocks/>
              </p:cNvGrpSpPr>
              <p:nvPr/>
            </p:nvGrpSpPr>
            <p:grpSpPr bwMode="auto">
              <a:xfrm>
                <a:off x="8742363" y="1562100"/>
                <a:ext cx="2622550" cy="3686175"/>
                <a:chOff x="5507" y="984"/>
                <a:chExt cx="1652" cy="2322"/>
              </a:xfrm>
            </p:grpSpPr>
            <p:sp>
              <p:nvSpPr>
                <p:cNvPr id="273" name="Rectangle 1448">
                  <a:extLst>
                    <a:ext uri="{FF2B5EF4-FFF2-40B4-BE49-F238E27FC236}">
                      <a16:creationId xmlns:a16="http://schemas.microsoft.com/office/drawing/2014/main" id="{48CA454A-7B21-40BC-B0B5-5213A4459611}"/>
                    </a:ext>
                  </a:extLst>
                </p:cNvPr>
                <p:cNvSpPr>
                  <a:spLocks noChangeArrowheads="1"/>
                </p:cNvSpPr>
                <p:nvPr/>
              </p:nvSpPr>
              <p:spPr bwMode="auto">
                <a:xfrm>
                  <a:off x="5569" y="1622"/>
                  <a:ext cx="34" cy="44"/>
                </a:xfrm>
                <a:prstGeom prst="rect">
                  <a:avLst/>
                </a:prstGeom>
                <a:solidFill>
                  <a:srgbClr val="D3D6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74" name="Rectangle 1449">
                  <a:extLst>
                    <a:ext uri="{FF2B5EF4-FFF2-40B4-BE49-F238E27FC236}">
                      <a16:creationId xmlns:a16="http://schemas.microsoft.com/office/drawing/2014/main" id="{561887F6-A42C-4D2C-B98B-BE631AEE5FF9}"/>
                    </a:ext>
                  </a:extLst>
                </p:cNvPr>
                <p:cNvSpPr>
                  <a:spLocks noChangeArrowheads="1"/>
                </p:cNvSpPr>
                <p:nvPr/>
              </p:nvSpPr>
              <p:spPr bwMode="auto">
                <a:xfrm>
                  <a:off x="5569" y="1622"/>
                  <a:ext cx="34"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75" name="Rectangle 1450">
                  <a:extLst>
                    <a:ext uri="{FF2B5EF4-FFF2-40B4-BE49-F238E27FC236}">
                      <a16:creationId xmlns:a16="http://schemas.microsoft.com/office/drawing/2014/main" id="{E7ADE5A5-D2BA-4460-AA62-91CD05DF4BE7}"/>
                    </a:ext>
                  </a:extLst>
                </p:cNvPr>
                <p:cNvSpPr>
                  <a:spLocks noChangeArrowheads="1"/>
                </p:cNvSpPr>
                <p:nvPr/>
              </p:nvSpPr>
              <p:spPr bwMode="auto">
                <a:xfrm>
                  <a:off x="5569" y="1755"/>
                  <a:ext cx="34" cy="44"/>
                </a:xfrm>
                <a:prstGeom prst="rect">
                  <a:avLst/>
                </a:prstGeom>
                <a:solidFill>
                  <a:srgbClr val="D3D6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76" name="Rectangle 1451">
                  <a:extLst>
                    <a:ext uri="{FF2B5EF4-FFF2-40B4-BE49-F238E27FC236}">
                      <a16:creationId xmlns:a16="http://schemas.microsoft.com/office/drawing/2014/main" id="{6B4E991C-F11B-424E-8647-2C39DE344681}"/>
                    </a:ext>
                  </a:extLst>
                </p:cNvPr>
                <p:cNvSpPr>
                  <a:spLocks noChangeArrowheads="1"/>
                </p:cNvSpPr>
                <p:nvPr/>
              </p:nvSpPr>
              <p:spPr bwMode="auto">
                <a:xfrm>
                  <a:off x="5569" y="1755"/>
                  <a:ext cx="34"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77" name="Rectangle 1452">
                  <a:extLst>
                    <a:ext uri="{FF2B5EF4-FFF2-40B4-BE49-F238E27FC236}">
                      <a16:creationId xmlns:a16="http://schemas.microsoft.com/office/drawing/2014/main" id="{F2DC62C2-44ED-4CB0-BCA7-CC51722FA6BC}"/>
                    </a:ext>
                  </a:extLst>
                </p:cNvPr>
                <p:cNvSpPr>
                  <a:spLocks noChangeArrowheads="1"/>
                </p:cNvSpPr>
                <p:nvPr/>
              </p:nvSpPr>
              <p:spPr bwMode="auto">
                <a:xfrm>
                  <a:off x="5569" y="1887"/>
                  <a:ext cx="34" cy="44"/>
                </a:xfrm>
                <a:prstGeom prst="rect">
                  <a:avLst/>
                </a:prstGeom>
                <a:solidFill>
                  <a:srgbClr val="D3D6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78" name="Rectangle 1453">
                  <a:extLst>
                    <a:ext uri="{FF2B5EF4-FFF2-40B4-BE49-F238E27FC236}">
                      <a16:creationId xmlns:a16="http://schemas.microsoft.com/office/drawing/2014/main" id="{46441F55-43D1-4A79-9F42-C31247279C3C}"/>
                    </a:ext>
                  </a:extLst>
                </p:cNvPr>
                <p:cNvSpPr>
                  <a:spLocks noChangeArrowheads="1"/>
                </p:cNvSpPr>
                <p:nvPr/>
              </p:nvSpPr>
              <p:spPr bwMode="auto">
                <a:xfrm>
                  <a:off x="5569" y="1887"/>
                  <a:ext cx="34"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79" name="Rectangle 1454">
                  <a:extLst>
                    <a:ext uri="{FF2B5EF4-FFF2-40B4-BE49-F238E27FC236}">
                      <a16:creationId xmlns:a16="http://schemas.microsoft.com/office/drawing/2014/main" id="{FF41EB36-D147-486B-A5C7-1184AE59D060}"/>
                    </a:ext>
                  </a:extLst>
                </p:cNvPr>
                <p:cNvSpPr>
                  <a:spLocks noChangeArrowheads="1"/>
                </p:cNvSpPr>
                <p:nvPr/>
              </p:nvSpPr>
              <p:spPr bwMode="auto">
                <a:xfrm>
                  <a:off x="5569" y="1953"/>
                  <a:ext cx="34" cy="44"/>
                </a:xfrm>
                <a:prstGeom prst="rect">
                  <a:avLst/>
                </a:prstGeom>
                <a:solidFill>
                  <a:srgbClr val="D3D6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80" name="Rectangle 1455">
                  <a:extLst>
                    <a:ext uri="{FF2B5EF4-FFF2-40B4-BE49-F238E27FC236}">
                      <a16:creationId xmlns:a16="http://schemas.microsoft.com/office/drawing/2014/main" id="{BC1BAE50-244E-4092-B135-6FE4CEAD493F}"/>
                    </a:ext>
                  </a:extLst>
                </p:cNvPr>
                <p:cNvSpPr>
                  <a:spLocks noChangeArrowheads="1"/>
                </p:cNvSpPr>
                <p:nvPr/>
              </p:nvSpPr>
              <p:spPr bwMode="auto">
                <a:xfrm>
                  <a:off x="5569" y="1953"/>
                  <a:ext cx="34"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81" name="Rectangle 1456">
                  <a:extLst>
                    <a:ext uri="{FF2B5EF4-FFF2-40B4-BE49-F238E27FC236}">
                      <a16:creationId xmlns:a16="http://schemas.microsoft.com/office/drawing/2014/main" id="{9F405D50-B55E-479B-AEAE-EB70800D5CDE}"/>
                    </a:ext>
                  </a:extLst>
                </p:cNvPr>
                <p:cNvSpPr>
                  <a:spLocks noChangeArrowheads="1"/>
                </p:cNvSpPr>
                <p:nvPr/>
              </p:nvSpPr>
              <p:spPr bwMode="auto">
                <a:xfrm>
                  <a:off x="5569" y="1821"/>
                  <a:ext cx="34" cy="44"/>
                </a:xfrm>
                <a:prstGeom prst="rect">
                  <a:avLst/>
                </a:prstGeom>
                <a:solidFill>
                  <a:srgbClr val="D3D6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82" name="Rectangle 1457">
                  <a:extLst>
                    <a:ext uri="{FF2B5EF4-FFF2-40B4-BE49-F238E27FC236}">
                      <a16:creationId xmlns:a16="http://schemas.microsoft.com/office/drawing/2014/main" id="{19F08132-EB97-48D4-A856-C30D8F4CEBD4}"/>
                    </a:ext>
                  </a:extLst>
                </p:cNvPr>
                <p:cNvSpPr>
                  <a:spLocks noChangeArrowheads="1"/>
                </p:cNvSpPr>
                <p:nvPr/>
              </p:nvSpPr>
              <p:spPr bwMode="auto">
                <a:xfrm>
                  <a:off x="5569" y="1821"/>
                  <a:ext cx="34"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83" name="Rectangle 1458">
                  <a:extLst>
                    <a:ext uri="{FF2B5EF4-FFF2-40B4-BE49-F238E27FC236}">
                      <a16:creationId xmlns:a16="http://schemas.microsoft.com/office/drawing/2014/main" id="{40CEB770-8A35-4161-AFF9-B531CE5B8A7B}"/>
                    </a:ext>
                  </a:extLst>
                </p:cNvPr>
                <p:cNvSpPr>
                  <a:spLocks noChangeArrowheads="1"/>
                </p:cNvSpPr>
                <p:nvPr/>
              </p:nvSpPr>
              <p:spPr bwMode="auto">
                <a:xfrm>
                  <a:off x="5507" y="2279"/>
                  <a:ext cx="33" cy="37"/>
                </a:xfrm>
                <a:prstGeom prst="rect">
                  <a:avLst/>
                </a:prstGeom>
                <a:solidFill>
                  <a:srgbClr val="D3D6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84" name="Rectangle 1459">
                  <a:extLst>
                    <a:ext uri="{FF2B5EF4-FFF2-40B4-BE49-F238E27FC236}">
                      <a16:creationId xmlns:a16="http://schemas.microsoft.com/office/drawing/2014/main" id="{5F9EC355-D09C-4101-9786-4CC54F13DEF3}"/>
                    </a:ext>
                  </a:extLst>
                </p:cNvPr>
                <p:cNvSpPr>
                  <a:spLocks noChangeArrowheads="1"/>
                </p:cNvSpPr>
                <p:nvPr/>
              </p:nvSpPr>
              <p:spPr bwMode="auto">
                <a:xfrm>
                  <a:off x="5507" y="2279"/>
                  <a:ext cx="33" cy="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85" name="Rectangle 1460">
                  <a:extLst>
                    <a:ext uri="{FF2B5EF4-FFF2-40B4-BE49-F238E27FC236}">
                      <a16:creationId xmlns:a16="http://schemas.microsoft.com/office/drawing/2014/main" id="{CEC83313-8BE2-41EA-88D0-7C3F98B6BCEB}"/>
                    </a:ext>
                  </a:extLst>
                </p:cNvPr>
                <p:cNvSpPr>
                  <a:spLocks noChangeArrowheads="1"/>
                </p:cNvSpPr>
                <p:nvPr/>
              </p:nvSpPr>
              <p:spPr bwMode="auto">
                <a:xfrm>
                  <a:off x="5507" y="2213"/>
                  <a:ext cx="33" cy="44"/>
                </a:xfrm>
                <a:prstGeom prst="rect">
                  <a:avLst/>
                </a:prstGeom>
                <a:solidFill>
                  <a:srgbClr val="D3D6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86" name="Rectangle 1461">
                  <a:extLst>
                    <a:ext uri="{FF2B5EF4-FFF2-40B4-BE49-F238E27FC236}">
                      <a16:creationId xmlns:a16="http://schemas.microsoft.com/office/drawing/2014/main" id="{C690CE6B-8AEF-4A1E-8A7A-03EFCB6B2F52}"/>
                    </a:ext>
                  </a:extLst>
                </p:cNvPr>
                <p:cNvSpPr>
                  <a:spLocks noChangeArrowheads="1"/>
                </p:cNvSpPr>
                <p:nvPr/>
              </p:nvSpPr>
              <p:spPr bwMode="auto">
                <a:xfrm>
                  <a:off x="5507" y="2213"/>
                  <a:ext cx="33"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87" name="Rectangle 1462">
                  <a:extLst>
                    <a:ext uri="{FF2B5EF4-FFF2-40B4-BE49-F238E27FC236}">
                      <a16:creationId xmlns:a16="http://schemas.microsoft.com/office/drawing/2014/main" id="{CEA6BF0F-1A45-42FD-9791-B2650D6DBB6D}"/>
                    </a:ext>
                  </a:extLst>
                </p:cNvPr>
                <p:cNvSpPr>
                  <a:spLocks noChangeArrowheads="1"/>
                </p:cNvSpPr>
                <p:nvPr/>
              </p:nvSpPr>
              <p:spPr bwMode="auto">
                <a:xfrm>
                  <a:off x="5507" y="2147"/>
                  <a:ext cx="33" cy="44"/>
                </a:xfrm>
                <a:prstGeom prst="rect">
                  <a:avLst/>
                </a:prstGeom>
                <a:solidFill>
                  <a:srgbClr val="D3D6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88" name="Rectangle 1463">
                  <a:extLst>
                    <a:ext uri="{FF2B5EF4-FFF2-40B4-BE49-F238E27FC236}">
                      <a16:creationId xmlns:a16="http://schemas.microsoft.com/office/drawing/2014/main" id="{5BB80E6C-449B-4DFE-ADE8-E74A64307C90}"/>
                    </a:ext>
                  </a:extLst>
                </p:cNvPr>
                <p:cNvSpPr>
                  <a:spLocks noChangeArrowheads="1"/>
                </p:cNvSpPr>
                <p:nvPr/>
              </p:nvSpPr>
              <p:spPr bwMode="auto">
                <a:xfrm>
                  <a:off x="5507" y="2147"/>
                  <a:ext cx="33"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89" name="Freeform 1464">
                  <a:extLst>
                    <a:ext uri="{FF2B5EF4-FFF2-40B4-BE49-F238E27FC236}">
                      <a16:creationId xmlns:a16="http://schemas.microsoft.com/office/drawing/2014/main" id="{C58801AB-2A33-45E2-B63A-028404063DF7}"/>
                    </a:ext>
                  </a:extLst>
                </p:cNvPr>
                <p:cNvSpPr>
                  <a:spLocks/>
                </p:cNvSpPr>
                <p:nvPr/>
              </p:nvSpPr>
              <p:spPr bwMode="auto">
                <a:xfrm>
                  <a:off x="5514" y="1953"/>
                  <a:ext cx="26" cy="44"/>
                </a:xfrm>
                <a:custGeom>
                  <a:avLst/>
                  <a:gdLst>
                    <a:gd name="T0" fmla="*/ 7 w 7"/>
                    <a:gd name="T1" fmla="*/ 0 h 12"/>
                    <a:gd name="T2" fmla="*/ 5 w 7"/>
                    <a:gd name="T3" fmla="*/ 0 h 12"/>
                    <a:gd name="T4" fmla="*/ 0 w 7"/>
                    <a:gd name="T5" fmla="*/ 12 h 12"/>
                    <a:gd name="T6" fmla="*/ 7 w 7"/>
                    <a:gd name="T7" fmla="*/ 12 h 12"/>
                    <a:gd name="T8" fmla="*/ 7 w 7"/>
                    <a:gd name="T9" fmla="*/ 0 h 12"/>
                  </a:gdLst>
                  <a:ahLst/>
                  <a:cxnLst>
                    <a:cxn ang="0">
                      <a:pos x="T0" y="T1"/>
                    </a:cxn>
                    <a:cxn ang="0">
                      <a:pos x="T2" y="T3"/>
                    </a:cxn>
                    <a:cxn ang="0">
                      <a:pos x="T4" y="T5"/>
                    </a:cxn>
                    <a:cxn ang="0">
                      <a:pos x="T6" y="T7"/>
                    </a:cxn>
                    <a:cxn ang="0">
                      <a:pos x="T8" y="T9"/>
                    </a:cxn>
                  </a:cxnLst>
                  <a:rect l="0" t="0" r="r" b="b"/>
                  <a:pathLst>
                    <a:path w="7" h="12">
                      <a:moveTo>
                        <a:pt x="7" y="0"/>
                      </a:moveTo>
                      <a:cubicBezTo>
                        <a:pt x="5" y="0"/>
                        <a:pt x="5" y="0"/>
                        <a:pt x="5" y="0"/>
                      </a:cubicBezTo>
                      <a:cubicBezTo>
                        <a:pt x="4" y="4"/>
                        <a:pt x="2" y="8"/>
                        <a:pt x="0" y="12"/>
                      </a:cubicBezTo>
                      <a:cubicBezTo>
                        <a:pt x="7" y="12"/>
                        <a:pt x="7" y="12"/>
                        <a:pt x="7" y="12"/>
                      </a:cubicBezTo>
                      <a:cubicBezTo>
                        <a:pt x="7" y="0"/>
                        <a:pt x="7" y="0"/>
                        <a:pt x="7" y="0"/>
                      </a:cubicBezTo>
                    </a:path>
                  </a:pathLst>
                </a:custGeom>
                <a:solidFill>
                  <a:srgbClr val="D3D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90" name="Freeform 1465">
                  <a:extLst>
                    <a:ext uri="{FF2B5EF4-FFF2-40B4-BE49-F238E27FC236}">
                      <a16:creationId xmlns:a16="http://schemas.microsoft.com/office/drawing/2014/main" id="{AE32284B-1BA7-4D6C-938F-8685A8557AC0}"/>
                    </a:ext>
                  </a:extLst>
                </p:cNvPr>
                <p:cNvSpPr>
                  <a:spLocks/>
                </p:cNvSpPr>
                <p:nvPr/>
              </p:nvSpPr>
              <p:spPr bwMode="auto">
                <a:xfrm>
                  <a:off x="5507" y="1755"/>
                  <a:ext cx="33" cy="44"/>
                </a:xfrm>
                <a:custGeom>
                  <a:avLst/>
                  <a:gdLst>
                    <a:gd name="T0" fmla="*/ 9 w 9"/>
                    <a:gd name="T1" fmla="*/ 0 h 12"/>
                    <a:gd name="T2" fmla="*/ 0 w 9"/>
                    <a:gd name="T3" fmla="*/ 0 h 12"/>
                    <a:gd name="T4" fmla="*/ 0 w 9"/>
                    <a:gd name="T5" fmla="*/ 10 h 12"/>
                    <a:gd name="T6" fmla="*/ 1 w 9"/>
                    <a:gd name="T7" fmla="*/ 12 h 12"/>
                    <a:gd name="T8" fmla="*/ 9 w 9"/>
                    <a:gd name="T9" fmla="*/ 12 h 12"/>
                    <a:gd name="T10" fmla="*/ 9 w 9"/>
                    <a:gd name="T11" fmla="*/ 0 h 12"/>
                  </a:gdLst>
                  <a:ahLst/>
                  <a:cxnLst>
                    <a:cxn ang="0">
                      <a:pos x="T0" y="T1"/>
                    </a:cxn>
                    <a:cxn ang="0">
                      <a:pos x="T2" y="T3"/>
                    </a:cxn>
                    <a:cxn ang="0">
                      <a:pos x="T4" y="T5"/>
                    </a:cxn>
                    <a:cxn ang="0">
                      <a:pos x="T6" y="T7"/>
                    </a:cxn>
                    <a:cxn ang="0">
                      <a:pos x="T8" y="T9"/>
                    </a:cxn>
                    <a:cxn ang="0">
                      <a:pos x="T10" y="T11"/>
                    </a:cxn>
                  </a:cxnLst>
                  <a:rect l="0" t="0" r="r" b="b"/>
                  <a:pathLst>
                    <a:path w="9" h="12">
                      <a:moveTo>
                        <a:pt x="9" y="0"/>
                      </a:moveTo>
                      <a:cubicBezTo>
                        <a:pt x="0" y="0"/>
                        <a:pt x="0" y="0"/>
                        <a:pt x="0" y="0"/>
                      </a:cubicBezTo>
                      <a:cubicBezTo>
                        <a:pt x="0" y="10"/>
                        <a:pt x="0" y="10"/>
                        <a:pt x="0" y="10"/>
                      </a:cubicBezTo>
                      <a:cubicBezTo>
                        <a:pt x="0" y="10"/>
                        <a:pt x="1" y="11"/>
                        <a:pt x="1" y="12"/>
                      </a:cubicBezTo>
                      <a:cubicBezTo>
                        <a:pt x="9" y="12"/>
                        <a:pt x="9" y="12"/>
                        <a:pt x="9" y="12"/>
                      </a:cubicBezTo>
                      <a:cubicBezTo>
                        <a:pt x="9" y="0"/>
                        <a:pt x="9" y="0"/>
                        <a:pt x="9" y="0"/>
                      </a:cubicBezTo>
                    </a:path>
                  </a:pathLst>
                </a:custGeom>
                <a:solidFill>
                  <a:srgbClr val="D3D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91" name="Freeform 1466">
                  <a:extLst>
                    <a:ext uri="{FF2B5EF4-FFF2-40B4-BE49-F238E27FC236}">
                      <a16:creationId xmlns:a16="http://schemas.microsoft.com/office/drawing/2014/main" id="{F8D63A92-9DE4-4D94-984B-AD22088EE20B}"/>
                    </a:ext>
                  </a:extLst>
                </p:cNvPr>
                <p:cNvSpPr>
                  <a:spLocks/>
                </p:cNvSpPr>
                <p:nvPr/>
              </p:nvSpPr>
              <p:spPr bwMode="auto">
                <a:xfrm>
                  <a:off x="5525" y="1821"/>
                  <a:ext cx="15" cy="44"/>
                </a:xfrm>
                <a:custGeom>
                  <a:avLst/>
                  <a:gdLst>
                    <a:gd name="T0" fmla="*/ 4 w 4"/>
                    <a:gd name="T1" fmla="*/ 0 h 12"/>
                    <a:gd name="T2" fmla="*/ 0 w 4"/>
                    <a:gd name="T3" fmla="*/ 0 h 12"/>
                    <a:gd name="T4" fmla="*/ 4 w 4"/>
                    <a:gd name="T5" fmla="*/ 12 h 12"/>
                    <a:gd name="T6" fmla="*/ 4 w 4"/>
                    <a:gd name="T7" fmla="*/ 12 h 12"/>
                    <a:gd name="T8" fmla="*/ 4 w 4"/>
                    <a:gd name="T9" fmla="*/ 0 h 12"/>
                  </a:gdLst>
                  <a:ahLst/>
                  <a:cxnLst>
                    <a:cxn ang="0">
                      <a:pos x="T0" y="T1"/>
                    </a:cxn>
                    <a:cxn ang="0">
                      <a:pos x="T2" y="T3"/>
                    </a:cxn>
                    <a:cxn ang="0">
                      <a:pos x="T4" y="T5"/>
                    </a:cxn>
                    <a:cxn ang="0">
                      <a:pos x="T6" y="T7"/>
                    </a:cxn>
                    <a:cxn ang="0">
                      <a:pos x="T8" y="T9"/>
                    </a:cxn>
                  </a:cxnLst>
                  <a:rect l="0" t="0" r="r" b="b"/>
                  <a:pathLst>
                    <a:path w="4" h="12">
                      <a:moveTo>
                        <a:pt x="4" y="0"/>
                      </a:moveTo>
                      <a:cubicBezTo>
                        <a:pt x="0" y="0"/>
                        <a:pt x="0" y="0"/>
                        <a:pt x="0" y="0"/>
                      </a:cubicBezTo>
                      <a:cubicBezTo>
                        <a:pt x="1" y="4"/>
                        <a:pt x="3" y="8"/>
                        <a:pt x="4" y="12"/>
                      </a:cubicBezTo>
                      <a:cubicBezTo>
                        <a:pt x="4" y="12"/>
                        <a:pt x="4" y="12"/>
                        <a:pt x="4" y="12"/>
                      </a:cubicBezTo>
                      <a:cubicBezTo>
                        <a:pt x="4" y="0"/>
                        <a:pt x="4" y="0"/>
                        <a:pt x="4" y="0"/>
                      </a:cubicBezTo>
                    </a:path>
                  </a:pathLst>
                </a:custGeom>
                <a:solidFill>
                  <a:srgbClr val="D3D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92" name="Freeform 1467">
                  <a:extLst>
                    <a:ext uri="{FF2B5EF4-FFF2-40B4-BE49-F238E27FC236}">
                      <a16:creationId xmlns:a16="http://schemas.microsoft.com/office/drawing/2014/main" id="{9972B2C6-E70C-4B45-808B-9AA71B0A8220}"/>
                    </a:ext>
                  </a:extLst>
                </p:cNvPr>
                <p:cNvSpPr>
                  <a:spLocks/>
                </p:cNvSpPr>
                <p:nvPr/>
              </p:nvSpPr>
              <p:spPr bwMode="auto">
                <a:xfrm>
                  <a:off x="5540" y="1920"/>
                  <a:ext cx="0" cy="11"/>
                </a:xfrm>
                <a:custGeom>
                  <a:avLst/>
                  <a:gdLst>
                    <a:gd name="T0" fmla="*/ 0 h 3"/>
                    <a:gd name="T1" fmla="*/ 3 h 3"/>
                    <a:gd name="T2" fmla="*/ 3 h 3"/>
                    <a:gd name="T3" fmla="*/ 0 h 3"/>
                  </a:gdLst>
                  <a:ahLst/>
                  <a:cxnLst>
                    <a:cxn ang="0">
                      <a:pos x="0" y="T0"/>
                    </a:cxn>
                    <a:cxn ang="0">
                      <a:pos x="0" y="T1"/>
                    </a:cxn>
                    <a:cxn ang="0">
                      <a:pos x="0" y="T2"/>
                    </a:cxn>
                    <a:cxn ang="0">
                      <a:pos x="0" y="T3"/>
                    </a:cxn>
                  </a:cxnLst>
                  <a:rect l="0" t="0" r="r" b="b"/>
                  <a:pathLst>
                    <a:path h="3">
                      <a:moveTo>
                        <a:pt x="0" y="0"/>
                      </a:moveTo>
                      <a:cubicBezTo>
                        <a:pt x="0" y="1"/>
                        <a:pt x="0" y="2"/>
                        <a:pt x="0" y="3"/>
                      </a:cubicBezTo>
                      <a:cubicBezTo>
                        <a:pt x="0" y="3"/>
                        <a:pt x="0" y="3"/>
                        <a:pt x="0" y="3"/>
                      </a:cubicBezTo>
                      <a:cubicBezTo>
                        <a:pt x="0" y="0"/>
                        <a:pt x="0" y="0"/>
                        <a:pt x="0" y="0"/>
                      </a:cubicBezTo>
                    </a:path>
                  </a:pathLst>
                </a:custGeom>
                <a:solidFill>
                  <a:srgbClr val="D3D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93" name="Rectangle 1468">
                  <a:extLst>
                    <a:ext uri="{FF2B5EF4-FFF2-40B4-BE49-F238E27FC236}">
                      <a16:creationId xmlns:a16="http://schemas.microsoft.com/office/drawing/2014/main" id="{E9746FB3-AEF9-458A-83AE-DBE0974D8E40}"/>
                    </a:ext>
                  </a:extLst>
                </p:cNvPr>
                <p:cNvSpPr>
                  <a:spLocks noChangeArrowheads="1"/>
                </p:cNvSpPr>
                <p:nvPr/>
              </p:nvSpPr>
              <p:spPr bwMode="auto">
                <a:xfrm>
                  <a:off x="5507" y="2019"/>
                  <a:ext cx="33" cy="44"/>
                </a:xfrm>
                <a:prstGeom prst="rect">
                  <a:avLst/>
                </a:prstGeom>
                <a:solidFill>
                  <a:srgbClr val="D3D6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94" name="Rectangle 1469">
                  <a:extLst>
                    <a:ext uri="{FF2B5EF4-FFF2-40B4-BE49-F238E27FC236}">
                      <a16:creationId xmlns:a16="http://schemas.microsoft.com/office/drawing/2014/main" id="{7CBCCEB4-59A1-473D-B6CA-7E8B89E1FA99}"/>
                    </a:ext>
                  </a:extLst>
                </p:cNvPr>
                <p:cNvSpPr>
                  <a:spLocks noChangeArrowheads="1"/>
                </p:cNvSpPr>
                <p:nvPr/>
              </p:nvSpPr>
              <p:spPr bwMode="auto">
                <a:xfrm>
                  <a:off x="5507" y="2019"/>
                  <a:ext cx="33"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95" name="Rectangle 1470">
                  <a:extLst>
                    <a:ext uri="{FF2B5EF4-FFF2-40B4-BE49-F238E27FC236}">
                      <a16:creationId xmlns:a16="http://schemas.microsoft.com/office/drawing/2014/main" id="{ED2D4E79-378D-406B-8875-851A780ADB06}"/>
                    </a:ext>
                  </a:extLst>
                </p:cNvPr>
                <p:cNvSpPr>
                  <a:spLocks noChangeArrowheads="1"/>
                </p:cNvSpPr>
                <p:nvPr/>
              </p:nvSpPr>
              <p:spPr bwMode="auto">
                <a:xfrm>
                  <a:off x="5507" y="2081"/>
                  <a:ext cx="33" cy="44"/>
                </a:xfrm>
                <a:prstGeom prst="rect">
                  <a:avLst/>
                </a:prstGeom>
                <a:solidFill>
                  <a:srgbClr val="D3D6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96" name="Rectangle 1471">
                  <a:extLst>
                    <a:ext uri="{FF2B5EF4-FFF2-40B4-BE49-F238E27FC236}">
                      <a16:creationId xmlns:a16="http://schemas.microsoft.com/office/drawing/2014/main" id="{14C95BDD-8EEA-4F79-8287-6514B3A873EB}"/>
                    </a:ext>
                  </a:extLst>
                </p:cNvPr>
                <p:cNvSpPr>
                  <a:spLocks noChangeArrowheads="1"/>
                </p:cNvSpPr>
                <p:nvPr/>
              </p:nvSpPr>
              <p:spPr bwMode="auto">
                <a:xfrm>
                  <a:off x="5507" y="2081"/>
                  <a:ext cx="33"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97" name="Rectangle 1472">
                  <a:extLst>
                    <a:ext uri="{FF2B5EF4-FFF2-40B4-BE49-F238E27FC236}">
                      <a16:creationId xmlns:a16="http://schemas.microsoft.com/office/drawing/2014/main" id="{278FC3B5-CF8C-440A-B314-E1A6B097ECB4}"/>
                    </a:ext>
                  </a:extLst>
                </p:cNvPr>
                <p:cNvSpPr>
                  <a:spLocks noChangeArrowheads="1"/>
                </p:cNvSpPr>
                <p:nvPr/>
              </p:nvSpPr>
              <p:spPr bwMode="auto">
                <a:xfrm>
                  <a:off x="5507" y="1622"/>
                  <a:ext cx="33" cy="44"/>
                </a:xfrm>
                <a:prstGeom prst="rect">
                  <a:avLst/>
                </a:prstGeom>
                <a:solidFill>
                  <a:srgbClr val="D3D6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98" name="Rectangle 1473">
                  <a:extLst>
                    <a:ext uri="{FF2B5EF4-FFF2-40B4-BE49-F238E27FC236}">
                      <a16:creationId xmlns:a16="http://schemas.microsoft.com/office/drawing/2014/main" id="{C97CC99F-C505-491B-8CA0-D04C610CD65F}"/>
                    </a:ext>
                  </a:extLst>
                </p:cNvPr>
                <p:cNvSpPr>
                  <a:spLocks noChangeArrowheads="1"/>
                </p:cNvSpPr>
                <p:nvPr/>
              </p:nvSpPr>
              <p:spPr bwMode="auto">
                <a:xfrm>
                  <a:off x="5507" y="1622"/>
                  <a:ext cx="33"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99" name="Rectangle 1474">
                  <a:extLst>
                    <a:ext uri="{FF2B5EF4-FFF2-40B4-BE49-F238E27FC236}">
                      <a16:creationId xmlns:a16="http://schemas.microsoft.com/office/drawing/2014/main" id="{ED1ED958-A3A7-4E36-AEDE-2567A45F447E}"/>
                    </a:ext>
                  </a:extLst>
                </p:cNvPr>
                <p:cNvSpPr>
                  <a:spLocks noChangeArrowheads="1"/>
                </p:cNvSpPr>
                <p:nvPr/>
              </p:nvSpPr>
              <p:spPr bwMode="auto">
                <a:xfrm>
                  <a:off x="5507" y="1564"/>
                  <a:ext cx="33" cy="36"/>
                </a:xfrm>
                <a:prstGeom prst="rect">
                  <a:avLst/>
                </a:prstGeom>
                <a:solidFill>
                  <a:srgbClr val="D3D6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00" name="Rectangle 1475">
                  <a:extLst>
                    <a:ext uri="{FF2B5EF4-FFF2-40B4-BE49-F238E27FC236}">
                      <a16:creationId xmlns:a16="http://schemas.microsoft.com/office/drawing/2014/main" id="{2F4D15C6-41F0-4299-A582-57C44EC6F5DA}"/>
                    </a:ext>
                  </a:extLst>
                </p:cNvPr>
                <p:cNvSpPr>
                  <a:spLocks noChangeArrowheads="1"/>
                </p:cNvSpPr>
                <p:nvPr/>
              </p:nvSpPr>
              <p:spPr bwMode="auto">
                <a:xfrm>
                  <a:off x="5507" y="1564"/>
                  <a:ext cx="33" cy="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01" name="Rectangle 1476">
                  <a:extLst>
                    <a:ext uri="{FF2B5EF4-FFF2-40B4-BE49-F238E27FC236}">
                      <a16:creationId xmlns:a16="http://schemas.microsoft.com/office/drawing/2014/main" id="{23F3AEB2-B6DB-43C7-A237-067603DD0FA8}"/>
                    </a:ext>
                  </a:extLst>
                </p:cNvPr>
                <p:cNvSpPr>
                  <a:spLocks noChangeArrowheads="1"/>
                </p:cNvSpPr>
                <p:nvPr/>
              </p:nvSpPr>
              <p:spPr bwMode="auto">
                <a:xfrm>
                  <a:off x="5507" y="1688"/>
                  <a:ext cx="33" cy="45"/>
                </a:xfrm>
                <a:prstGeom prst="rect">
                  <a:avLst/>
                </a:prstGeom>
                <a:solidFill>
                  <a:srgbClr val="D3D6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02" name="Rectangle 1477">
                  <a:extLst>
                    <a:ext uri="{FF2B5EF4-FFF2-40B4-BE49-F238E27FC236}">
                      <a16:creationId xmlns:a16="http://schemas.microsoft.com/office/drawing/2014/main" id="{3EB4637C-CA9D-4E74-9064-94BFFEB31AE8}"/>
                    </a:ext>
                  </a:extLst>
                </p:cNvPr>
                <p:cNvSpPr>
                  <a:spLocks noChangeArrowheads="1"/>
                </p:cNvSpPr>
                <p:nvPr/>
              </p:nvSpPr>
              <p:spPr bwMode="auto">
                <a:xfrm>
                  <a:off x="5507" y="1688"/>
                  <a:ext cx="33"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03" name="Freeform 1478">
                  <a:extLst>
                    <a:ext uri="{FF2B5EF4-FFF2-40B4-BE49-F238E27FC236}">
                      <a16:creationId xmlns:a16="http://schemas.microsoft.com/office/drawing/2014/main" id="{60FBE9EE-6799-49EF-872F-D534698D50E4}"/>
                    </a:ext>
                  </a:extLst>
                </p:cNvPr>
                <p:cNvSpPr>
                  <a:spLocks/>
                </p:cNvSpPr>
                <p:nvPr/>
              </p:nvSpPr>
              <p:spPr bwMode="auto">
                <a:xfrm>
                  <a:off x="6644" y="984"/>
                  <a:ext cx="125" cy="88"/>
                </a:xfrm>
                <a:custGeom>
                  <a:avLst/>
                  <a:gdLst>
                    <a:gd name="T0" fmla="*/ 125 w 125"/>
                    <a:gd name="T1" fmla="*/ 0 h 88"/>
                    <a:gd name="T2" fmla="*/ 0 w 125"/>
                    <a:gd name="T3" fmla="*/ 0 h 88"/>
                    <a:gd name="T4" fmla="*/ 0 w 125"/>
                    <a:gd name="T5" fmla="*/ 88 h 88"/>
                    <a:gd name="T6" fmla="*/ 44 w 125"/>
                    <a:gd name="T7" fmla="*/ 88 h 88"/>
                    <a:gd name="T8" fmla="*/ 44 w 125"/>
                    <a:gd name="T9" fmla="*/ 41 h 88"/>
                    <a:gd name="T10" fmla="*/ 51 w 125"/>
                    <a:gd name="T11" fmla="*/ 41 h 88"/>
                    <a:gd name="T12" fmla="*/ 70 w 125"/>
                    <a:gd name="T13" fmla="*/ 41 h 88"/>
                    <a:gd name="T14" fmla="*/ 70 w 125"/>
                    <a:gd name="T15" fmla="*/ 88 h 88"/>
                    <a:gd name="T16" fmla="*/ 96 w 125"/>
                    <a:gd name="T17" fmla="*/ 88 h 88"/>
                    <a:gd name="T18" fmla="*/ 125 w 125"/>
                    <a:gd name="T19" fmla="*/ 88 h 88"/>
                    <a:gd name="T20" fmla="*/ 125 w 125"/>
                    <a:gd name="T21"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5" h="88">
                      <a:moveTo>
                        <a:pt x="125" y="0"/>
                      </a:moveTo>
                      <a:lnTo>
                        <a:pt x="0" y="0"/>
                      </a:lnTo>
                      <a:lnTo>
                        <a:pt x="0" y="88"/>
                      </a:lnTo>
                      <a:lnTo>
                        <a:pt x="44" y="88"/>
                      </a:lnTo>
                      <a:lnTo>
                        <a:pt x="44" y="41"/>
                      </a:lnTo>
                      <a:lnTo>
                        <a:pt x="51" y="41"/>
                      </a:lnTo>
                      <a:lnTo>
                        <a:pt x="70" y="41"/>
                      </a:lnTo>
                      <a:lnTo>
                        <a:pt x="70" y="88"/>
                      </a:lnTo>
                      <a:lnTo>
                        <a:pt x="96" y="88"/>
                      </a:lnTo>
                      <a:lnTo>
                        <a:pt x="125" y="88"/>
                      </a:lnTo>
                      <a:lnTo>
                        <a:pt x="125" y="0"/>
                      </a:lnTo>
                      <a:close/>
                    </a:path>
                  </a:pathLst>
                </a:custGeom>
                <a:solidFill>
                  <a:srgbClr val="F5FA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04" name="Freeform 1479">
                  <a:extLst>
                    <a:ext uri="{FF2B5EF4-FFF2-40B4-BE49-F238E27FC236}">
                      <a16:creationId xmlns:a16="http://schemas.microsoft.com/office/drawing/2014/main" id="{ACA97F0E-95D5-4D53-9186-7495AEF40072}"/>
                    </a:ext>
                  </a:extLst>
                </p:cNvPr>
                <p:cNvSpPr>
                  <a:spLocks/>
                </p:cNvSpPr>
                <p:nvPr/>
              </p:nvSpPr>
              <p:spPr bwMode="auto">
                <a:xfrm>
                  <a:off x="6644" y="984"/>
                  <a:ext cx="125" cy="88"/>
                </a:xfrm>
                <a:custGeom>
                  <a:avLst/>
                  <a:gdLst>
                    <a:gd name="T0" fmla="*/ 125 w 125"/>
                    <a:gd name="T1" fmla="*/ 0 h 88"/>
                    <a:gd name="T2" fmla="*/ 0 w 125"/>
                    <a:gd name="T3" fmla="*/ 0 h 88"/>
                    <a:gd name="T4" fmla="*/ 0 w 125"/>
                    <a:gd name="T5" fmla="*/ 88 h 88"/>
                    <a:gd name="T6" fmla="*/ 44 w 125"/>
                    <a:gd name="T7" fmla="*/ 88 h 88"/>
                    <a:gd name="T8" fmla="*/ 44 w 125"/>
                    <a:gd name="T9" fmla="*/ 41 h 88"/>
                    <a:gd name="T10" fmla="*/ 51 w 125"/>
                    <a:gd name="T11" fmla="*/ 41 h 88"/>
                    <a:gd name="T12" fmla="*/ 70 w 125"/>
                    <a:gd name="T13" fmla="*/ 41 h 88"/>
                    <a:gd name="T14" fmla="*/ 70 w 125"/>
                    <a:gd name="T15" fmla="*/ 88 h 88"/>
                    <a:gd name="T16" fmla="*/ 96 w 125"/>
                    <a:gd name="T17" fmla="*/ 88 h 88"/>
                    <a:gd name="T18" fmla="*/ 125 w 125"/>
                    <a:gd name="T19" fmla="*/ 88 h 88"/>
                    <a:gd name="T20" fmla="*/ 125 w 125"/>
                    <a:gd name="T21"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5" h="88">
                      <a:moveTo>
                        <a:pt x="125" y="0"/>
                      </a:moveTo>
                      <a:lnTo>
                        <a:pt x="0" y="0"/>
                      </a:lnTo>
                      <a:lnTo>
                        <a:pt x="0" y="88"/>
                      </a:lnTo>
                      <a:lnTo>
                        <a:pt x="44" y="88"/>
                      </a:lnTo>
                      <a:lnTo>
                        <a:pt x="44" y="41"/>
                      </a:lnTo>
                      <a:lnTo>
                        <a:pt x="51" y="41"/>
                      </a:lnTo>
                      <a:lnTo>
                        <a:pt x="70" y="41"/>
                      </a:lnTo>
                      <a:lnTo>
                        <a:pt x="70" y="88"/>
                      </a:lnTo>
                      <a:lnTo>
                        <a:pt x="96" y="88"/>
                      </a:lnTo>
                      <a:lnTo>
                        <a:pt x="125" y="88"/>
                      </a:lnTo>
                      <a:lnTo>
                        <a:pt x="12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05" name="Rectangle 1480">
                  <a:extLst>
                    <a:ext uri="{FF2B5EF4-FFF2-40B4-BE49-F238E27FC236}">
                      <a16:creationId xmlns:a16="http://schemas.microsoft.com/office/drawing/2014/main" id="{A9D0ECAE-B6CD-4CFF-BD63-005304B3FF4C}"/>
                    </a:ext>
                  </a:extLst>
                </p:cNvPr>
                <p:cNvSpPr>
                  <a:spLocks noChangeArrowheads="1"/>
                </p:cNvSpPr>
                <p:nvPr/>
              </p:nvSpPr>
              <p:spPr bwMode="auto">
                <a:xfrm>
                  <a:off x="6769" y="984"/>
                  <a:ext cx="261" cy="88"/>
                </a:xfrm>
                <a:prstGeom prst="rect">
                  <a:avLst/>
                </a:prstGeom>
                <a:solidFill>
                  <a:srgbClr val="E1E8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06" name="Rectangle 1481">
                  <a:extLst>
                    <a:ext uri="{FF2B5EF4-FFF2-40B4-BE49-F238E27FC236}">
                      <a16:creationId xmlns:a16="http://schemas.microsoft.com/office/drawing/2014/main" id="{F01D8E06-FBC1-4C84-911A-D7F538F3EC83}"/>
                    </a:ext>
                  </a:extLst>
                </p:cNvPr>
                <p:cNvSpPr>
                  <a:spLocks noChangeArrowheads="1"/>
                </p:cNvSpPr>
                <p:nvPr/>
              </p:nvSpPr>
              <p:spPr bwMode="auto">
                <a:xfrm>
                  <a:off x="6769" y="984"/>
                  <a:ext cx="261" cy="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07" name="Rectangle 1482">
                  <a:extLst>
                    <a:ext uri="{FF2B5EF4-FFF2-40B4-BE49-F238E27FC236}">
                      <a16:creationId xmlns:a16="http://schemas.microsoft.com/office/drawing/2014/main" id="{26334840-7CCE-4C1E-9B94-BDF4AE5161F7}"/>
                    </a:ext>
                  </a:extLst>
                </p:cNvPr>
                <p:cNvSpPr>
                  <a:spLocks noChangeArrowheads="1"/>
                </p:cNvSpPr>
                <p:nvPr/>
              </p:nvSpPr>
              <p:spPr bwMode="auto">
                <a:xfrm>
                  <a:off x="6695" y="1025"/>
                  <a:ext cx="19" cy="47"/>
                </a:xfrm>
                <a:prstGeom prst="rect">
                  <a:avLst/>
                </a:prstGeom>
                <a:solidFill>
                  <a:srgbClr val="E1E8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08" name="Rectangle 1483">
                  <a:extLst>
                    <a:ext uri="{FF2B5EF4-FFF2-40B4-BE49-F238E27FC236}">
                      <a16:creationId xmlns:a16="http://schemas.microsoft.com/office/drawing/2014/main" id="{9D3384A2-A4AF-4E3F-9827-609A5FC918F9}"/>
                    </a:ext>
                  </a:extLst>
                </p:cNvPr>
                <p:cNvSpPr>
                  <a:spLocks noChangeArrowheads="1"/>
                </p:cNvSpPr>
                <p:nvPr/>
              </p:nvSpPr>
              <p:spPr bwMode="auto">
                <a:xfrm>
                  <a:off x="6695" y="1025"/>
                  <a:ext cx="19" cy="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09" name="Rectangle 1484">
                  <a:extLst>
                    <a:ext uri="{FF2B5EF4-FFF2-40B4-BE49-F238E27FC236}">
                      <a16:creationId xmlns:a16="http://schemas.microsoft.com/office/drawing/2014/main" id="{D5921AAB-766D-4B46-AC93-2723AC5866AD}"/>
                    </a:ext>
                  </a:extLst>
                </p:cNvPr>
                <p:cNvSpPr>
                  <a:spLocks noChangeArrowheads="1"/>
                </p:cNvSpPr>
                <p:nvPr/>
              </p:nvSpPr>
              <p:spPr bwMode="auto">
                <a:xfrm>
                  <a:off x="6688" y="1025"/>
                  <a:ext cx="7" cy="47"/>
                </a:xfrm>
                <a:prstGeom prst="rect">
                  <a:avLst/>
                </a:prstGeom>
                <a:solidFill>
                  <a:srgbClr val="EE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10" name="Rectangle 1485">
                  <a:extLst>
                    <a:ext uri="{FF2B5EF4-FFF2-40B4-BE49-F238E27FC236}">
                      <a16:creationId xmlns:a16="http://schemas.microsoft.com/office/drawing/2014/main" id="{324C224A-8293-4B59-BE22-55A9E0702A31}"/>
                    </a:ext>
                  </a:extLst>
                </p:cNvPr>
                <p:cNvSpPr>
                  <a:spLocks noChangeArrowheads="1"/>
                </p:cNvSpPr>
                <p:nvPr/>
              </p:nvSpPr>
              <p:spPr bwMode="auto">
                <a:xfrm>
                  <a:off x="6688" y="1025"/>
                  <a:ext cx="7" cy="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11" name="Freeform 1486">
                  <a:extLst>
                    <a:ext uri="{FF2B5EF4-FFF2-40B4-BE49-F238E27FC236}">
                      <a16:creationId xmlns:a16="http://schemas.microsoft.com/office/drawing/2014/main" id="{950B3092-7761-4368-B380-48C6089ECA0A}"/>
                    </a:ext>
                  </a:extLst>
                </p:cNvPr>
                <p:cNvSpPr>
                  <a:spLocks/>
                </p:cNvSpPr>
                <p:nvPr/>
              </p:nvSpPr>
              <p:spPr bwMode="auto">
                <a:xfrm>
                  <a:off x="6589" y="1072"/>
                  <a:ext cx="151" cy="118"/>
                </a:xfrm>
                <a:custGeom>
                  <a:avLst/>
                  <a:gdLst>
                    <a:gd name="T0" fmla="*/ 151 w 151"/>
                    <a:gd name="T1" fmla="*/ 0 h 118"/>
                    <a:gd name="T2" fmla="*/ 125 w 151"/>
                    <a:gd name="T3" fmla="*/ 0 h 118"/>
                    <a:gd name="T4" fmla="*/ 106 w 151"/>
                    <a:gd name="T5" fmla="*/ 0 h 118"/>
                    <a:gd name="T6" fmla="*/ 99 w 151"/>
                    <a:gd name="T7" fmla="*/ 0 h 118"/>
                    <a:gd name="T8" fmla="*/ 55 w 151"/>
                    <a:gd name="T9" fmla="*/ 0 h 118"/>
                    <a:gd name="T10" fmla="*/ 0 w 151"/>
                    <a:gd name="T11" fmla="*/ 0 h 118"/>
                    <a:gd name="T12" fmla="*/ 0 w 151"/>
                    <a:gd name="T13" fmla="*/ 118 h 118"/>
                    <a:gd name="T14" fmla="*/ 55 w 151"/>
                    <a:gd name="T15" fmla="*/ 118 h 118"/>
                    <a:gd name="T16" fmla="*/ 55 w 151"/>
                    <a:gd name="T17" fmla="*/ 66 h 118"/>
                    <a:gd name="T18" fmla="*/ 62 w 151"/>
                    <a:gd name="T19" fmla="*/ 66 h 118"/>
                    <a:gd name="T20" fmla="*/ 81 w 151"/>
                    <a:gd name="T21" fmla="*/ 66 h 118"/>
                    <a:gd name="T22" fmla="*/ 81 w 151"/>
                    <a:gd name="T23" fmla="*/ 118 h 118"/>
                    <a:gd name="T24" fmla="*/ 125 w 151"/>
                    <a:gd name="T25" fmla="*/ 118 h 118"/>
                    <a:gd name="T26" fmla="*/ 151 w 151"/>
                    <a:gd name="T27" fmla="*/ 118 h 118"/>
                    <a:gd name="T28" fmla="*/ 151 w 151"/>
                    <a:gd name="T29"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 h="118">
                      <a:moveTo>
                        <a:pt x="151" y="0"/>
                      </a:moveTo>
                      <a:lnTo>
                        <a:pt x="125" y="0"/>
                      </a:lnTo>
                      <a:lnTo>
                        <a:pt x="106" y="0"/>
                      </a:lnTo>
                      <a:lnTo>
                        <a:pt x="99" y="0"/>
                      </a:lnTo>
                      <a:lnTo>
                        <a:pt x="55" y="0"/>
                      </a:lnTo>
                      <a:lnTo>
                        <a:pt x="0" y="0"/>
                      </a:lnTo>
                      <a:lnTo>
                        <a:pt x="0" y="118"/>
                      </a:lnTo>
                      <a:lnTo>
                        <a:pt x="55" y="118"/>
                      </a:lnTo>
                      <a:lnTo>
                        <a:pt x="55" y="66"/>
                      </a:lnTo>
                      <a:lnTo>
                        <a:pt x="62" y="66"/>
                      </a:lnTo>
                      <a:lnTo>
                        <a:pt x="81" y="66"/>
                      </a:lnTo>
                      <a:lnTo>
                        <a:pt x="81" y="118"/>
                      </a:lnTo>
                      <a:lnTo>
                        <a:pt x="125" y="118"/>
                      </a:lnTo>
                      <a:lnTo>
                        <a:pt x="151" y="118"/>
                      </a:lnTo>
                      <a:lnTo>
                        <a:pt x="151" y="0"/>
                      </a:lnTo>
                      <a:close/>
                    </a:path>
                  </a:pathLst>
                </a:custGeom>
                <a:solidFill>
                  <a:srgbClr val="F5FA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12" name="Freeform 1487">
                  <a:extLst>
                    <a:ext uri="{FF2B5EF4-FFF2-40B4-BE49-F238E27FC236}">
                      <a16:creationId xmlns:a16="http://schemas.microsoft.com/office/drawing/2014/main" id="{AF765E16-F76C-41E3-95F2-0FFDE3E9040B}"/>
                    </a:ext>
                  </a:extLst>
                </p:cNvPr>
                <p:cNvSpPr>
                  <a:spLocks/>
                </p:cNvSpPr>
                <p:nvPr/>
              </p:nvSpPr>
              <p:spPr bwMode="auto">
                <a:xfrm>
                  <a:off x="6589" y="1072"/>
                  <a:ext cx="151" cy="118"/>
                </a:xfrm>
                <a:custGeom>
                  <a:avLst/>
                  <a:gdLst>
                    <a:gd name="T0" fmla="*/ 151 w 151"/>
                    <a:gd name="T1" fmla="*/ 0 h 118"/>
                    <a:gd name="T2" fmla="*/ 125 w 151"/>
                    <a:gd name="T3" fmla="*/ 0 h 118"/>
                    <a:gd name="T4" fmla="*/ 106 w 151"/>
                    <a:gd name="T5" fmla="*/ 0 h 118"/>
                    <a:gd name="T6" fmla="*/ 99 w 151"/>
                    <a:gd name="T7" fmla="*/ 0 h 118"/>
                    <a:gd name="T8" fmla="*/ 55 w 151"/>
                    <a:gd name="T9" fmla="*/ 0 h 118"/>
                    <a:gd name="T10" fmla="*/ 0 w 151"/>
                    <a:gd name="T11" fmla="*/ 0 h 118"/>
                    <a:gd name="T12" fmla="*/ 0 w 151"/>
                    <a:gd name="T13" fmla="*/ 118 h 118"/>
                    <a:gd name="T14" fmla="*/ 55 w 151"/>
                    <a:gd name="T15" fmla="*/ 118 h 118"/>
                    <a:gd name="T16" fmla="*/ 55 w 151"/>
                    <a:gd name="T17" fmla="*/ 66 h 118"/>
                    <a:gd name="T18" fmla="*/ 62 w 151"/>
                    <a:gd name="T19" fmla="*/ 66 h 118"/>
                    <a:gd name="T20" fmla="*/ 81 w 151"/>
                    <a:gd name="T21" fmla="*/ 66 h 118"/>
                    <a:gd name="T22" fmla="*/ 81 w 151"/>
                    <a:gd name="T23" fmla="*/ 118 h 118"/>
                    <a:gd name="T24" fmla="*/ 125 w 151"/>
                    <a:gd name="T25" fmla="*/ 118 h 118"/>
                    <a:gd name="T26" fmla="*/ 151 w 151"/>
                    <a:gd name="T27" fmla="*/ 118 h 118"/>
                    <a:gd name="T28" fmla="*/ 151 w 151"/>
                    <a:gd name="T29"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 h="118">
                      <a:moveTo>
                        <a:pt x="151" y="0"/>
                      </a:moveTo>
                      <a:lnTo>
                        <a:pt x="125" y="0"/>
                      </a:lnTo>
                      <a:lnTo>
                        <a:pt x="106" y="0"/>
                      </a:lnTo>
                      <a:lnTo>
                        <a:pt x="99" y="0"/>
                      </a:lnTo>
                      <a:lnTo>
                        <a:pt x="55" y="0"/>
                      </a:lnTo>
                      <a:lnTo>
                        <a:pt x="0" y="0"/>
                      </a:lnTo>
                      <a:lnTo>
                        <a:pt x="0" y="118"/>
                      </a:lnTo>
                      <a:lnTo>
                        <a:pt x="55" y="118"/>
                      </a:lnTo>
                      <a:lnTo>
                        <a:pt x="55" y="66"/>
                      </a:lnTo>
                      <a:lnTo>
                        <a:pt x="62" y="66"/>
                      </a:lnTo>
                      <a:lnTo>
                        <a:pt x="81" y="66"/>
                      </a:lnTo>
                      <a:lnTo>
                        <a:pt x="81" y="118"/>
                      </a:lnTo>
                      <a:lnTo>
                        <a:pt x="125" y="118"/>
                      </a:lnTo>
                      <a:lnTo>
                        <a:pt x="151" y="118"/>
                      </a:lnTo>
                      <a:lnTo>
                        <a:pt x="15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13" name="Freeform 1488">
                  <a:extLst>
                    <a:ext uri="{FF2B5EF4-FFF2-40B4-BE49-F238E27FC236}">
                      <a16:creationId xmlns:a16="http://schemas.microsoft.com/office/drawing/2014/main" id="{007FE17B-91E5-4474-956F-66880B71AD04}"/>
                    </a:ext>
                  </a:extLst>
                </p:cNvPr>
                <p:cNvSpPr>
                  <a:spLocks/>
                </p:cNvSpPr>
                <p:nvPr/>
              </p:nvSpPr>
              <p:spPr bwMode="auto">
                <a:xfrm>
                  <a:off x="6740" y="1072"/>
                  <a:ext cx="345" cy="118"/>
                </a:xfrm>
                <a:custGeom>
                  <a:avLst/>
                  <a:gdLst>
                    <a:gd name="T0" fmla="*/ 345 w 345"/>
                    <a:gd name="T1" fmla="*/ 0 h 118"/>
                    <a:gd name="T2" fmla="*/ 290 w 345"/>
                    <a:gd name="T3" fmla="*/ 0 h 118"/>
                    <a:gd name="T4" fmla="*/ 29 w 345"/>
                    <a:gd name="T5" fmla="*/ 0 h 118"/>
                    <a:gd name="T6" fmla="*/ 0 w 345"/>
                    <a:gd name="T7" fmla="*/ 0 h 118"/>
                    <a:gd name="T8" fmla="*/ 0 w 345"/>
                    <a:gd name="T9" fmla="*/ 118 h 118"/>
                    <a:gd name="T10" fmla="*/ 345 w 345"/>
                    <a:gd name="T11" fmla="*/ 118 h 118"/>
                    <a:gd name="T12" fmla="*/ 345 w 345"/>
                    <a:gd name="T13" fmla="*/ 0 h 118"/>
                  </a:gdLst>
                  <a:ahLst/>
                  <a:cxnLst>
                    <a:cxn ang="0">
                      <a:pos x="T0" y="T1"/>
                    </a:cxn>
                    <a:cxn ang="0">
                      <a:pos x="T2" y="T3"/>
                    </a:cxn>
                    <a:cxn ang="0">
                      <a:pos x="T4" y="T5"/>
                    </a:cxn>
                    <a:cxn ang="0">
                      <a:pos x="T6" y="T7"/>
                    </a:cxn>
                    <a:cxn ang="0">
                      <a:pos x="T8" y="T9"/>
                    </a:cxn>
                    <a:cxn ang="0">
                      <a:pos x="T10" y="T11"/>
                    </a:cxn>
                    <a:cxn ang="0">
                      <a:pos x="T12" y="T13"/>
                    </a:cxn>
                  </a:cxnLst>
                  <a:rect l="0" t="0" r="r" b="b"/>
                  <a:pathLst>
                    <a:path w="345" h="118">
                      <a:moveTo>
                        <a:pt x="345" y="0"/>
                      </a:moveTo>
                      <a:lnTo>
                        <a:pt x="290" y="0"/>
                      </a:lnTo>
                      <a:lnTo>
                        <a:pt x="29" y="0"/>
                      </a:lnTo>
                      <a:lnTo>
                        <a:pt x="0" y="0"/>
                      </a:lnTo>
                      <a:lnTo>
                        <a:pt x="0" y="118"/>
                      </a:lnTo>
                      <a:lnTo>
                        <a:pt x="345" y="118"/>
                      </a:lnTo>
                      <a:lnTo>
                        <a:pt x="345" y="0"/>
                      </a:lnTo>
                      <a:close/>
                    </a:path>
                  </a:pathLst>
                </a:custGeom>
                <a:solidFill>
                  <a:srgbClr val="E1E8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14" name="Freeform 1489">
                  <a:extLst>
                    <a:ext uri="{FF2B5EF4-FFF2-40B4-BE49-F238E27FC236}">
                      <a16:creationId xmlns:a16="http://schemas.microsoft.com/office/drawing/2014/main" id="{72017F30-8E2D-4537-B39E-A7DA8CEBAF3A}"/>
                    </a:ext>
                  </a:extLst>
                </p:cNvPr>
                <p:cNvSpPr>
                  <a:spLocks/>
                </p:cNvSpPr>
                <p:nvPr/>
              </p:nvSpPr>
              <p:spPr bwMode="auto">
                <a:xfrm>
                  <a:off x="6740" y="1072"/>
                  <a:ext cx="345" cy="118"/>
                </a:xfrm>
                <a:custGeom>
                  <a:avLst/>
                  <a:gdLst>
                    <a:gd name="T0" fmla="*/ 345 w 345"/>
                    <a:gd name="T1" fmla="*/ 0 h 118"/>
                    <a:gd name="T2" fmla="*/ 290 w 345"/>
                    <a:gd name="T3" fmla="*/ 0 h 118"/>
                    <a:gd name="T4" fmla="*/ 29 w 345"/>
                    <a:gd name="T5" fmla="*/ 0 h 118"/>
                    <a:gd name="T6" fmla="*/ 0 w 345"/>
                    <a:gd name="T7" fmla="*/ 0 h 118"/>
                    <a:gd name="T8" fmla="*/ 0 w 345"/>
                    <a:gd name="T9" fmla="*/ 118 h 118"/>
                    <a:gd name="T10" fmla="*/ 345 w 345"/>
                    <a:gd name="T11" fmla="*/ 118 h 118"/>
                    <a:gd name="T12" fmla="*/ 345 w 345"/>
                    <a:gd name="T13" fmla="*/ 0 h 118"/>
                  </a:gdLst>
                  <a:ahLst/>
                  <a:cxnLst>
                    <a:cxn ang="0">
                      <a:pos x="T0" y="T1"/>
                    </a:cxn>
                    <a:cxn ang="0">
                      <a:pos x="T2" y="T3"/>
                    </a:cxn>
                    <a:cxn ang="0">
                      <a:pos x="T4" y="T5"/>
                    </a:cxn>
                    <a:cxn ang="0">
                      <a:pos x="T6" y="T7"/>
                    </a:cxn>
                    <a:cxn ang="0">
                      <a:pos x="T8" y="T9"/>
                    </a:cxn>
                    <a:cxn ang="0">
                      <a:pos x="T10" y="T11"/>
                    </a:cxn>
                    <a:cxn ang="0">
                      <a:pos x="T12" y="T13"/>
                    </a:cxn>
                  </a:cxnLst>
                  <a:rect l="0" t="0" r="r" b="b"/>
                  <a:pathLst>
                    <a:path w="345" h="118">
                      <a:moveTo>
                        <a:pt x="345" y="0"/>
                      </a:moveTo>
                      <a:lnTo>
                        <a:pt x="290" y="0"/>
                      </a:lnTo>
                      <a:lnTo>
                        <a:pt x="29" y="0"/>
                      </a:lnTo>
                      <a:lnTo>
                        <a:pt x="0" y="0"/>
                      </a:lnTo>
                      <a:lnTo>
                        <a:pt x="0" y="118"/>
                      </a:lnTo>
                      <a:lnTo>
                        <a:pt x="345" y="118"/>
                      </a:lnTo>
                      <a:lnTo>
                        <a:pt x="3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15" name="Rectangle 1490">
                  <a:extLst>
                    <a:ext uri="{FF2B5EF4-FFF2-40B4-BE49-F238E27FC236}">
                      <a16:creationId xmlns:a16="http://schemas.microsoft.com/office/drawing/2014/main" id="{4B8BEDA9-3494-446E-B671-4F1AA09D51D9}"/>
                    </a:ext>
                  </a:extLst>
                </p:cNvPr>
                <p:cNvSpPr>
                  <a:spLocks noChangeArrowheads="1"/>
                </p:cNvSpPr>
                <p:nvPr/>
              </p:nvSpPr>
              <p:spPr bwMode="auto">
                <a:xfrm>
                  <a:off x="6651" y="1138"/>
                  <a:ext cx="19" cy="52"/>
                </a:xfrm>
                <a:prstGeom prst="rect">
                  <a:avLst/>
                </a:prstGeom>
                <a:solidFill>
                  <a:srgbClr val="E1E8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16" name="Rectangle 1491">
                  <a:extLst>
                    <a:ext uri="{FF2B5EF4-FFF2-40B4-BE49-F238E27FC236}">
                      <a16:creationId xmlns:a16="http://schemas.microsoft.com/office/drawing/2014/main" id="{6E49271B-8113-40B8-A5EB-8C6850E9CE31}"/>
                    </a:ext>
                  </a:extLst>
                </p:cNvPr>
                <p:cNvSpPr>
                  <a:spLocks noChangeArrowheads="1"/>
                </p:cNvSpPr>
                <p:nvPr/>
              </p:nvSpPr>
              <p:spPr bwMode="auto">
                <a:xfrm>
                  <a:off x="6651" y="1138"/>
                  <a:ext cx="19"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17" name="Rectangle 1492">
                  <a:extLst>
                    <a:ext uri="{FF2B5EF4-FFF2-40B4-BE49-F238E27FC236}">
                      <a16:creationId xmlns:a16="http://schemas.microsoft.com/office/drawing/2014/main" id="{E45F0253-BA11-4288-A6CD-149EA200768E}"/>
                    </a:ext>
                  </a:extLst>
                </p:cNvPr>
                <p:cNvSpPr>
                  <a:spLocks noChangeArrowheads="1"/>
                </p:cNvSpPr>
                <p:nvPr/>
              </p:nvSpPr>
              <p:spPr bwMode="auto">
                <a:xfrm>
                  <a:off x="6644" y="1138"/>
                  <a:ext cx="7" cy="52"/>
                </a:xfrm>
                <a:prstGeom prst="rect">
                  <a:avLst/>
                </a:prstGeom>
                <a:solidFill>
                  <a:srgbClr val="EE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18" name="Rectangle 1493">
                  <a:extLst>
                    <a:ext uri="{FF2B5EF4-FFF2-40B4-BE49-F238E27FC236}">
                      <a16:creationId xmlns:a16="http://schemas.microsoft.com/office/drawing/2014/main" id="{2994C939-8636-43E4-A009-54F92A32E363}"/>
                    </a:ext>
                  </a:extLst>
                </p:cNvPr>
                <p:cNvSpPr>
                  <a:spLocks noChangeArrowheads="1"/>
                </p:cNvSpPr>
                <p:nvPr/>
              </p:nvSpPr>
              <p:spPr bwMode="auto">
                <a:xfrm>
                  <a:off x="6644" y="1138"/>
                  <a:ext cx="7"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19" name="Freeform 1494">
                  <a:extLst>
                    <a:ext uri="{FF2B5EF4-FFF2-40B4-BE49-F238E27FC236}">
                      <a16:creationId xmlns:a16="http://schemas.microsoft.com/office/drawing/2014/main" id="{A0516611-297B-4690-9BC1-88935B382A2A}"/>
                    </a:ext>
                  </a:extLst>
                </p:cNvPr>
                <p:cNvSpPr>
                  <a:spLocks noEditPoints="1"/>
                </p:cNvSpPr>
                <p:nvPr/>
              </p:nvSpPr>
              <p:spPr bwMode="auto">
                <a:xfrm>
                  <a:off x="6530" y="1190"/>
                  <a:ext cx="184" cy="2116"/>
                </a:xfrm>
                <a:custGeom>
                  <a:avLst/>
                  <a:gdLst>
                    <a:gd name="T0" fmla="*/ 8 w 50"/>
                    <a:gd name="T1" fmla="*/ 557 h 577"/>
                    <a:gd name="T2" fmla="*/ 50 w 50"/>
                    <a:gd name="T3" fmla="*/ 577 h 577"/>
                    <a:gd name="T4" fmla="*/ 39 w 50"/>
                    <a:gd name="T5" fmla="*/ 557 h 577"/>
                    <a:gd name="T6" fmla="*/ 4 w 50"/>
                    <a:gd name="T7" fmla="*/ 285 h 577"/>
                    <a:gd name="T8" fmla="*/ 45 w 50"/>
                    <a:gd name="T9" fmla="*/ 296 h 577"/>
                    <a:gd name="T10" fmla="*/ 4 w 50"/>
                    <a:gd name="T11" fmla="*/ 273 h 577"/>
                    <a:gd name="T12" fmla="*/ 45 w 50"/>
                    <a:gd name="T13" fmla="*/ 263 h 577"/>
                    <a:gd name="T14" fmla="*/ 4 w 50"/>
                    <a:gd name="T15" fmla="*/ 273 h 577"/>
                    <a:gd name="T16" fmla="*/ 4 w 50"/>
                    <a:gd name="T17" fmla="*/ 217 h 577"/>
                    <a:gd name="T18" fmla="*/ 45 w 50"/>
                    <a:gd name="T19" fmla="*/ 228 h 577"/>
                    <a:gd name="T20" fmla="*/ 4 w 50"/>
                    <a:gd name="T21" fmla="*/ 206 h 577"/>
                    <a:gd name="T22" fmla="*/ 45 w 50"/>
                    <a:gd name="T23" fmla="*/ 195 h 577"/>
                    <a:gd name="T24" fmla="*/ 4 w 50"/>
                    <a:gd name="T25" fmla="*/ 206 h 577"/>
                    <a:gd name="T26" fmla="*/ 4 w 50"/>
                    <a:gd name="T27" fmla="*/ 172 h 577"/>
                    <a:gd name="T28" fmla="*/ 45 w 50"/>
                    <a:gd name="T29" fmla="*/ 183 h 577"/>
                    <a:gd name="T30" fmla="*/ 4 w 50"/>
                    <a:gd name="T31" fmla="*/ 160 h 577"/>
                    <a:gd name="T32" fmla="*/ 45 w 50"/>
                    <a:gd name="T33" fmla="*/ 150 h 577"/>
                    <a:gd name="T34" fmla="*/ 4 w 50"/>
                    <a:gd name="T35" fmla="*/ 160 h 577"/>
                    <a:gd name="T36" fmla="*/ 4 w 50"/>
                    <a:gd name="T37" fmla="*/ 127 h 577"/>
                    <a:gd name="T38" fmla="*/ 45 w 50"/>
                    <a:gd name="T39" fmla="*/ 138 h 577"/>
                    <a:gd name="T40" fmla="*/ 4 w 50"/>
                    <a:gd name="T41" fmla="*/ 115 h 577"/>
                    <a:gd name="T42" fmla="*/ 45 w 50"/>
                    <a:gd name="T43" fmla="*/ 104 h 577"/>
                    <a:gd name="T44" fmla="*/ 4 w 50"/>
                    <a:gd name="T45" fmla="*/ 115 h 577"/>
                    <a:gd name="T46" fmla="*/ 4 w 50"/>
                    <a:gd name="T47" fmla="*/ 82 h 577"/>
                    <a:gd name="T48" fmla="*/ 45 w 50"/>
                    <a:gd name="T49" fmla="*/ 92 h 577"/>
                    <a:gd name="T50" fmla="*/ 4 w 50"/>
                    <a:gd name="T51" fmla="*/ 70 h 577"/>
                    <a:gd name="T52" fmla="*/ 45 w 50"/>
                    <a:gd name="T53" fmla="*/ 59 h 577"/>
                    <a:gd name="T54" fmla="*/ 4 w 50"/>
                    <a:gd name="T55" fmla="*/ 70 h 577"/>
                    <a:gd name="T56" fmla="*/ 4 w 50"/>
                    <a:gd name="T57" fmla="*/ 37 h 577"/>
                    <a:gd name="T58" fmla="*/ 45 w 50"/>
                    <a:gd name="T59" fmla="*/ 47 h 577"/>
                    <a:gd name="T60" fmla="*/ 4 w 50"/>
                    <a:gd name="T61" fmla="*/ 25 h 577"/>
                    <a:gd name="T62" fmla="*/ 45 w 50"/>
                    <a:gd name="T63" fmla="*/ 14 h 577"/>
                    <a:gd name="T64" fmla="*/ 4 w 50"/>
                    <a:gd name="T65" fmla="*/ 25 h 577"/>
                    <a:gd name="T66" fmla="*/ 38 w 50"/>
                    <a:gd name="T67" fmla="*/ 0 h 577"/>
                    <a:gd name="T68" fmla="*/ 31 w 50"/>
                    <a:gd name="T69" fmla="*/ 0 h 577"/>
                    <a:gd name="T70" fmla="*/ 0 w 50"/>
                    <a:gd name="T71" fmla="*/ 0 h 577"/>
                    <a:gd name="T72" fmla="*/ 4 w 50"/>
                    <a:gd name="T73" fmla="*/ 243 h 577"/>
                    <a:gd name="T74" fmla="*/ 45 w 50"/>
                    <a:gd name="T75" fmla="*/ 240 h 577"/>
                    <a:gd name="T76" fmla="*/ 4 w 50"/>
                    <a:gd name="T77" fmla="*/ 251 h 577"/>
                    <a:gd name="T78" fmla="*/ 0 w 50"/>
                    <a:gd name="T79" fmla="*/ 249 h 577"/>
                    <a:gd name="T80" fmla="*/ 4 w 50"/>
                    <a:gd name="T81" fmla="*/ 313 h 577"/>
                    <a:gd name="T82" fmla="*/ 45 w 50"/>
                    <a:gd name="T83" fmla="*/ 308 h 577"/>
                    <a:gd name="T84" fmla="*/ 8 w 50"/>
                    <a:gd name="T85" fmla="*/ 319 h 577"/>
                    <a:gd name="T86" fmla="*/ 45 w 50"/>
                    <a:gd name="T87" fmla="*/ 330 h 577"/>
                    <a:gd name="T88" fmla="*/ 10 w 50"/>
                    <a:gd name="T89" fmla="*/ 341 h 577"/>
                    <a:gd name="T90" fmla="*/ 45 w 50"/>
                    <a:gd name="T91" fmla="*/ 353 h 577"/>
                    <a:gd name="T92" fmla="*/ 43 w 50"/>
                    <a:gd name="T93" fmla="*/ 364 h 577"/>
                    <a:gd name="T94" fmla="*/ 50 w 50"/>
                    <a:gd name="T95" fmla="*/ 0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0" h="577">
                      <a:moveTo>
                        <a:pt x="39" y="557"/>
                      </a:moveTo>
                      <a:cubicBezTo>
                        <a:pt x="8" y="557"/>
                        <a:pt x="8" y="557"/>
                        <a:pt x="8" y="557"/>
                      </a:cubicBezTo>
                      <a:cubicBezTo>
                        <a:pt x="8" y="577"/>
                        <a:pt x="8" y="577"/>
                        <a:pt x="8" y="577"/>
                      </a:cubicBezTo>
                      <a:cubicBezTo>
                        <a:pt x="50" y="577"/>
                        <a:pt x="50" y="577"/>
                        <a:pt x="50" y="577"/>
                      </a:cubicBezTo>
                      <a:cubicBezTo>
                        <a:pt x="50" y="571"/>
                        <a:pt x="50" y="571"/>
                        <a:pt x="50" y="571"/>
                      </a:cubicBezTo>
                      <a:cubicBezTo>
                        <a:pt x="45" y="567"/>
                        <a:pt x="41" y="562"/>
                        <a:pt x="39" y="557"/>
                      </a:cubicBezTo>
                      <a:moveTo>
                        <a:pt x="4" y="296"/>
                      </a:moveTo>
                      <a:cubicBezTo>
                        <a:pt x="4" y="285"/>
                        <a:pt x="4" y="285"/>
                        <a:pt x="4" y="285"/>
                      </a:cubicBezTo>
                      <a:cubicBezTo>
                        <a:pt x="45" y="285"/>
                        <a:pt x="45" y="285"/>
                        <a:pt x="45" y="285"/>
                      </a:cubicBezTo>
                      <a:cubicBezTo>
                        <a:pt x="45" y="296"/>
                        <a:pt x="45" y="296"/>
                        <a:pt x="45" y="296"/>
                      </a:cubicBezTo>
                      <a:cubicBezTo>
                        <a:pt x="4" y="296"/>
                        <a:pt x="4" y="296"/>
                        <a:pt x="4" y="296"/>
                      </a:cubicBezTo>
                      <a:moveTo>
                        <a:pt x="4" y="273"/>
                      </a:moveTo>
                      <a:cubicBezTo>
                        <a:pt x="4" y="263"/>
                        <a:pt x="4" y="263"/>
                        <a:pt x="4" y="263"/>
                      </a:cubicBezTo>
                      <a:cubicBezTo>
                        <a:pt x="45" y="263"/>
                        <a:pt x="45" y="263"/>
                        <a:pt x="45" y="263"/>
                      </a:cubicBezTo>
                      <a:cubicBezTo>
                        <a:pt x="45" y="273"/>
                        <a:pt x="45" y="273"/>
                        <a:pt x="45" y="273"/>
                      </a:cubicBezTo>
                      <a:cubicBezTo>
                        <a:pt x="4" y="273"/>
                        <a:pt x="4" y="273"/>
                        <a:pt x="4" y="273"/>
                      </a:cubicBezTo>
                      <a:moveTo>
                        <a:pt x="4" y="228"/>
                      </a:moveTo>
                      <a:cubicBezTo>
                        <a:pt x="4" y="217"/>
                        <a:pt x="4" y="217"/>
                        <a:pt x="4" y="217"/>
                      </a:cubicBezTo>
                      <a:cubicBezTo>
                        <a:pt x="45" y="217"/>
                        <a:pt x="45" y="217"/>
                        <a:pt x="45" y="217"/>
                      </a:cubicBezTo>
                      <a:cubicBezTo>
                        <a:pt x="45" y="228"/>
                        <a:pt x="45" y="228"/>
                        <a:pt x="45" y="228"/>
                      </a:cubicBezTo>
                      <a:cubicBezTo>
                        <a:pt x="4" y="228"/>
                        <a:pt x="4" y="228"/>
                        <a:pt x="4" y="228"/>
                      </a:cubicBezTo>
                      <a:moveTo>
                        <a:pt x="4" y="206"/>
                      </a:moveTo>
                      <a:cubicBezTo>
                        <a:pt x="4" y="195"/>
                        <a:pt x="4" y="195"/>
                        <a:pt x="4" y="195"/>
                      </a:cubicBezTo>
                      <a:cubicBezTo>
                        <a:pt x="45" y="195"/>
                        <a:pt x="45" y="195"/>
                        <a:pt x="45" y="195"/>
                      </a:cubicBezTo>
                      <a:cubicBezTo>
                        <a:pt x="45" y="206"/>
                        <a:pt x="45" y="206"/>
                        <a:pt x="45" y="206"/>
                      </a:cubicBezTo>
                      <a:cubicBezTo>
                        <a:pt x="4" y="206"/>
                        <a:pt x="4" y="206"/>
                        <a:pt x="4" y="206"/>
                      </a:cubicBezTo>
                      <a:moveTo>
                        <a:pt x="4" y="183"/>
                      </a:moveTo>
                      <a:cubicBezTo>
                        <a:pt x="4" y="172"/>
                        <a:pt x="4" y="172"/>
                        <a:pt x="4" y="172"/>
                      </a:cubicBezTo>
                      <a:cubicBezTo>
                        <a:pt x="45" y="172"/>
                        <a:pt x="45" y="172"/>
                        <a:pt x="45" y="172"/>
                      </a:cubicBezTo>
                      <a:cubicBezTo>
                        <a:pt x="45" y="183"/>
                        <a:pt x="45" y="183"/>
                        <a:pt x="45" y="183"/>
                      </a:cubicBezTo>
                      <a:cubicBezTo>
                        <a:pt x="4" y="183"/>
                        <a:pt x="4" y="183"/>
                        <a:pt x="4" y="183"/>
                      </a:cubicBezTo>
                      <a:moveTo>
                        <a:pt x="4" y="160"/>
                      </a:moveTo>
                      <a:cubicBezTo>
                        <a:pt x="4" y="150"/>
                        <a:pt x="4" y="150"/>
                        <a:pt x="4" y="150"/>
                      </a:cubicBezTo>
                      <a:cubicBezTo>
                        <a:pt x="45" y="150"/>
                        <a:pt x="45" y="150"/>
                        <a:pt x="45" y="150"/>
                      </a:cubicBezTo>
                      <a:cubicBezTo>
                        <a:pt x="45" y="160"/>
                        <a:pt x="45" y="160"/>
                        <a:pt x="45" y="160"/>
                      </a:cubicBezTo>
                      <a:cubicBezTo>
                        <a:pt x="4" y="160"/>
                        <a:pt x="4" y="160"/>
                        <a:pt x="4" y="160"/>
                      </a:cubicBezTo>
                      <a:moveTo>
                        <a:pt x="4" y="138"/>
                      </a:moveTo>
                      <a:cubicBezTo>
                        <a:pt x="4" y="127"/>
                        <a:pt x="4" y="127"/>
                        <a:pt x="4" y="127"/>
                      </a:cubicBezTo>
                      <a:cubicBezTo>
                        <a:pt x="45" y="127"/>
                        <a:pt x="45" y="127"/>
                        <a:pt x="45" y="127"/>
                      </a:cubicBezTo>
                      <a:cubicBezTo>
                        <a:pt x="45" y="138"/>
                        <a:pt x="45" y="138"/>
                        <a:pt x="45" y="138"/>
                      </a:cubicBezTo>
                      <a:cubicBezTo>
                        <a:pt x="4" y="138"/>
                        <a:pt x="4" y="138"/>
                        <a:pt x="4" y="138"/>
                      </a:cubicBezTo>
                      <a:moveTo>
                        <a:pt x="4" y="115"/>
                      </a:moveTo>
                      <a:cubicBezTo>
                        <a:pt x="4" y="104"/>
                        <a:pt x="4" y="104"/>
                        <a:pt x="4" y="104"/>
                      </a:cubicBezTo>
                      <a:cubicBezTo>
                        <a:pt x="45" y="104"/>
                        <a:pt x="45" y="104"/>
                        <a:pt x="45" y="104"/>
                      </a:cubicBezTo>
                      <a:cubicBezTo>
                        <a:pt x="45" y="115"/>
                        <a:pt x="45" y="115"/>
                        <a:pt x="45" y="115"/>
                      </a:cubicBezTo>
                      <a:cubicBezTo>
                        <a:pt x="4" y="115"/>
                        <a:pt x="4" y="115"/>
                        <a:pt x="4" y="115"/>
                      </a:cubicBezTo>
                      <a:moveTo>
                        <a:pt x="4" y="92"/>
                      </a:moveTo>
                      <a:cubicBezTo>
                        <a:pt x="4" y="82"/>
                        <a:pt x="4" y="82"/>
                        <a:pt x="4" y="82"/>
                      </a:cubicBezTo>
                      <a:cubicBezTo>
                        <a:pt x="45" y="82"/>
                        <a:pt x="45" y="82"/>
                        <a:pt x="45" y="82"/>
                      </a:cubicBezTo>
                      <a:cubicBezTo>
                        <a:pt x="45" y="92"/>
                        <a:pt x="45" y="92"/>
                        <a:pt x="45" y="92"/>
                      </a:cubicBezTo>
                      <a:cubicBezTo>
                        <a:pt x="4" y="92"/>
                        <a:pt x="4" y="92"/>
                        <a:pt x="4" y="92"/>
                      </a:cubicBezTo>
                      <a:moveTo>
                        <a:pt x="4" y="70"/>
                      </a:moveTo>
                      <a:cubicBezTo>
                        <a:pt x="4" y="59"/>
                        <a:pt x="4" y="59"/>
                        <a:pt x="4" y="59"/>
                      </a:cubicBezTo>
                      <a:cubicBezTo>
                        <a:pt x="45" y="59"/>
                        <a:pt x="45" y="59"/>
                        <a:pt x="45" y="59"/>
                      </a:cubicBezTo>
                      <a:cubicBezTo>
                        <a:pt x="45" y="70"/>
                        <a:pt x="45" y="70"/>
                        <a:pt x="45" y="70"/>
                      </a:cubicBezTo>
                      <a:cubicBezTo>
                        <a:pt x="4" y="70"/>
                        <a:pt x="4" y="70"/>
                        <a:pt x="4" y="70"/>
                      </a:cubicBezTo>
                      <a:moveTo>
                        <a:pt x="4" y="47"/>
                      </a:moveTo>
                      <a:cubicBezTo>
                        <a:pt x="4" y="37"/>
                        <a:pt x="4" y="37"/>
                        <a:pt x="4" y="37"/>
                      </a:cubicBezTo>
                      <a:cubicBezTo>
                        <a:pt x="45" y="37"/>
                        <a:pt x="45" y="37"/>
                        <a:pt x="45" y="37"/>
                      </a:cubicBezTo>
                      <a:cubicBezTo>
                        <a:pt x="45" y="47"/>
                        <a:pt x="45" y="47"/>
                        <a:pt x="45" y="47"/>
                      </a:cubicBezTo>
                      <a:cubicBezTo>
                        <a:pt x="4" y="47"/>
                        <a:pt x="4" y="47"/>
                        <a:pt x="4" y="47"/>
                      </a:cubicBezTo>
                      <a:moveTo>
                        <a:pt x="4" y="25"/>
                      </a:moveTo>
                      <a:cubicBezTo>
                        <a:pt x="4" y="14"/>
                        <a:pt x="4" y="14"/>
                        <a:pt x="4" y="14"/>
                      </a:cubicBezTo>
                      <a:cubicBezTo>
                        <a:pt x="45" y="14"/>
                        <a:pt x="45" y="14"/>
                        <a:pt x="45" y="14"/>
                      </a:cubicBezTo>
                      <a:cubicBezTo>
                        <a:pt x="45" y="25"/>
                        <a:pt x="45" y="25"/>
                        <a:pt x="45" y="25"/>
                      </a:cubicBezTo>
                      <a:cubicBezTo>
                        <a:pt x="4" y="25"/>
                        <a:pt x="4" y="25"/>
                        <a:pt x="4" y="25"/>
                      </a:cubicBezTo>
                      <a:moveTo>
                        <a:pt x="50" y="0"/>
                      </a:moveTo>
                      <a:cubicBezTo>
                        <a:pt x="38" y="0"/>
                        <a:pt x="38" y="0"/>
                        <a:pt x="38" y="0"/>
                      </a:cubicBezTo>
                      <a:cubicBezTo>
                        <a:pt x="33" y="0"/>
                        <a:pt x="33" y="0"/>
                        <a:pt x="33" y="0"/>
                      </a:cubicBezTo>
                      <a:cubicBezTo>
                        <a:pt x="31" y="0"/>
                        <a:pt x="31" y="0"/>
                        <a:pt x="31" y="0"/>
                      </a:cubicBezTo>
                      <a:cubicBezTo>
                        <a:pt x="16" y="0"/>
                        <a:pt x="16" y="0"/>
                        <a:pt x="16" y="0"/>
                      </a:cubicBezTo>
                      <a:cubicBezTo>
                        <a:pt x="0" y="0"/>
                        <a:pt x="0" y="0"/>
                        <a:pt x="0" y="0"/>
                      </a:cubicBezTo>
                      <a:cubicBezTo>
                        <a:pt x="0" y="243"/>
                        <a:pt x="0" y="243"/>
                        <a:pt x="0" y="243"/>
                      </a:cubicBezTo>
                      <a:cubicBezTo>
                        <a:pt x="4" y="243"/>
                        <a:pt x="4" y="243"/>
                        <a:pt x="4" y="243"/>
                      </a:cubicBezTo>
                      <a:cubicBezTo>
                        <a:pt x="4" y="240"/>
                        <a:pt x="4" y="240"/>
                        <a:pt x="4" y="240"/>
                      </a:cubicBezTo>
                      <a:cubicBezTo>
                        <a:pt x="45" y="240"/>
                        <a:pt x="45" y="240"/>
                        <a:pt x="45" y="240"/>
                      </a:cubicBezTo>
                      <a:cubicBezTo>
                        <a:pt x="45" y="251"/>
                        <a:pt x="45" y="251"/>
                        <a:pt x="45" y="251"/>
                      </a:cubicBezTo>
                      <a:cubicBezTo>
                        <a:pt x="4" y="251"/>
                        <a:pt x="4" y="251"/>
                        <a:pt x="4" y="251"/>
                      </a:cubicBezTo>
                      <a:cubicBezTo>
                        <a:pt x="4" y="249"/>
                        <a:pt x="4" y="249"/>
                        <a:pt x="4" y="249"/>
                      </a:cubicBezTo>
                      <a:cubicBezTo>
                        <a:pt x="0" y="249"/>
                        <a:pt x="0" y="249"/>
                        <a:pt x="0" y="249"/>
                      </a:cubicBezTo>
                      <a:cubicBezTo>
                        <a:pt x="0" y="310"/>
                        <a:pt x="0" y="310"/>
                        <a:pt x="0" y="310"/>
                      </a:cubicBezTo>
                      <a:cubicBezTo>
                        <a:pt x="2" y="311"/>
                        <a:pt x="3" y="312"/>
                        <a:pt x="4" y="313"/>
                      </a:cubicBezTo>
                      <a:cubicBezTo>
                        <a:pt x="4" y="308"/>
                        <a:pt x="4" y="308"/>
                        <a:pt x="4" y="308"/>
                      </a:cubicBezTo>
                      <a:cubicBezTo>
                        <a:pt x="45" y="308"/>
                        <a:pt x="45" y="308"/>
                        <a:pt x="45" y="308"/>
                      </a:cubicBezTo>
                      <a:cubicBezTo>
                        <a:pt x="45" y="319"/>
                        <a:pt x="45" y="319"/>
                        <a:pt x="45" y="319"/>
                      </a:cubicBezTo>
                      <a:cubicBezTo>
                        <a:pt x="8" y="319"/>
                        <a:pt x="8" y="319"/>
                        <a:pt x="8" y="319"/>
                      </a:cubicBezTo>
                      <a:cubicBezTo>
                        <a:pt x="9" y="322"/>
                        <a:pt x="10" y="326"/>
                        <a:pt x="10" y="330"/>
                      </a:cubicBezTo>
                      <a:cubicBezTo>
                        <a:pt x="45" y="330"/>
                        <a:pt x="45" y="330"/>
                        <a:pt x="45" y="330"/>
                      </a:cubicBezTo>
                      <a:cubicBezTo>
                        <a:pt x="45" y="341"/>
                        <a:pt x="45" y="341"/>
                        <a:pt x="45" y="341"/>
                      </a:cubicBezTo>
                      <a:cubicBezTo>
                        <a:pt x="10" y="341"/>
                        <a:pt x="10" y="341"/>
                        <a:pt x="10" y="341"/>
                      </a:cubicBezTo>
                      <a:cubicBezTo>
                        <a:pt x="10" y="346"/>
                        <a:pt x="10" y="350"/>
                        <a:pt x="10" y="353"/>
                      </a:cubicBezTo>
                      <a:cubicBezTo>
                        <a:pt x="45" y="353"/>
                        <a:pt x="45" y="353"/>
                        <a:pt x="45" y="353"/>
                      </a:cubicBezTo>
                      <a:cubicBezTo>
                        <a:pt x="45" y="364"/>
                        <a:pt x="45" y="364"/>
                        <a:pt x="45" y="364"/>
                      </a:cubicBezTo>
                      <a:cubicBezTo>
                        <a:pt x="43" y="364"/>
                        <a:pt x="43" y="364"/>
                        <a:pt x="43" y="364"/>
                      </a:cubicBezTo>
                      <a:cubicBezTo>
                        <a:pt x="45" y="365"/>
                        <a:pt x="47" y="367"/>
                        <a:pt x="50" y="369"/>
                      </a:cubicBezTo>
                      <a:cubicBezTo>
                        <a:pt x="50" y="0"/>
                        <a:pt x="50" y="0"/>
                        <a:pt x="50" y="0"/>
                      </a:cubicBezTo>
                    </a:path>
                  </a:pathLst>
                </a:custGeom>
                <a:solidFill>
                  <a:srgbClr val="F5FA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20" name="Freeform 1495">
                  <a:extLst>
                    <a:ext uri="{FF2B5EF4-FFF2-40B4-BE49-F238E27FC236}">
                      <a16:creationId xmlns:a16="http://schemas.microsoft.com/office/drawing/2014/main" id="{92665DD0-98F7-40B6-A277-5C97D59CB021}"/>
                    </a:ext>
                  </a:extLst>
                </p:cNvPr>
                <p:cNvSpPr>
                  <a:spLocks noEditPoints="1"/>
                </p:cNvSpPr>
                <p:nvPr/>
              </p:nvSpPr>
              <p:spPr bwMode="auto">
                <a:xfrm>
                  <a:off x="6714" y="1190"/>
                  <a:ext cx="445" cy="2116"/>
                </a:xfrm>
                <a:custGeom>
                  <a:avLst/>
                  <a:gdLst>
                    <a:gd name="T0" fmla="*/ 44 w 121"/>
                    <a:gd name="T1" fmla="*/ 577 h 577"/>
                    <a:gd name="T2" fmla="*/ 0 w 121"/>
                    <a:gd name="T3" fmla="*/ 577 h 577"/>
                    <a:gd name="T4" fmla="*/ 62 w 121"/>
                    <a:gd name="T5" fmla="*/ 557 h 577"/>
                    <a:gd name="T6" fmla="*/ 62 w 121"/>
                    <a:gd name="T7" fmla="*/ 577 h 577"/>
                    <a:gd name="T8" fmla="*/ 6 w 121"/>
                    <a:gd name="T9" fmla="*/ 353 h 577"/>
                    <a:gd name="T10" fmla="*/ 6 w 121"/>
                    <a:gd name="T11" fmla="*/ 364 h 577"/>
                    <a:gd name="T12" fmla="*/ 115 w 121"/>
                    <a:gd name="T13" fmla="*/ 330 h 577"/>
                    <a:gd name="T14" fmla="*/ 6 w 121"/>
                    <a:gd name="T15" fmla="*/ 319 h 577"/>
                    <a:gd name="T16" fmla="*/ 115 w 121"/>
                    <a:gd name="T17" fmla="*/ 319 h 577"/>
                    <a:gd name="T18" fmla="*/ 6 w 121"/>
                    <a:gd name="T19" fmla="*/ 285 h 577"/>
                    <a:gd name="T20" fmla="*/ 6 w 121"/>
                    <a:gd name="T21" fmla="*/ 296 h 577"/>
                    <a:gd name="T22" fmla="*/ 115 w 121"/>
                    <a:gd name="T23" fmla="*/ 263 h 577"/>
                    <a:gd name="T24" fmla="*/ 6 w 121"/>
                    <a:gd name="T25" fmla="*/ 251 h 577"/>
                    <a:gd name="T26" fmla="*/ 115 w 121"/>
                    <a:gd name="T27" fmla="*/ 251 h 577"/>
                    <a:gd name="T28" fmla="*/ 6 w 121"/>
                    <a:gd name="T29" fmla="*/ 217 h 577"/>
                    <a:gd name="T30" fmla="*/ 6 w 121"/>
                    <a:gd name="T31" fmla="*/ 228 h 577"/>
                    <a:gd name="T32" fmla="*/ 115 w 121"/>
                    <a:gd name="T33" fmla="*/ 195 h 577"/>
                    <a:gd name="T34" fmla="*/ 6 w 121"/>
                    <a:gd name="T35" fmla="*/ 183 h 577"/>
                    <a:gd name="T36" fmla="*/ 115 w 121"/>
                    <a:gd name="T37" fmla="*/ 183 h 577"/>
                    <a:gd name="T38" fmla="*/ 6 w 121"/>
                    <a:gd name="T39" fmla="*/ 150 h 577"/>
                    <a:gd name="T40" fmla="*/ 6 w 121"/>
                    <a:gd name="T41" fmla="*/ 160 h 577"/>
                    <a:gd name="T42" fmla="*/ 115 w 121"/>
                    <a:gd name="T43" fmla="*/ 127 h 577"/>
                    <a:gd name="T44" fmla="*/ 6 w 121"/>
                    <a:gd name="T45" fmla="*/ 115 h 577"/>
                    <a:gd name="T46" fmla="*/ 115 w 121"/>
                    <a:gd name="T47" fmla="*/ 115 h 577"/>
                    <a:gd name="T48" fmla="*/ 6 w 121"/>
                    <a:gd name="T49" fmla="*/ 82 h 577"/>
                    <a:gd name="T50" fmla="*/ 6 w 121"/>
                    <a:gd name="T51" fmla="*/ 92 h 577"/>
                    <a:gd name="T52" fmla="*/ 115 w 121"/>
                    <a:gd name="T53" fmla="*/ 59 h 577"/>
                    <a:gd name="T54" fmla="*/ 6 w 121"/>
                    <a:gd name="T55" fmla="*/ 47 h 577"/>
                    <a:gd name="T56" fmla="*/ 115 w 121"/>
                    <a:gd name="T57" fmla="*/ 47 h 577"/>
                    <a:gd name="T58" fmla="*/ 6 w 121"/>
                    <a:gd name="T59" fmla="*/ 14 h 577"/>
                    <a:gd name="T60" fmla="*/ 6 w 121"/>
                    <a:gd name="T61" fmla="*/ 25 h 577"/>
                    <a:gd name="T62" fmla="*/ 7 w 121"/>
                    <a:gd name="T63" fmla="*/ 0 h 577"/>
                    <a:gd name="T64" fmla="*/ 6 w 121"/>
                    <a:gd name="T65" fmla="*/ 376 h 577"/>
                    <a:gd name="T66" fmla="*/ 115 w 121"/>
                    <a:gd name="T67" fmla="*/ 386 h 577"/>
                    <a:gd name="T68" fmla="*/ 115 w 121"/>
                    <a:gd name="T69" fmla="*/ 398 h 577"/>
                    <a:gd name="T70" fmla="*/ 29 w 121"/>
                    <a:gd name="T71" fmla="*/ 421 h 577"/>
                    <a:gd name="T72" fmla="*/ 34 w 121"/>
                    <a:gd name="T73" fmla="*/ 432 h 577"/>
                    <a:gd name="T74" fmla="*/ 115 w 121"/>
                    <a:gd name="T75" fmla="*/ 454 h 577"/>
                    <a:gd name="T76" fmla="*/ 59 w 121"/>
                    <a:gd name="T77" fmla="*/ 464 h 577"/>
                    <a:gd name="T78" fmla="*/ 59 w 121"/>
                    <a:gd name="T79" fmla="*/ 464 h 577"/>
                    <a:gd name="T80" fmla="*/ 59 w 121"/>
                    <a:gd name="T81" fmla="*/ 464 h 577"/>
                    <a:gd name="T82" fmla="*/ 59 w 121"/>
                    <a:gd name="T83" fmla="*/ 464 h 577"/>
                    <a:gd name="T84" fmla="*/ 115 w 121"/>
                    <a:gd name="T85" fmla="*/ 477 h 577"/>
                    <a:gd name="T86" fmla="*/ 115 w 121"/>
                    <a:gd name="T87" fmla="*/ 489 h 577"/>
                    <a:gd name="T88" fmla="*/ 94 w 121"/>
                    <a:gd name="T89" fmla="*/ 505 h 577"/>
                    <a:gd name="T90" fmla="*/ 115 w 121"/>
                    <a:gd name="T91" fmla="*/ 522 h 577"/>
                    <a:gd name="T92" fmla="*/ 98 w 121"/>
                    <a:gd name="T93" fmla="*/ 539 h 577"/>
                    <a:gd name="T94" fmla="*/ 75 w 121"/>
                    <a:gd name="T95" fmla="*/ 557 h 577"/>
                    <a:gd name="T96" fmla="*/ 121 w 121"/>
                    <a:gd name="T97" fmla="*/ 0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1" h="577">
                      <a:moveTo>
                        <a:pt x="44" y="573"/>
                      </a:moveTo>
                      <a:cubicBezTo>
                        <a:pt x="41" y="575"/>
                        <a:pt x="39" y="576"/>
                        <a:pt x="36" y="577"/>
                      </a:cubicBezTo>
                      <a:cubicBezTo>
                        <a:pt x="44" y="577"/>
                        <a:pt x="44" y="577"/>
                        <a:pt x="44" y="577"/>
                      </a:cubicBezTo>
                      <a:cubicBezTo>
                        <a:pt x="44" y="573"/>
                        <a:pt x="44" y="573"/>
                        <a:pt x="44" y="573"/>
                      </a:cubicBezTo>
                      <a:moveTo>
                        <a:pt x="0" y="571"/>
                      </a:moveTo>
                      <a:cubicBezTo>
                        <a:pt x="0" y="577"/>
                        <a:pt x="0" y="577"/>
                        <a:pt x="0" y="577"/>
                      </a:cubicBezTo>
                      <a:cubicBezTo>
                        <a:pt x="10" y="577"/>
                        <a:pt x="10" y="577"/>
                        <a:pt x="10" y="577"/>
                      </a:cubicBezTo>
                      <a:cubicBezTo>
                        <a:pt x="6" y="576"/>
                        <a:pt x="3" y="574"/>
                        <a:pt x="0" y="571"/>
                      </a:cubicBezTo>
                      <a:moveTo>
                        <a:pt x="62" y="557"/>
                      </a:moveTo>
                      <a:cubicBezTo>
                        <a:pt x="57" y="557"/>
                        <a:pt x="57" y="557"/>
                        <a:pt x="57" y="557"/>
                      </a:cubicBezTo>
                      <a:cubicBezTo>
                        <a:pt x="57" y="577"/>
                        <a:pt x="57" y="577"/>
                        <a:pt x="57" y="577"/>
                      </a:cubicBezTo>
                      <a:cubicBezTo>
                        <a:pt x="62" y="577"/>
                        <a:pt x="62" y="577"/>
                        <a:pt x="62" y="577"/>
                      </a:cubicBezTo>
                      <a:cubicBezTo>
                        <a:pt x="62" y="557"/>
                        <a:pt x="62" y="557"/>
                        <a:pt x="62" y="557"/>
                      </a:cubicBezTo>
                      <a:moveTo>
                        <a:pt x="6" y="364"/>
                      </a:moveTo>
                      <a:cubicBezTo>
                        <a:pt x="6" y="353"/>
                        <a:pt x="6" y="353"/>
                        <a:pt x="6" y="353"/>
                      </a:cubicBezTo>
                      <a:cubicBezTo>
                        <a:pt x="115" y="353"/>
                        <a:pt x="115" y="353"/>
                        <a:pt x="115" y="353"/>
                      </a:cubicBezTo>
                      <a:cubicBezTo>
                        <a:pt x="115" y="364"/>
                        <a:pt x="115" y="364"/>
                        <a:pt x="115" y="364"/>
                      </a:cubicBezTo>
                      <a:cubicBezTo>
                        <a:pt x="6" y="364"/>
                        <a:pt x="6" y="364"/>
                        <a:pt x="6" y="364"/>
                      </a:cubicBezTo>
                      <a:moveTo>
                        <a:pt x="6" y="341"/>
                      </a:moveTo>
                      <a:cubicBezTo>
                        <a:pt x="6" y="330"/>
                        <a:pt x="6" y="330"/>
                        <a:pt x="6" y="330"/>
                      </a:cubicBezTo>
                      <a:cubicBezTo>
                        <a:pt x="115" y="330"/>
                        <a:pt x="115" y="330"/>
                        <a:pt x="115" y="330"/>
                      </a:cubicBezTo>
                      <a:cubicBezTo>
                        <a:pt x="115" y="341"/>
                        <a:pt x="115" y="341"/>
                        <a:pt x="115" y="341"/>
                      </a:cubicBezTo>
                      <a:cubicBezTo>
                        <a:pt x="6" y="341"/>
                        <a:pt x="6" y="341"/>
                        <a:pt x="6" y="341"/>
                      </a:cubicBezTo>
                      <a:moveTo>
                        <a:pt x="6" y="319"/>
                      </a:moveTo>
                      <a:cubicBezTo>
                        <a:pt x="6" y="308"/>
                        <a:pt x="6" y="308"/>
                        <a:pt x="6" y="308"/>
                      </a:cubicBezTo>
                      <a:cubicBezTo>
                        <a:pt x="115" y="308"/>
                        <a:pt x="115" y="308"/>
                        <a:pt x="115" y="308"/>
                      </a:cubicBezTo>
                      <a:cubicBezTo>
                        <a:pt x="115" y="319"/>
                        <a:pt x="115" y="319"/>
                        <a:pt x="115" y="319"/>
                      </a:cubicBezTo>
                      <a:cubicBezTo>
                        <a:pt x="6" y="319"/>
                        <a:pt x="6" y="319"/>
                        <a:pt x="6" y="319"/>
                      </a:cubicBezTo>
                      <a:moveTo>
                        <a:pt x="6" y="296"/>
                      </a:moveTo>
                      <a:cubicBezTo>
                        <a:pt x="6" y="285"/>
                        <a:pt x="6" y="285"/>
                        <a:pt x="6" y="285"/>
                      </a:cubicBezTo>
                      <a:cubicBezTo>
                        <a:pt x="115" y="285"/>
                        <a:pt x="115" y="285"/>
                        <a:pt x="115" y="285"/>
                      </a:cubicBezTo>
                      <a:cubicBezTo>
                        <a:pt x="115" y="296"/>
                        <a:pt x="115" y="296"/>
                        <a:pt x="115" y="296"/>
                      </a:cubicBezTo>
                      <a:cubicBezTo>
                        <a:pt x="6" y="296"/>
                        <a:pt x="6" y="296"/>
                        <a:pt x="6" y="296"/>
                      </a:cubicBezTo>
                      <a:moveTo>
                        <a:pt x="6" y="273"/>
                      </a:moveTo>
                      <a:cubicBezTo>
                        <a:pt x="6" y="263"/>
                        <a:pt x="6" y="263"/>
                        <a:pt x="6" y="263"/>
                      </a:cubicBezTo>
                      <a:cubicBezTo>
                        <a:pt x="115" y="263"/>
                        <a:pt x="115" y="263"/>
                        <a:pt x="115" y="263"/>
                      </a:cubicBezTo>
                      <a:cubicBezTo>
                        <a:pt x="115" y="273"/>
                        <a:pt x="115" y="273"/>
                        <a:pt x="115" y="273"/>
                      </a:cubicBezTo>
                      <a:cubicBezTo>
                        <a:pt x="6" y="273"/>
                        <a:pt x="6" y="273"/>
                        <a:pt x="6" y="273"/>
                      </a:cubicBezTo>
                      <a:moveTo>
                        <a:pt x="6" y="251"/>
                      </a:moveTo>
                      <a:cubicBezTo>
                        <a:pt x="6" y="240"/>
                        <a:pt x="6" y="240"/>
                        <a:pt x="6" y="240"/>
                      </a:cubicBezTo>
                      <a:cubicBezTo>
                        <a:pt x="115" y="240"/>
                        <a:pt x="115" y="240"/>
                        <a:pt x="115" y="240"/>
                      </a:cubicBezTo>
                      <a:cubicBezTo>
                        <a:pt x="115" y="251"/>
                        <a:pt x="115" y="251"/>
                        <a:pt x="115" y="251"/>
                      </a:cubicBezTo>
                      <a:cubicBezTo>
                        <a:pt x="6" y="251"/>
                        <a:pt x="6" y="251"/>
                        <a:pt x="6" y="251"/>
                      </a:cubicBezTo>
                      <a:moveTo>
                        <a:pt x="6" y="228"/>
                      </a:moveTo>
                      <a:cubicBezTo>
                        <a:pt x="6" y="217"/>
                        <a:pt x="6" y="217"/>
                        <a:pt x="6" y="217"/>
                      </a:cubicBezTo>
                      <a:cubicBezTo>
                        <a:pt x="115" y="217"/>
                        <a:pt x="115" y="217"/>
                        <a:pt x="115" y="217"/>
                      </a:cubicBezTo>
                      <a:cubicBezTo>
                        <a:pt x="115" y="228"/>
                        <a:pt x="115" y="228"/>
                        <a:pt x="115" y="228"/>
                      </a:cubicBezTo>
                      <a:cubicBezTo>
                        <a:pt x="6" y="228"/>
                        <a:pt x="6" y="228"/>
                        <a:pt x="6" y="228"/>
                      </a:cubicBezTo>
                      <a:moveTo>
                        <a:pt x="6" y="206"/>
                      </a:moveTo>
                      <a:cubicBezTo>
                        <a:pt x="6" y="195"/>
                        <a:pt x="6" y="195"/>
                        <a:pt x="6" y="195"/>
                      </a:cubicBezTo>
                      <a:cubicBezTo>
                        <a:pt x="115" y="195"/>
                        <a:pt x="115" y="195"/>
                        <a:pt x="115" y="195"/>
                      </a:cubicBezTo>
                      <a:cubicBezTo>
                        <a:pt x="115" y="206"/>
                        <a:pt x="115" y="206"/>
                        <a:pt x="115" y="206"/>
                      </a:cubicBezTo>
                      <a:cubicBezTo>
                        <a:pt x="6" y="206"/>
                        <a:pt x="6" y="206"/>
                        <a:pt x="6" y="206"/>
                      </a:cubicBezTo>
                      <a:moveTo>
                        <a:pt x="6" y="183"/>
                      </a:moveTo>
                      <a:cubicBezTo>
                        <a:pt x="6" y="172"/>
                        <a:pt x="6" y="172"/>
                        <a:pt x="6" y="172"/>
                      </a:cubicBezTo>
                      <a:cubicBezTo>
                        <a:pt x="115" y="172"/>
                        <a:pt x="115" y="172"/>
                        <a:pt x="115" y="172"/>
                      </a:cubicBezTo>
                      <a:cubicBezTo>
                        <a:pt x="115" y="183"/>
                        <a:pt x="115" y="183"/>
                        <a:pt x="115" y="183"/>
                      </a:cubicBezTo>
                      <a:cubicBezTo>
                        <a:pt x="6" y="183"/>
                        <a:pt x="6" y="183"/>
                        <a:pt x="6" y="183"/>
                      </a:cubicBezTo>
                      <a:moveTo>
                        <a:pt x="6" y="160"/>
                      </a:moveTo>
                      <a:cubicBezTo>
                        <a:pt x="6" y="150"/>
                        <a:pt x="6" y="150"/>
                        <a:pt x="6" y="150"/>
                      </a:cubicBezTo>
                      <a:cubicBezTo>
                        <a:pt x="115" y="150"/>
                        <a:pt x="115" y="150"/>
                        <a:pt x="115" y="150"/>
                      </a:cubicBezTo>
                      <a:cubicBezTo>
                        <a:pt x="115" y="160"/>
                        <a:pt x="115" y="160"/>
                        <a:pt x="115" y="160"/>
                      </a:cubicBezTo>
                      <a:cubicBezTo>
                        <a:pt x="6" y="160"/>
                        <a:pt x="6" y="160"/>
                        <a:pt x="6" y="160"/>
                      </a:cubicBezTo>
                      <a:moveTo>
                        <a:pt x="6" y="138"/>
                      </a:moveTo>
                      <a:cubicBezTo>
                        <a:pt x="6" y="127"/>
                        <a:pt x="6" y="127"/>
                        <a:pt x="6" y="127"/>
                      </a:cubicBezTo>
                      <a:cubicBezTo>
                        <a:pt x="115" y="127"/>
                        <a:pt x="115" y="127"/>
                        <a:pt x="115" y="127"/>
                      </a:cubicBezTo>
                      <a:cubicBezTo>
                        <a:pt x="115" y="138"/>
                        <a:pt x="115" y="138"/>
                        <a:pt x="115" y="138"/>
                      </a:cubicBezTo>
                      <a:cubicBezTo>
                        <a:pt x="6" y="138"/>
                        <a:pt x="6" y="138"/>
                        <a:pt x="6" y="138"/>
                      </a:cubicBezTo>
                      <a:moveTo>
                        <a:pt x="6" y="115"/>
                      </a:moveTo>
                      <a:cubicBezTo>
                        <a:pt x="6" y="104"/>
                        <a:pt x="6" y="104"/>
                        <a:pt x="6" y="104"/>
                      </a:cubicBezTo>
                      <a:cubicBezTo>
                        <a:pt x="115" y="104"/>
                        <a:pt x="115" y="104"/>
                        <a:pt x="115" y="104"/>
                      </a:cubicBezTo>
                      <a:cubicBezTo>
                        <a:pt x="115" y="115"/>
                        <a:pt x="115" y="115"/>
                        <a:pt x="115" y="115"/>
                      </a:cubicBezTo>
                      <a:cubicBezTo>
                        <a:pt x="6" y="115"/>
                        <a:pt x="6" y="115"/>
                        <a:pt x="6" y="115"/>
                      </a:cubicBezTo>
                      <a:moveTo>
                        <a:pt x="6" y="92"/>
                      </a:moveTo>
                      <a:cubicBezTo>
                        <a:pt x="6" y="82"/>
                        <a:pt x="6" y="82"/>
                        <a:pt x="6" y="82"/>
                      </a:cubicBezTo>
                      <a:cubicBezTo>
                        <a:pt x="115" y="82"/>
                        <a:pt x="115" y="82"/>
                        <a:pt x="115" y="82"/>
                      </a:cubicBezTo>
                      <a:cubicBezTo>
                        <a:pt x="115" y="92"/>
                        <a:pt x="115" y="92"/>
                        <a:pt x="115" y="92"/>
                      </a:cubicBezTo>
                      <a:cubicBezTo>
                        <a:pt x="6" y="92"/>
                        <a:pt x="6" y="92"/>
                        <a:pt x="6" y="92"/>
                      </a:cubicBezTo>
                      <a:moveTo>
                        <a:pt x="6" y="70"/>
                      </a:moveTo>
                      <a:cubicBezTo>
                        <a:pt x="6" y="59"/>
                        <a:pt x="6" y="59"/>
                        <a:pt x="6" y="59"/>
                      </a:cubicBezTo>
                      <a:cubicBezTo>
                        <a:pt x="115" y="59"/>
                        <a:pt x="115" y="59"/>
                        <a:pt x="115" y="59"/>
                      </a:cubicBezTo>
                      <a:cubicBezTo>
                        <a:pt x="115" y="70"/>
                        <a:pt x="115" y="70"/>
                        <a:pt x="115" y="70"/>
                      </a:cubicBezTo>
                      <a:cubicBezTo>
                        <a:pt x="6" y="70"/>
                        <a:pt x="6" y="70"/>
                        <a:pt x="6" y="70"/>
                      </a:cubicBezTo>
                      <a:moveTo>
                        <a:pt x="6" y="47"/>
                      </a:moveTo>
                      <a:cubicBezTo>
                        <a:pt x="6" y="37"/>
                        <a:pt x="6" y="37"/>
                        <a:pt x="6" y="37"/>
                      </a:cubicBezTo>
                      <a:cubicBezTo>
                        <a:pt x="115" y="37"/>
                        <a:pt x="115" y="37"/>
                        <a:pt x="115" y="37"/>
                      </a:cubicBezTo>
                      <a:cubicBezTo>
                        <a:pt x="115" y="47"/>
                        <a:pt x="115" y="47"/>
                        <a:pt x="115" y="47"/>
                      </a:cubicBezTo>
                      <a:cubicBezTo>
                        <a:pt x="6" y="47"/>
                        <a:pt x="6" y="47"/>
                        <a:pt x="6" y="47"/>
                      </a:cubicBezTo>
                      <a:moveTo>
                        <a:pt x="6" y="25"/>
                      </a:moveTo>
                      <a:cubicBezTo>
                        <a:pt x="6" y="14"/>
                        <a:pt x="6" y="14"/>
                        <a:pt x="6" y="14"/>
                      </a:cubicBezTo>
                      <a:cubicBezTo>
                        <a:pt x="115" y="14"/>
                        <a:pt x="115" y="14"/>
                        <a:pt x="115" y="14"/>
                      </a:cubicBezTo>
                      <a:cubicBezTo>
                        <a:pt x="115" y="25"/>
                        <a:pt x="115" y="25"/>
                        <a:pt x="115" y="25"/>
                      </a:cubicBezTo>
                      <a:cubicBezTo>
                        <a:pt x="6" y="25"/>
                        <a:pt x="6" y="25"/>
                        <a:pt x="6" y="25"/>
                      </a:cubicBezTo>
                      <a:moveTo>
                        <a:pt x="121" y="0"/>
                      </a:moveTo>
                      <a:cubicBezTo>
                        <a:pt x="101" y="0"/>
                        <a:pt x="101" y="0"/>
                        <a:pt x="101" y="0"/>
                      </a:cubicBezTo>
                      <a:cubicBezTo>
                        <a:pt x="7" y="0"/>
                        <a:pt x="7" y="0"/>
                        <a:pt x="7" y="0"/>
                      </a:cubicBezTo>
                      <a:cubicBezTo>
                        <a:pt x="0" y="0"/>
                        <a:pt x="0" y="0"/>
                        <a:pt x="0" y="0"/>
                      </a:cubicBezTo>
                      <a:cubicBezTo>
                        <a:pt x="0" y="369"/>
                        <a:pt x="0" y="369"/>
                        <a:pt x="0" y="369"/>
                      </a:cubicBezTo>
                      <a:cubicBezTo>
                        <a:pt x="2" y="371"/>
                        <a:pt x="4" y="373"/>
                        <a:pt x="6" y="376"/>
                      </a:cubicBezTo>
                      <a:cubicBezTo>
                        <a:pt x="6" y="376"/>
                        <a:pt x="6" y="376"/>
                        <a:pt x="6" y="376"/>
                      </a:cubicBezTo>
                      <a:cubicBezTo>
                        <a:pt x="115" y="376"/>
                        <a:pt x="115" y="376"/>
                        <a:pt x="115" y="376"/>
                      </a:cubicBezTo>
                      <a:cubicBezTo>
                        <a:pt x="115" y="386"/>
                        <a:pt x="115" y="386"/>
                        <a:pt x="115" y="386"/>
                      </a:cubicBezTo>
                      <a:cubicBezTo>
                        <a:pt x="13" y="386"/>
                        <a:pt x="13" y="386"/>
                        <a:pt x="13" y="386"/>
                      </a:cubicBezTo>
                      <a:cubicBezTo>
                        <a:pt x="15" y="390"/>
                        <a:pt x="17" y="394"/>
                        <a:pt x="19" y="398"/>
                      </a:cubicBezTo>
                      <a:cubicBezTo>
                        <a:pt x="115" y="398"/>
                        <a:pt x="115" y="398"/>
                        <a:pt x="115" y="398"/>
                      </a:cubicBezTo>
                      <a:cubicBezTo>
                        <a:pt x="115" y="409"/>
                        <a:pt x="115" y="409"/>
                        <a:pt x="115" y="409"/>
                      </a:cubicBezTo>
                      <a:cubicBezTo>
                        <a:pt x="24" y="409"/>
                        <a:pt x="24" y="409"/>
                        <a:pt x="24" y="409"/>
                      </a:cubicBezTo>
                      <a:cubicBezTo>
                        <a:pt x="26" y="413"/>
                        <a:pt x="27" y="417"/>
                        <a:pt x="29" y="421"/>
                      </a:cubicBezTo>
                      <a:cubicBezTo>
                        <a:pt x="115" y="421"/>
                        <a:pt x="115" y="421"/>
                        <a:pt x="115" y="421"/>
                      </a:cubicBezTo>
                      <a:cubicBezTo>
                        <a:pt x="115" y="432"/>
                        <a:pt x="115" y="432"/>
                        <a:pt x="115" y="432"/>
                      </a:cubicBezTo>
                      <a:cubicBezTo>
                        <a:pt x="34" y="432"/>
                        <a:pt x="34" y="432"/>
                        <a:pt x="34" y="432"/>
                      </a:cubicBezTo>
                      <a:cubicBezTo>
                        <a:pt x="35" y="436"/>
                        <a:pt x="37" y="440"/>
                        <a:pt x="39" y="443"/>
                      </a:cubicBezTo>
                      <a:cubicBezTo>
                        <a:pt x="115" y="443"/>
                        <a:pt x="115" y="443"/>
                        <a:pt x="115" y="443"/>
                      </a:cubicBezTo>
                      <a:cubicBezTo>
                        <a:pt x="115" y="454"/>
                        <a:pt x="115" y="454"/>
                        <a:pt x="115" y="454"/>
                      </a:cubicBezTo>
                      <a:cubicBezTo>
                        <a:pt x="44" y="454"/>
                        <a:pt x="44" y="454"/>
                        <a:pt x="44" y="454"/>
                      </a:cubicBezTo>
                      <a:cubicBezTo>
                        <a:pt x="49" y="461"/>
                        <a:pt x="53" y="464"/>
                        <a:pt x="59" y="464"/>
                      </a:cubicBezTo>
                      <a:cubicBezTo>
                        <a:pt x="59" y="464"/>
                        <a:pt x="59" y="464"/>
                        <a:pt x="59" y="464"/>
                      </a:cubicBezTo>
                      <a:cubicBezTo>
                        <a:pt x="59" y="464"/>
                        <a:pt x="59" y="464"/>
                        <a:pt x="59" y="464"/>
                      </a:cubicBezTo>
                      <a:cubicBezTo>
                        <a:pt x="59" y="464"/>
                        <a:pt x="59" y="464"/>
                        <a:pt x="59" y="464"/>
                      </a:cubicBezTo>
                      <a:cubicBezTo>
                        <a:pt x="59" y="464"/>
                        <a:pt x="59" y="464"/>
                        <a:pt x="59" y="464"/>
                      </a:cubicBezTo>
                      <a:cubicBezTo>
                        <a:pt x="59" y="464"/>
                        <a:pt x="59" y="464"/>
                        <a:pt x="59" y="464"/>
                      </a:cubicBezTo>
                      <a:cubicBezTo>
                        <a:pt x="59" y="464"/>
                        <a:pt x="59" y="464"/>
                        <a:pt x="59" y="464"/>
                      </a:cubicBezTo>
                      <a:cubicBezTo>
                        <a:pt x="59" y="464"/>
                        <a:pt x="59" y="464"/>
                        <a:pt x="59" y="464"/>
                      </a:cubicBezTo>
                      <a:cubicBezTo>
                        <a:pt x="59" y="464"/>
                        <a:pt x="59" y="464"/>
                        <a:pt x="59" y="464"/>
                      </a:cubicBezTo>
                      <a:cubicBezTo>
                        <a:pt x="59" y="464"/>
                        <a:pt x="59" y="464"/>
                        <a:pt x="59" y="464"/>
                      </a:cubicBezTo>
                      <a:cubicBezTo>
                        <a:pt x="59" y="464"/>
                        <a:pt x="59" y="464"/>
                        <a:pt x="59" y="464"/>
                      </a:cubicBezTo>
                      <a:cubicBezTo>
                        <a:pt x="62" y="464"/>
                        <a:pt x="65" y="465"/>
                        <a:pt x="68" y="466"/>
                      </a:cubicBezTo>
                      <a:cubicBezTo>
                        <a:pt x="115" y="466"/>
                        <a:pt x="115" y="466"/>
                        <a:pt x="115" y="466"/>
                      </a:cubicBezTo>
                      <a:cubicBezTo>
                        <a:pt x="115" y="477"/>
                        <a:pt x="115" y="477"/>
                        <a:pt x="115" y="477"/>
                      </a:cubicBezTo>
                      <a:cubicBezTo>
                        <a:pt x="84" y="477"/>
                        <a:pt x="84" y="477"/>
                        <a:pt x="84" y="477"/>
                      </a:cubicBezTo>
                      <a:cubicBezTo>
                        <a:pt x="87" y="480"/>
                        <a:pt x="89" y="484"/>
                        <a:pt x="91" y="489"/>
                      </a:cubicBezTo>
                      <a:cubicBezTo>
                        <a:pt x="115" y="489"/>
                        <a:pt x="115" y="489"/>
                        <a:pt x="115" y="489"/>
                      </a:cubicBezTo>
                      <a:cubicBezTo>
                        <a:pt x="115" y="499"/>
                        <a:pt x="115" y="499"/>
                        <a:pt x="115" y="499"/>
                      </a:cubicBezTo>
                      <a:cubicBezTo>
                        <a:pt x="94" y="499"/>
                        <a:pt x="94" y="499"/>
                        <a:pt x="94" y="499"/>
                      </a:cubicBezTo>
                      <a:cubicBezTo>
                        <a:pt x="94" y="501"/>
                        <a:pt x="94" y="503"/>
                        <a:pt x="94" y="505"/>
                      </a:cubicBezTo>
                      <a:cubicBezTo>
                        <a:pt x="94" y="511"/>
                        <a:pt x="94" y="511"/>
                        <a:pt x="94" y="511"/>
                      </a:cubicBezTo>
                      <a:cubicBezTo>
                        <a:pt x="115" y="511"/>
                        <a:pt x="115" y="511"/>
                        <a:pt x="115" y="511"/>
                      </a:cubicBezTo>
                      <a:cubicBezTo>
                        <a:pt x="115" y="522"/>
                        <a:pt x="115" y="522"/>
                        <a:pt x="115" y="522"/>
                      </a:cubicBezTo>
                      <a:cubicBezTo>
                        <a:pt x="94" y="522"/>
                        <a:pt x="94" y="522"/>
                        <a:pt x="94" y="522"/>
                      </a:cubicBezTo>
                      <a:cubicBezTo>
                        <a:pt x="94" y="534"/>
                        <a:pt x="94" y="534"/>
                        <a:pt x="94" y="534"/>
                      </a:cubicBezTo>
                      <a:cubicBezTo>
                        <a:pt x="96" y="534"/>
                        <a:pt x="98" y="536"/>
                        <a:pt x="98" y="539"/>
                      </a:cubicBezTo>
                      <a:cubicBezTo>
                        <a:pt x="98" y="552"/>
                        <a:pt x="98" y="552"/>
                        <a:pt x="98" y="552"/>
                      </a:cubicBezTo>
                      <a:cubicBezTo>
                        <a:pt x="98" y="555"/>
                        <a:pt x="96" y="557"/>
                        <a:pt x="94" y="557"/>
                      </a:cubicBezTo>
                      <a:cubicBezTo>
                        <a:pt x="75" y="557"/>
                        <a:pt x="75" y="557"/>
                        <a:pt x="75" y="557"/>
                      </a:cubicBezTo>
                      <a:cubicBezTo>
                        <a:pt x="75" y="577"/>
                        <a:pt x="75" y="577"/>
                        <a:pt x="75" y="577"/>
                      </a:cubicBezTo>
                      <a:cubicBezTo>
                        <a:pt x="121" y="577"/>
                        <a:pt x="121" y="577"/>
                        <a:pt x="121" y="577"/>
                      </a:cubicBezTo>
                      <a:cubicBezTo>
                        <a:pt x="121" y="0"/>
                        <a:pt x="121" y="0"/>
                        <a:pt x="121" y="0"/>
                      </a:cubicBezTo>
                    </a:path>
                  </a:pathLst>
                </a:custGeom>
                <a:solidFill>
                  <a:srgbClr val="E1E8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21" name="Rectangle 1496">
                  <a:extLst>
                    <a:ext uri="{FF2B5EF4-FFF2-40B4-BE49-F238E27FC236}">
                      <a16:creationId xmlns:a16="http://schemas.microsoft.com/office/drawing/2014/main" id="{DE43E0D7-C312-4B12-9876-31F47CEA69DB}"/>
                    </a:ext>
                  </a:extLst>
                </p:cNvPr>
                <p:cNvSpPr>
                  <a:spLocks noChangeArrowheads="1"/>
                </p:cNvSpPr>
                <p:nvPr/>
              </p:nvSpPr>
              <p:spPr bwMode="auto">
                <a:xfrm>
                  <a:off x="6736" y="1241"/>
                  <a:ext cx="401" cy="40"/>
                </a:xfrm>
                <a:prstGeom prst="rect">
                  <a:avLst/>
                </a:prstGeom>
                <a:solidFill>
                  <a:srgbClr val="D3D6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22" name="Rectangle 1497">
                  <a:extLst>
                    <a:ext uri="{FF2B5EF4-FFF2-40B4-BE49-F238E27FC236}">
                      <a16:creationId xmlns:a16="http://schemas.microsoft.com/office/drawing/2014/main" id="{979BCB49-778D-49FC-9272-0B00BF756A02}"/>
                    </a:ext>
                  </a:extLst>
                </p:cNvPr>
                <p:cNvSpPr>
                  <a:spLocks noChangeArrowheads="1"/>
                </p:cNvSpPr>
                <p:nvPr/>
              </p:nvSpPr>
              <p:spPr bwMode="auto">
                <a:xfrm>
                  <a:off x="6736" y="1241"/>
                  <a:ext cx="401" cy="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23" name="Rectangle 1498">
                  <a:extLst>
                    <a:ext uri="{FF2B5EF4-FFF2-40B4-BE49-F238E27FC236}">
                      <a16:creationId xmlns:a16="http://schemas.microsoft.com/office/drawing/2014/main" id="{5BB4DC0A-FC22-4A66-9CAC-E8D5364E021E}"/>
                    </a:ext>
                  </a:extLst>
                </p:cNvPr>
                <p:cNvSpPr>
                  <a:spLocks noChangeArrowheads="1"/>
                </p:cNvSpPr>
                <p:nvPr/>
              </p:nvSpPr>
              <p:spPr bwMode="auto">
                <a:xfrm>
                  <a:off x="6545" y="1241"/>
                  <a:ext cx="150" cy="40"/>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24" name="Rectangle 1499">
                  <a:extLst>
                    <a:ext uri="{FF2B5EF4-FFF2-40B4-BE49-F238E27FC236}">
                      <a16:creationId xmlns:a16="http://schemas.microsoft.com/office/drawing/2014/main" id="{1036D9AA-1FAF-4339-8DBA-908FDBA0220F}"/>
                    </a:ext>
                  </a:extLst>
                </p:cNvPr>
                <p:cNvSpPr>
                  <a:spLocks noChangeArrowheads="1"/>
                </p:cNvSpPr>
                <p:nvPr/>
              </p:nvSpPr>
              <p:spPr bwMode="auto">
                <a:xfrm>
                  <a:off x="6545" y="1241"/>
                  <a:ext cx="150" cy="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25" name="Rectangle 1500">
                  <a:extLst>
                    <a:ext uri="{FF2B5EF4-FFF2-40B4-BE49-F238E27FC236}">
                      <a16:creationId xmlns:a16="http://schemas.microsoft.com/office/drawing/2014/main" id="{ACD1D502-0BD9-4620-9596-15FCA05003FB}"/>
                    </a:ext>
                  </a:extLst>
                </p:cNvPr>
                <p:cNvSpPr>
                  <a:spLocks noChangeArrowheads="1"/>
                </p:cNvSpPr>
                <p:nvPr/>
              </p:nvSpPr>
              <p:spPr bwMode="auto">
                <a:xfrm>
                  <a:off x="6736" y="1325"/>
                  <a:ext cx="401" cy="37"/>
                </a:xfrm>
                <a:prstGeom prst="rect">
                  <a:avLst/>
                </a:prstGeom>
                <a:solidFill>
                  <a:srgbClr val="D3D6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26" name="Rectangle 1501">
                  <a:extLst>
                    <a:ext uri="{FF2B5EF4-FFF2-40B4-BE49-F238E27FC236}">
                      <a16:creationId xmlns:a16="http://schemas.microsoft.com/office/drawing/2014/main" id="{9E12ADCD-5585-4A9A-8AD6-50F76D4942F4}"/>
                    </a:ext>
                  </a:extLst>
                </p:cNvPr>
                <p:cNvSpPr>
                  <a:spLocks noChangeArrowheads="1"/>
                </p:cNvSpPr>
                <p:nvPr/>
              </p:nvSpPr>
              <p:spPr bwMode="auto">
                <a:xfrm>
                  <a:off x="6736" y="1325"/>
                  <a:ext cx="401" cy="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27" name="Rectangle 1502">
                  <a:extLst>
                    <a:ext uri="{FF2B5EF4-FFF2-40B4-BE49-F238E27FC236}">
                      <a16:creationId xmlns:a16="http://schemas.microsoft.com/office/drawing/2014/main" id="{A5B71155-FB20-48FB-92AF-6996779A7D64}"/>
                    </a:ext>
                  </a:extLst>
                </p:cNvPr>
                <p:cNvSpPr>
                  <a:spLocks noChangeArrowheads="1"/>
                </p:cNvSpPr>
                <p:nvPr/>
              </p:nvSpPr>
              <p:spPr bwMode="auto">
                <a:xfrm>
                  <a:off x="6545" y="1325"/>
                  <a:ext cx="150" cy="37"/>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28" name="Rectangle 1503">
                  <a:extLst>
                    <a:ext uri="{FF2B5EF4-FFF2-40B4-BE49-F238E27FC236}">
                      <a16:creationId xmlns:a16="http://schemas.microsoft.com/office/drawing/2014/main" id="{22DB22DE-4EDC-4834-9C76-59B56352AFD9}"/>
                    </a:ext>
                  </a:extLst>
                </p:cNvPr>
                <p:cNvSpPr>
                  <a:spLocks noChangeArrowheads="1"/>
                </p:cNvSpPr>
                <p:nvPr/>
              </p:nvSpPr>
              <p:spPr bwMode="auto">
                <a:xfrm>
                  <a:off x="6545" y="1325"/>
                  <a:ext cx="150" cy="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29" name="Rectangle 1504">
                  <a:extLst>
                    <a:ext uri="{FF2B5EF4-FFF2-40B4-BE49-F238E27FC236}">
                      <a16:creationId xmlns:a16="http://schemas.microsoft.com/office/drawing/2014/main" id="{A4F4C63E-D393-4614-A953-5657917493C8}"/>
                    </a:ext>
                  </a:extLst>
                </p:cNvPr>
                <p:cNvSpPr>
                  <a:spLocks noChangeArrowheads="1"/>
                </p:cNvSpPr>
                <p:nvPr/>
              </p:nvSpPr>
              <p:spPr bwMode="auto">
                <a:xfrm>
                  <a:off x="6736" y="1406"/>
                  <a:ext cx="401" cy="40"/>
                </a:xfrm>
                <a:prstGeom prst="rect">
                  <a:avLst/>
                </a:prstGeom>
                <a:solidFill>
                  <a:srgbClr val="D3D6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30" name="Rectangle 1505">
                  <a:extLst>
                    <a:ext uri="{FF2B5EF4-FFF2-40B4-BE49-F238E27FC236}">
                      <a16:creationId xmlns:a16="http://schemas.microsoft.com/office/drawing/2014/main" id="{E218971D-A756-4E87-8772-BB02BE59905C}"/>
                    </a:ext>
                  </a:extLst>
                </p:cNvPr>
                <p:cNvSpPr>
                  <a:spLocks noChangeArrowheads="1"/>
                </p:cNvSpPr>
                <p:nvPr/>
              </p:nvSpPr>
              <p:spPr bwMode="auto">
                <a:xfrm>
                  <a:off x="6736" y="1406"/>
                  <a:ext cx="401" cy="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31" name="Rectangle 1506">
                  <a:extLst>
                    <a:ext uri="{FF2B5EF4-FFF2-40B4-BE49-F238E27FC236}">
                      <a16:creationId xmlns:a16="http://schemas.microsoft.com/office/drawing/2014/main" id="{882F69E2-C84E-435C-B95B-AA2D40409FA0}"/>
                    </a:ext>
                  </a:extLst>
                </p:cNvPr>
                <p:cNvSpPr>
                  <a:spLocks noChangeArrowheads="1"/>
                </p:cNvSpPr>
                <p:nvPr/>
              </p:nvSpPr>
              <p:spPr bwMode="auto">
                <a:xfrm>
                  <a:off x="6545" y="1406"/>
                  <a:ext cx="150" cy="40"/>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32" name="Rectangle 1507">
                  <a:extLst>
                    <a:ext uri="{FF2B5EF4-FFF2-40B4-BE49-F238E27FC236}">
                      <a16:creationId xmlns:a16="http://schemas.microsoft.com/office/drawing/2014/main" id="{43630864-7A8D-433E-BDA5-A1FB9E779497}"/>
                    </a:ext>
                  </a:extLst>
                </p:cNvPr>
                <p:cNvSpPr>
                  <a:spLocks noChangeArrowheads="1"/>
                </p:cNvSpPr>
                <p:nvPr/>
              </p:nvSpPr>
              <p:spPr bwMode="auto">
                <a:xfrm>
                  <a:off x="6545" y="1406"/>
                  <a:ext cx="150" cy="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33" name="Rectangle 1508">
                  <a:extLst>
                    <a:ext uri="{FF2B5EF4-FFF2-40B4-BE49-F238E27FC236}">
                      <a16:creationId xmlns:a16="http://schemas.microsoft.com/office/drawing/2014/main" id="{C748EA98-0B70-404E-BCA7-EF8DE170FA5A}"/>
                    </a:ext>
                  </a:extLst>
                </p:cNvPr>
                <p:cNvSpPr>
                  <a:spLocks noChangeArrowheads="1"/>
                </p:cNvSpPr>
                <p:nvPr/>
              </p:nvSpPr>
              <p:spPr bwMode="auto">
                <a:xfrm>
                  <a:off x="6736" y="1490"/>
                  <a:ext cx="401" cy="37"/>
                </a:xfrm>
                <a:prstGeom prst="rect">
                  <a:avLst/>
                </a:prstGeom>
                <a:solidFill>
                  <a:srgbClr val="D3D6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34" name="Rectangle 1509">
                  <a:extLst>
                    <a:ext uri="{FF2B5EF4-FFF2-40B4-BE49-F238E27FC236}">
                      <a16:creationId xmlns:a16="http://schemas.microsoft.com/office/drawing/2014/main" id="{47853D08-5C3B-4ADD-876E-07094EC86D18}"/>
                    </a:ext>
                  </a:extLst>
                </p:cNvPr>
                <p:cNvSpPr>
                  <a:spLocks noChangeArrowheads="1"/>
                </p:cNvSpPr>
                <p:nvPr/>
              </p:nvSpPr>
              <p:spPr bwMode="auto">
                <a:xfrm>
                  <a:off x="6736" y="1490"/>
                  <a:ext cx="401" cy="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35" name="Rectangle 1510">
                  <a:extLst>
                    <a:ext uri="{FF2B5EF4-FFF2-40B4-BE49-F238E27FC236}">
                      <a16:creationId xmlns:a16="http://schemas.microsoft.com/office/drawing/2014/main" id="{3FAF0B9B-33C2-4585-B41F-6662D6E97936}"/>
                    </a:ext>
                  </a:extLst>
                </p:cNvPr>
                <p:cNvSpPr>
                  <a:spLocks noChangeArrowheads="1"/>
                </p:cNvSpPr>
                <p:nvPr/>
              </p:nvSpPr>
              <p:spPr bwMode="auto">
                <a:xfrm>
                  <a:off x="6545" y="1490"/>
                  <a:ext cx="150" cy="37"/>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36" name="Rectangle 1511">
                  <a:extLst>
                    <a:ext uri="{FF2B5EF4-FFF2-40B4-BE49-F238E27FC236}">
                      <a16:creationId xmlns:a16="http://schemas.microsoft.com/office/drawing/2014/main" id="{E8DA2FBA-745A-4325-A27B-E1687A65AD91}"/>
                    </a:ext>
                  </a:extLst>
                </p:cNvPr>
                <p:cNvSpPr>
                  <a:spLocks noChangeArrowheads="1"/>
                </p:cNvSpPr>
                <p:nvPr/>
              </p:nvSpPr>
              <p:spPr bwMode="auto">
                <a:xfrm>
                  <a:off x="6545" y="1490"/>
                  <a:ext cx="150" cy="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37" name="Rectangle 1512">
                  <a:extLst>
                    <a:ext uri="{FF2B5EF4-FFF2-40B4-BE49-F238E27FC236}">
                      <a16:creationId xmlns:a16="http://schemas.microsoft.com/office/drawing/2014/main" id="{C05AD779-279B-4D88-AFC7-37348748F016}"/>
                    </a:ext>
                  </a:extLst>
                </p:cNvPr>
                <p:cNvSpPr>
                  <a:spLocks noChangeArrowheads="1"/>
                </p:cNvSpPr>
                <p:nvPr/>
              </p:nvSpPr>
              <p:spPr bwMode="auto">
                <a:xfrm>
                  <a:off x="6736" y="1571"/>
                  <a:ext cx="401" cy="40"/>
                </a:xfrm>
                <a:prstGeom prst="rect">
                  <a:avLst/>
                </a:prstGeom>
                <a:solidFill>
                  <a:srgbClr val="D3D6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38" name="Rectangle 1513">
                  <a:extLst>
                    <a:ext uri="{FF2B5EF4-FFF2-40B4-BE49-F238E27FC236}">
                      <a16:creationId xmlns:a16="http://schemas.microsoft.com/office/drawing/2014/main" id="{EAA36A1E-BBD4-4F5D-984B-D7CF115ACDDC}"/>
                    </a:ext>
                  </a:extLst>
                </p:cNvPr>
                <p:cNvSpPr>
                  <a:spLocks noChangeArrowheads="1"/>
                </p:cNvSpPr>
                <p:nvPr/>
              </p:nvSpPr>
              <p:spPr bwMode="auto">
                <a:xfrm>
                  <a:off x="6736" y="1571"/>
                  <a:ext cx="401" cy="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39" name="Rectangle 1514">
                  <a:extLst>
                    <a:ext uri="{FF2B5EF4-FFF2-40B4-BE49-F238E27FC236}">
                      <a16:creationId xmlns:a16="http://schemas.microsoft.com/office/drawing/2014/main" id="{2DD65663-63F9-4049-9FE6-18E014955883}"/>
                    </a:ext>
                  </a:extLst>
                </p:cNvPr>
                <p:cNvSpPr>
                  <a:spLocks noChangeArrowheads="1"/>
                </p:cNvSpPr>
                <p:nvPr/>
              </p:nvSpPr>
              <p:spPr bwMode="auto">
                <a:xfrm>
                  <a:off x="6545" y="1571"/>
                  <a:ext cx="150" cy="40"/>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40" name="Rectangle 1515">
                  <a:extLst>
                    <a:ext uri="{FF2B5EF4-FFF2-40B4-BE49-F238E27FC236}">
                      <a16:creationId xmlns:a16="http://schemas.microsoft.com/office/drawing/2014/main" id="{F0879FB6-1D7D-417A-B1FC-270C16CDD007}"/>
                    </a:ext>
                  </a:extLst>
                </p:cNvPr>
                <p:cNvSpPr>
                  <a:spLocks noChangeArrowheads="1"/>
                </p:cNvSpPr>
                <p:nvPr/>
              </p:nvSpPr>
              <p:spPr bwMode="auto">
                <a:xfrm>
                  <a:off x="6545" y="1571"/>
                  <a:ext cx="150" cy="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41" name="Rectangle 1516">
                  <a:extLst>
                    <a:ext uri="{FF2B5EF4-FFF2-40B4-BE49-F238E27FC236}">
                      <a16:creationId xmlns:a16="http://schemas.microsoft.com/office/drawing/2014/main" id="{2596F85E-F53F-43B1-91E8-05CDE6CE269F}"/>
                    </a:ext>
                  </a:extLst>
                </p:cNvPr>
                <p:cNvSpPr>
                  <a:spLocks noChangeArrowheads="1"/>
                </p:cNvSpPr>
                <p:nvPr/>
              </p:nvSpPr>
              <p:spPr bwMode="auto">
                <a:xfrm>
                  <a:off x="6736" y="1655"/>
                  <a:ext cx="401" cy="41"/>
                </a:xfrm>
                <a:prstGeom prst="rect">
                  <a:avLst/>
                </a:prstGeom>
                <a:solidFill>
                  <a:srgbClr val="D3D6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42" name="Rectangle 1517">
                  <a:extLst>
                    <a:ext uri="{FF2B5EF4-FFF2-40B4-BE49-F238E27FC236}">
                      <a16:creationId xmlns:a16="http://schemas.microsoft.com/office/drawing/2014/main" id="{8E68C9F4-D349-4854-AA19-D89DAE77987A}"/>
                    </a:ext>
                  </a:extLst>
                </p:cNvPr>
                <p:cNvSpPr>
                  <a:spLocks noChangeArrowheads="1"/>
                </p:cNvSpPr>
                <p:nvPr/>
              </p:nvSpPr>
              <p:spPr bwMode="auto">
                <a:xfrm>
                  <a:off x="6736" y="1655"/>
                  <a:ext cx="401" cy="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43" name="Rectangle 1518">
                  <a:extLst>
                    <a:ext uri="{FF2B5EF4-FFF2-40B4-BE49-F238E27FC236}">
                      <a16:creationId xmlns:a16="http://schemas.microsoft.com/office/drawing/2014/main" id="{731F4272-FFCE-49AD-A129-923C399B095A}"/>
                    </a:ext>
                  </a:extLst>
                </p:cNvPr>
                <p:cNvSpPr>
                  <a:spLocks noChangeArrowheads="1"/>
                </p:cNvSpPr>
                <p:nvPr/>
              </p:nvSpPr>
              <p:spPr bwMode="auto">
                <a:xfrm>
                  <a:off x="6545" y="1655"/>
                  <a:ext cx="150" cy="41"/>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44" name="Rectangle 1519">
                  <a:extLst>
                    <a:ext uri="{FF2B5EF4-FFF2-40B4-BE49-F238E27FC236}">
                      <a16:creationId xmlns:a16="http://schemas.microsoft.com/office/drawing/2014/main" id="{892CB818-0ADD-47E6-87BA-2FAA038B7BE3}"/>
                    </a:ext>
                  </a:extLst>
                </p:cNvPr>
                <p:cNvSpPr>
                  <a:spLocks noChangeArrowheads="1"/>
                </p:cNvSpPr>
                <p:nvPr/>
              </p:nvSpPr>
              <p:spPr bwMode="auto">
                <a:xfrm>
                  <a:off x="6545" y="1655"/>
                  <a:ext cx="150" cy="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45" name="Rectangle 1520">
                  <a:extLst>
                    <a:ext uri="{FF2B5EF4-FFF2-40B4-BE49-F238E27FC236}">
                      <a16:creationId xmlns:a16="http://schemas.microsoft.com/office/drawing/2014/main" id="{3CB34A35-485C-4A23-A73D-271D01692025}"/>
                    </a:ext>
                  </a:extLst>
                </p:cNvPr>
                <p:cNvSpPr>
                  <a:spLocks noChangeArrowheads="1"/>
                </p:cNvSpPr>
                <p:nvPr/>
              </p:nvSpPr>
              <p:spPr bwMode="auto">
                <a:xfrm>
                  <a:off x="6736" y="1740"/>
                  <a:ext cx="401" cy="37"/>
                </a:xfrm>
                <a:prstGeom prst="rect">
                  <a:avLst/>
                </a:prstGeom>
                <a:solidFill>
                  <a:srgbClr val="D3D6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46" name="Rectangle 1521">
                  <a:extLst>
                    <a:ext uri="{FF2B5EF4-FFF2-40B4-BE49-F238E27FC236}">
                      <a16:creationId xmlns:a16="http://schemas.microsoft.com/office/drawing/2014/main" id="{6A131032-AAFC-466E-987B-6DEB3534073A}"/>
                    </a:ext>
                  </a:extLst>
                </p:cNvPr>
                <p:cNvSpPr>
                  <a:spLocks noChangeArrowheads="1"/>
                </p:cNvSpPr>
                <p:nvPr/>
              </p:nvSpPr>
              <p:spPr bwMode="auto">
                <a:xfrm>
                  <a:off x="6736" y="1740"/>
                  <a:ext cx="401" cy="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47" name="Rectangle 1522">
                  <a:extLst>
                    <a:ext uri="{FF2B5EF4-FFF2-40B4-BE49-F238E27FC236}">
                      <a16:creationId xmlns:a16="http://schemas.microsoft.com/office/drawing/2014/main" id="{B1467BD2-C5A7-4DE5-8B87-02FC1897131C}"/>
                    </a:ext>
                  </a:extLst>
                </p:cNvPr>
                <p:cNvSpPr>
                  <a:spLocks noChangeArrowheads="1"/>
                </p:cNvSpPr>
                <p:nvPr/>
              </p:nvSpPr>
              <p:spPr bwMode="auto">
                <a:xfrm>
                  <a:off x="6545" y="1740"/>
                  <a:ext cx="150" cy="37"/>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48" name="Rectangle 1523">
                  <a:extLst>
                    <a:ext uri="{FF2B5EF4-FFF2-40B4-BE49-F238E27FC236}">
                      <a16:creationId xmlns:a16="http://schemas.microsoft.com/office/drawing/2014/main" id="{48179AAB-8D94-4042-AA23-355788942997}"/>
                    </a:ext>
                  </a:extLst>
                </p:cNvPr>
                <p:cNvSpPr>
                  <a:spLocks noChangeArrowheads="1"/>
                </p:cNvSpPr>
                <p:nvPr/>
              </p:nvSpPr>
              <p:spPr bwMode="auto">
                <a:xfrm>
                  <a:off x="6545" y="1740"/>
                  <a:ext cx="150" cy="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49" name="Rectangle 1524">
                  <a:extLst>
                    <a:ext uri="{FF2B5EF4-FFF2-40B4-BE49-F238E27FC236}">
                      <a16:creationId xmlns:a16="http://schemas.microsoft.com/office/drawing/2014/main" id="{5FD49CED-C45C-46DE-B032-BE5B8931DCFE}"/>
                    </a:ext>
                  </a:extLst>
                </p:cNvPr>
                <p:cNvSpPr>
                  <a:spLocks noChangeArrowheads="1"/>
                </p:cNvSpPr>
                <p:nvPr/>
              </p:nvSpPr>
              <p:spPr bwMode="auto">
                <a:xfrm>
                  <a:off x="6736" y="1821"/>
                  <a:ext cx="401" cy="40"/>
                </a:xfrm>
                <a:prstGeom prst="rect">
                  <a:avLst/>
                </a:prstGeom>
                <a:solidFill>
                  <a:srgbClr val="D3D6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50" name="Rectangle 1525">
                  <a:extLst>
                    <a:ext uri="{FF2B5EF4-FFF2-40B4-BE49-F238E27FC236}">
                      <a16:creationId xmlns:a16="http://schemas.microsoft.com/office/drawing/2014/main" id="{F2900478-232C-486E-BCC2-30290E015D73}"/>
                    </a:ext>
                  </a:extLst>
                </p:cNvPr>
                <p:cNvSpPr>
                  <a:spLocks noChangeArrowheads="1"/>
                </p:cNvSpPr>
                <p:nvPr/>
              </p:nvSpPr>
              <p:spPr bwMode="auto">
                <a:xfrm>
                  <a:off x="6736" y="1821"/>
                  <a:ext cx="401" cy="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51" name="Rectangle 1526">
                  <a:extLst>
                    <a:ext uri="{FF2B5EF4-FFF2-40B4-BE49-F238E27FC236}">
                      <a16:creationId xmlns:a16="http://schemas.microsoft.com/office/drawing/2014/main" id="{B191073C-A38D-465F-9387-B7A1117183A3}"/>
                    </a:ext>
                  </a:extLst>
                </p:cNvPr>
                <p:cNvSpPr>
                  <a:spLocks noChangeArrowheads="1"/>
                </p:cNvSpPr>
                <p:nvPr/>
              </p:nvSpPr>
              <p:spPr bwMode="auto">
                <a:xfrm>
                  <a:off x="6545" y="1821"/>
                  <a:ext cx="150" cy="40"/>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52" name="Rectangle 1527">
                  <a:extLst>
                    <a:ext uri="{FF2B5EF4-FFF2-40B4-BE49-F238E27FC236}">
                      <a16:creationId xmlns:a16="http://schemas.microsoft.com/office/drawing/2014/main" id="{FEF2C67E-B852-46D1-8952-F80064F074A2}"/>
                    </a:ext>
                  </a:extLst>
                </p:cNvPr>
                <p:cNvSpPr>
                  <a:spLocks noChangeArrowheads="1"/>
                </p:cNvSpPr>
                <p:nvPr/>
              </p:nvSpPr>
              <p:spPr bwMode="auto">
                <a:xfrm>
                  <a:off x="6545" y="1821"/>
                  <a:ext cx="150" cy="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53" name="Rectangle 1528">
                  <a:extLst>
                    <a:ext uri="{FF2B5EF4-FFF2-40B4-BE49-F238E27FC236}">
                      <a16:creationId xmlns:a16="http://schemas.microsoft.com/office/drawing/2014/main" id="{780B50C4-FF3A-4702-A55B-E6412C0B8188}"/>
                    </a:ext>
                  </a:extLst>
                </p:cNvPr>
                <p:cNvSpPr>
                  <a:spLocks noChangeArrowheads="1"/>
                </p:cNvSpPr>
                <p:nvPr/>
              </p:nvSpPr>
              <p:spPr bwMode="auto">
                <a:xfrm>
                  <a:off x="6736" y="1905"/>
                  <a:ext cx="401" cy="40"/>
                </a:xfrm>
                <a:prstGeom prst="rect">
                  <a:avLst/>
                </a:prstGeom>
                <a:solidFill>
                  <a:srgbClr val="D3D6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54" name="Rectangle 1529">
                  <a:extLst>
                    <a:ext uri="{FF2B5EF4-FFF2-40B4-BE49-F238E27FC236}">
                      <a16:creationId xmlns:a16="http://schemas.microsoft.com/office/drawing/2014/main" id="{B067ABE0-6A5F-431C-9767-122F12CFFBA4}"/>
                    </a:ext>
                  </a:extLst>
                </p:cNvPr>
                <p:cNvSpPr>
                  <a:spLocks noChangeArrowheads="1"/>
                </p:cNvSpPr>
                <p:nvPr/>
              </p:nvSpPr>
              <p:spPr bwMode="auto">
                <a:xfrm>
                  <a:off x="6736" y="1905"/>
                  <a:ext cx="401" cy="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55" name="Rectangle 1530">
                  <a:extLst>
                    <a:ext uri="{FF2B5EF4-FFF2-40B4-BE49-F238E27FC236}">
                      <a16:creationId xmlns:a16="http://schemas.microsoft.com/office/drawing/2014/main" id="{73F6390C-A321-4868-A9D0-4E612A48C09C}"/>
                    </a:ext>
                  </a:extLst>
                </p:cNvPr>
                <p:cNvSpPr>
                  <a:spLocks noChangeArrowheads="1"/>
                </p:cNvSpPr>
                <p:nvPr/>
              </p:nvSpPr>
              <p:spPr bwMode="auto">
                <a:xfrm>
                  <a:off x="6545" y="1905"/>
                  <a:ext cx="150" cy="40"/>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56" name="Rectangle 1531">
                  <a:extLst>
                    <a:ext uri="{FF2B5EF4-FFF2-40B4-BE49-F238E27FC236}">
                      <a16:creationId xmlns:a16="http://schemas.microsoft.com/office/drawing/2014/main" id="{205ABA35-9BB4-4F09-A8DE-F743302F82B4}"/>
                    </a:ext>
                  </a:extLst>
                </p:cNvPr>
                <p:cNvSpPr>
                  <a:spLocks noChangeArrowheads="1"/>
                </p:cNvSpPr>
                <p:nvPr/>
              </p:nvSpPr>
              <p:spPr bwMode="auto">
                <a:xfrm>
                  <a:off x="6545" y="1905"/>
                  <a:ext cx="150" cy="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57" name="Rectangle 1532">
                  <a:extLst>
                    <a:ext uri="{FF2B5EF4-FFF2-40B4-BE49-F238E27FC236}">
                      <a16:creationId xmlns:a16="http://schemas.microsoft.com/office/drawing/2014/main" id="{278DAED8-94BE-46C9-A6B8-E2D2E2E7340C}"/>
                    </a:ext>
                  </a:extLst>
                </p:cNvPr>
                <p:cNvSpPr>
                  <a:spLocks noChangeArrowheads="1"/>
                </p:cNvSpPr>
                <p:nvPr/>
              </p:nvSpPr>
              <p:spPr bwMode="auto">
                <a:xfrm>
                  <a:off x="6736" y="1986"/>
                  <a:ext cx="401" cy="40"/>
                </a:xfrm>
                <a:prstGeom prst="rect">
                  <a:avLst/>
                </a:prstGeom>
                <a:solidFill>
                  <a:srgbClr val="D3D6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58" name="Rectangle 1533">
                  <a:extLst>
                    <a:ext uri="{FF2B5EF4-FFF2-40B4-BE49-F238E27FC236}">
                      <a16:creationId xmlns:a16="http://schemas.microsoft.com/office/drawing/2014/main" id="{F6E82310-18F7-4B9A-9248-732BCB091DB7}"/>
                    </a:ext>
                  </a:extLst>
                </p:cNvPr>
                <p:cNvSpPr>
                  <a:spLocks noChangeArrowheads="1"/>
                </p:cNvSpPr>
                <p:nvPr/>
              </p:nvSpPr>
              <p:spPr bwMode="auto">
                <a:xfrm>
                  <a:off x="6736" y="1986"/>
                  <a:ext cx="401" cy="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59" name="Rectangle 1534">
                  <a:extLst>
                    <a:ext uri="{FF2B5EF4-FFF2-40B4-BE49-F238E27FC236}">
                      <a16:creationId xmlns:a16="http://schemas.microsoft.com/office/drawing/2014/main" id="{7F186A50-9ED5-45DE-8C42-ED8EBD12F760}"/>
                    </a:ext>
                  </a:extLst>
                </p:cNvPr>
                <p:cNvSpPr>
                  <a:spLocks noChangeArrowheads="1"/>
                </p:cNvSpPr>
                <p:nvPr/>
              </p:nvSpPr>
              <p:spPr bwMode="auto">
                <a:xfrm>
                  <a:off x="6545" y="1986"/>
                  <a:ext cx="150" cy="40"/>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60" name="Rectangle 1535">
                  <a:extLst>
                    <a:ext uri="{FF2B5EF4-FFF2-40B4-BE49-F238E27FC236}">
                      <a16:creationId xmlns:a16="http://schemas.microsoft.com/office/drawing/2014/main" id="{AA47E79C-4A0C-4757-898A-77ECED065BA1}"/>
                    </a:ext>
                  </a:extLst>
                </p:cNvPr>
                <p:cNvSpPr>
                  <a:spLocks noChangeArrowheads="1"/>
                </p:cNvSpPr>
                <p:nvPr/>
              </p:nvSpPr>
              <p:spPr bwMode="auto">
                <a:xfrm>
                  <a:off x="6545" y="1986"/>
                  <a:ext cx="150" cy="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61" name="Rectangle 1536">
                  <a:extLst>
                    <a:ext uri="{FF2B5EF4-FFF2-40B4-BE49-F238E27FC236}">
                      <a16:creationId xmlns:a16="http://schemas.microsoft.com/office/drawing/2014/main" id="{3665FC36-F058-455A-90B2-7805234F1F22}"/>
                    </a:ext>
                  </a:extLst>
                </p:cNvPr>
                <p:cNvSpPr>
                  <a:spLocks noChangeArrowheads="1"/>
                </p:cNvSpPr>
                <p:nvPr/>
              </p:nvSpPr>
              <p:spPr bwMode="auto">
                <a:xfrm>
                  <a:off x="6736" y="2070"/>
                  <a:ext cx="401" cy="40"/>
                </a:xfrm>
                <a:prstGeom prst="rect">
                  <a:avLst/>
                </a:prstGeom>
                <a:solidFill>
                  <a:srgbClr val="D3D6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62" name="Rectangle 1537">
                  <a:extLst>
                    <a:ext uri="{FF2B5EF4-FFF2-40B4-BE49-F238E27FC236}">
                      <a16:creationId xmlns:a16="http://schemas.microsoft.com/office/drawing/2014/main" id="{11480331-D594-4822-83F0-ED40DEA7FF32}"/>
                    </a:ext>
                  </a:extLst>
                </p:cNvPr>
                <p:cNvSpPr>
                  <a:spLocks noChangeArrowheads="1"/>
                </p:cNvSpPr>
                <p:nvPr/>
              </p:nvSpPr>
              <p:spPr bwMode="auto">
                <a:xfrm>
                  <a:off x="6736" y="2070"/>
                  <a:ext cx="401" cy="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63" name="Freeform 1538">
                  <a:extLst>
                    <a:ext uri="{FF2B5EF4-FFF2-40B4-BE49-F238E27FC236}">
                      <a16:creationId xmlns:a16="http://schemas.microsoft.com/office/drawing/2014/main" id="{41C7079F-4A1A-4AD1-8E0B-45160305A3B8}"/>
                    </a:ext>
                  </a:extLst>
                </p:cNvPr>
                <p:cNvSpPr>
                  <a:spLocks/>
                </p:cNvSpPr>
                <p:nvPr/>
              </p:nvSpPr>
              <p:spPr bwMode="auto">
                <a:xfrm>
                  <a:off x="6545" y="2070"/>
                  <a:ext cx="150" cy="40"/>
                </a:xfrm>
                <a:custGeom>
                  <a:avLst/>
                  <a:gdLst>
                    <a:gd name="T0" fmla="*/ 41 w 41"/>
                    <a:gd name="T1" fmla="*/ 0 h 11"/>
                    <a:gd name="T2" fmla="*/ 0 w 41"/>
                    <a:gd name="T3" fmla="*/ 0 h 11"/>
                    <a:gd name="T4" fmla="*/ 0 w 41"/>
                    <a:gd name="T5" fmla="*/ 3 h 11"/>
                    <a:gd name="T6" fmla="*/ 15 w 41"/>
                    <a:gd name="T7" fmla="*/ 3 h 11"/>
                    <a:gd name="T8" fmla="*/ 18 w 41"/>
                    <a:gd name="T9" fmla="*/ 6 h 11"/>
                    <a:gd name="T10" fmla="*/ 15 w 41"/>
                    <a:gd name="T11" fmla="*/ 9 h 11"/>
                    <a:gd name="T12" fmla="*/ 0 w 41"/>
                    <a:gd name="T13" fmla="*/ 9 h 11"/>
                    <a:gd name="T14" fmla="*/ 0 w 41"/>
                    <a:gd name="T15" fmla="*/ 11 h 11"/>
                    <a:gd name="T16" fmla="*/ 41 w 41"/>
                    <a:gd name="T17" fmla="*/ 11 h 11"/>
                    <a:gd name="T18" fmla="*/ 41 w 41"/>
                    <a:gd name="T1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1">
                      <a:moveTo>
                        <a:pt x="41" y="0"/>
                      </a:moveTo>
                      <a:cubicBezTo>
                        <a:pt x="0" y="0"/>
                        <a:pt x="0" y="0"/>
                        <a:pt x="0" y="0"/>
                      </a:cubicBezTo>
                      <a:cubicBezTo>
                        <a:pt x="0" y="3"/>
                        <a:pt x="0" y="3"/>
                        <a:pt x="0" y="3"/>
                      </a:cubicBezTo>
                      <a:cubicBezTo>
                        <a:pt x="15" y="3"/>
                        <a:pt x="15" y="3"/>
                        <a:pt x="15" y="3"/>
                      </a:cubicBezTo>
                      <a:cubicBezTo>
                        <a:pt x="16" y="3"/>
                        <a:pt x="18" y="4"/>
                        <a:pt x="18" y="6"/>
                      </a:cubicBezTo>
                      <a:cubicBezTo>
                        <a:pt x="18" y="7"/>
                        <a:pt x="16" y="9"/>
                        <a:pt x="15" y="9"/>
                      </a:cubicBezTo>
                      <a:cubicBezTo>
                        <a:pt x="0" y="9"/>
                        <a:pt x="0" y="9"/>
                        <a:pt x="0" y="9"/>
                      </a:cubicBezTo>
                      <a:cubicBezTo>
                        <a:pt x="0" y="11"/>
                        <a:pt x="0" y="11"/>
                        <a:pt x="0" y="11"/>
                      </a:cubicBezTo>
                      <a:cubicBezTo>
                        <a:pt x="41" y="11"/>
                        <a:pt x="41" y="11"/>
                        <a:pt x="41" y="11"/>
                      </a:cubicBezTo>
                      <a:cubicBezTo>
                        <a:pt x="41" y="0"/>
                        <a:pt x="41" y="0"/>
                        <a:pt x="41" y="0"/>
                      </a:cubicBezTo>
                    </a:path>
                  </a:pathLst>
                </a:custGeom>
                <a:solidFill>
                  <a:srgbClr val="DAE1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64" name="Rectangle 1539">
                  <a:extLst>
                    <a:ext uri="{FF2B5EF4-FFF2-40B4-BE49-F238E27FC236}">
                      <a16:creationId xmlns:a16="http://schemas.microsoft.com/office/drawing/2014/main" id="{78A54226-1A0A-422B-94C6-93A8AEC49306}"/>
                    </a:ext>
                  </a:extLst>
                </p:cNvPr>
                <p:cNvSpPr>
                  <a:spLocks noChangeArrowheads="1"/>
                </p:cNvSpPr>
                <p:nvPr/>
              </p:nvSpPr>
              <p:spPr bwMode="auto">
                <a:xfrm>
                  <a:off x="6736" y="2154"/>
                  <a:ext cx="401" cy="37"/>
                </a:xfrm>
                <a:prstGeom prst="rect">
                  <a:avLst/>
                </a:prstGeom>
                <a:solidFill>
                  <a:srgbClr val="D3D6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65" name="Rectangle 1540">
                  <a:extLst>
                    <a:ext uri="{FF2B5EF4-FFF2-40B4-BE49-F238E27FC236}">
                      <a16:creationId xmlns:a16="http://schemas.microsoft.com/office/drawing/2014/main" id="{FC520F2A-2DE6-4994-B784-80E6C892F815}"/>
                    </a:ext>
                  </a:extLst>
                </p:cNvPr>
                <p:cNvSpPr>
                  <a:spLocks noChangeArrowheads="1"/>
                </p:cNvSpPr>
                <p:nvPr/>
              </p:nvSpPr>
              <p:spPr bwMode="auto">
                <a:xfrm>
                  <a:off x="6736" y="2154"/>
                  <a:ext cx="401" cy="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66" name="Rectangle 1541">
                  <a:extLst>
                    <a:ext uri="{FF2B5EF4-FFF2-40B4-BE49-F238E27FC236}">
                      <a16:creationId xmlns:a16="http://schemas.microsoft.com/office/drawing/2014/main" id="{32BC3AAE-C924-47BF-8FDB-1AF65531FE36}"/>
                    </a:ext>
                  </a:extLst>
                </p:cNvPr>
                <p:cNvSpPr>
                  <a:spLocks noChangeArrowheads="1"/>
                </p:cNvSpPr>
                <p:nvPr/>
              </p:nvSpPr>
              <p:spPr bwMode="auto">
                <a:xfrm>
                  <a:off x="6545" y="2154"/>
                  <a:ext cx="150" cy="37"/>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67" name="Rectangle 1542">
                  <a:extLst>
                    <a:ext uri="{FF2B5EF4-FFF2-40B4-BE49-F238E27FC236}">
                      <a16:creationId xmlns:a16="http://schemas.microsoft.com/office/drawing/2014/main" id="{9D31E2D4-E94F-4FC0-8AA1-822A4932E27A}"/>
                    </a:ext>
                  </a:extLst>
                </p:cNvPr>
                <p:cNvSpPr>
                  <a:spLocks noChangeArrowheads="1"/>
                </p:cNvSpPr>
                <p:nvPr/>
              </p:nvSpPr>
              <p:spPr bwMode="auto">
                <a:xfrm>
                  <a:off x="6545" y="2154"/>
                  <a:ext cx="150" cy="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68" name="Rectangle 1543">
                  <a:extLst>
                    <a:ext uri="{FF2B5EF4-FFF2-40B4-BE49-F238E27FC236}">
                      <a16:creationId xmlns:a16="http://schemas.microsoft.com/office/drawing/2014/main" id="{28762D43-7111-4B8D-8DCC-565D23CC7152}"/>
                    </a:ext>
                  </a:extLst>
                </p:cNvPr>
                <p:cNvSpPr>
                  <a:spLocks noChangeArrowheads="1"/>
                </p:cNvSpPr>
                <p:nvPr/>
              </p:nvSpPr>
              <p:spPr bwMode="auto">
                <a:xfrm>
                  <a:off x="6736" y="2235"/>
                  <a:ext cx="401" cy="40"/>
                </a:xfrm>
                <a:prstGeom prst="rect">
                  <a:avLst/>
                </a:prstGeom>
                <a:solidFill>
                  <a:srgbClr val="D3D6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69" name="Rectangle 1544">
                  <a:extLst>
                    <a:ext uri="{FF2B5EF4-FFF2-40B4-BE49-F238E27FC236}">
                      <a16:creationId xmlns:a16="http://schemas.microsoft.com/office/drawing/2014/main" id="{E284FB20-3A96-4B1E-89EB-71552A41C9C1}"/>
                    </a:ext>
                  </a:extLst>
                </p:cNvPr>
                <p:cNvSpPr>
                  <a:spLocks noChangeArrowheads="1"/>
                </p:cNvSpPr>
                <p:nvPr/>
              </p:nvSpPr>
              <p:spPr bwMode="auto">
                <a:xfrm>
                  <a:off x="6736" y="2235"/>
                  <a:ext cx="401" cy="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70" name="Rectangle 1545">
                  <a:extLst>
                    <a:ext uri="{FF2B5EF4-FFF2-40B4-BE49-F238E27FC236}">
                      <a16:creationId xmlns:a16="http://schemas.microsoft.com/office/drawing/2014/main" id="{28626442-D6DA-41E1-99E6-0BD27DD47CE6}"/>
                    </a:ext>
                  </a:extLst>
                </p:cNvPr>
                <p:cNvSpPr>
                  <a:spLocks noChangeArrowheads="1"/>
                </p:cNvSpPr>
                <p:nvPr/>
              </p:nvSpPr>
              <p:spPr bwMode="auto">
                <a:xfrm>
                  <a:off x="6545" y="2235"/>
                  <a:ext cx="150" cy="40"/>
                </a:xfrm>
                <a:prstGeom prst="rect">
                  <a:avLst/>
                </a:prstGeom>
                <a:solidFill>
                  <a:srgbClr val="DAE1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71" name="Rectangle 1546">
                  <a:extLst>
                    <a:ext uri="{FF2B5EF4-FFF2-40B4-BE49-F238E27FC236}">
                      <a16:creationId xmlns:a16="http://schemas.microsoft.com/office/drawing/2014/main" id="{10D3C5E3-3B7C-4C78-8998-2F6DAF660837}"/>
                    </a:ext>
                  </a:extLst>
                </p:cNvPr>
                <p:cNvSpPr>
                  <a:spLocks noChangeArrowheads="1"/>
                </p:cNvSpPr>
                <p:nvPr/>
              </p:nvSpPr>
              <p:spPr bwMode="auto">
                <a:xfrm>
                  <a:off x="6545" y="2235"/>
                  <a:ext cx="150" cy="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72" name="Rectangle 1547">
                  <a:extLst>
                    <a:ext uri="{FF2B5EF4-FFF2-40B4-BE49-F238E27FC236}">
                      <a16:creationId xmlns:a16="http://schemas.microsoft.com/office/drawing/2014/main" id="{9AAC91A2-DA66-45CF-97E0-437E600ADEFB}"/>
                    </a:ext>
                  </a:extLst>
                </p:cNvPr>
                <p:cNvSpPr>
                  <a:spLocks noChangeArrowheads="1"/>
                </p:cNvSpPr>
                <p:nvPr/>
              </p:nvSpPr>
              <p:spPr bwMode="auto">
                <a:xfrm>
                  <a:off x="6736" y="2319"/>
                  <a:ext cx="401" cy="41"/>
                </a:xfrm>
                <a:prstGeom prst="rect">
                  <a:avLst/>
                </a:prstGeom>
                <a:solidFill>
                  <a:srgbClr val="D3D6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73" name="Rectangle 1548">
                  <a:extLst>
                    <a:ext uri="{FF2B5EF4-FFF2-40B4-BE49-F238E27FC236}">
                      <a16:creationId xmlns:a16="http://schemas.microsoft.com/office/drawing/2014/main" id="{75C88D3A-1BAD-4271-8895-063F47FE217C}"/>
                    </a:ext>
                  </a:extLst>
                </p:cNvPr>
                <p:cNvSpPr>
                  <a:spLocks noChangeArrowheads="1"/>
                </p:cNvSpPr>
                <p:nvPr/>
              </p:nvSpPr>
              <p:spPr bwMode="auto">
                <a:xfrm>
                  <a:off x="6736" y="2319"/>
                  <a:ext cx="401" cy="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74" name="Freeform 1549">
                  <a:extLst>
                    <a:ext uri="{FF2B5EF4-FFF2-40B4-BE49-F238E27FC236}">
                      <a16:creationId xmlns:a16="http://schemas.microsoft.com/office/drawing/2014/main" id="{D8C1DCAB-CF2F-403F-804D-610F7F0A8813}"/>
                    </a:ext>
                  </a:extLst>
                </p:cNvPr>
                <p:cNvSpPr>
                  <a:spLocks/>
                </p:cNvSpPr>
                <p:nvPr/>
              </p:nvSpPr>
              <p:spPr bwMode="auto">
                <a:xfrm>
                  <a:off x="6545" y="2319"/>
                  <a:ext cx="150" cy="41"/>
                </a:xfrm>
                <a:custGeom>
                  <a:avLst/>
                  <a:gdLst>
                    <a:gd name="T0" fmla="*/ 41 w 41"/>
                    <a:gd name="T1" fmla="*/ 0 h 11"/>
                    <a:gd name="T2" fmla="*/ 0 w 41"/>
                    <a:gd name="T3" fmla="*/ 0 h 11"/>
                    <a:gd name="T4" fmla="*/ 0 w 41"/>
                    <a:gd name="T5" fmla="*/ 5 h 11"/>
                    <a:gd name="T6" fmla="*/ 4 w 41"/>
                    <a:gd name="T7" fmla="*/ 11 h 11"/>
                    <a:gd name="T8" fmla="*/ 41 w 41"/>
                    <a:gd name="T9" fmla="*/ 11 h 11"/>
                    <a:gd name="T10" fmla="*/ 41 w 41"/>
                    <a:gd name="T11" fmla="*/ 0 h 11"/>
                  </a:gdLst>
                  <a:ahLst/>
                  <a:cxnLst>
                    <a:cxn ang="0">
                      <a:pos x="T0" y="T1"/>
                    </a:cxn>
                    <a:cxn ang="0">
                      <a:pos x="T2" y="T3"/>
                    </a:cxn>
                    <a:cxn ang="0">
                      <a:pos x="T4" y="T5"/>
                    </a:cxn>
                    <a:cxn ang="0">
                      <a:pos x="T6" y="T7"/>
                    </a:cxn>
                    <a:cxn ang="0">
                      <a:pos x="T8" y="T9"/>
                    </a:cxn>
                    <a:cxn ang="0">
                      <a:pos x="T10" y="T11"/>
                    </a:cxn>
                  </a:cxnLst>
                  <a:rect l="0" t="0" r="r" b="b"/>
                  <a:pathLst>
                    <a:path w="41" h="11">
                      <a:moveTo>
                        <a:pt x="41" y="0"/>
                      </a:moveTo>
                      <a:cubicBezTo>
                        <a:pt x="0" y="0"/>
                        <a:pt x="0" y="0"/>
                        <a:pt x="0" y="0"/>
                      </a:cubicBezTo>
                      <a:cubicBezTo>
                        <a:pt x="0" y="5"/>
                        <a:pt x="0" y="5"/>
                        <a:pt x="0" y="5"/>
                      </a:cubicBezTo>
                      <a:cubicBezTo>
                        <a:pt x="2" y="6"/>
                        <a:pt x="3" y="8"/>
                        <a:pt x="4" y="11"/>
                      </a:cubicBezTo>
                      <a:cubicBezTo>
                        <a:pt x="41" y="11"/>
                        <a:pt x="41" y="11"/>
                        <a:pt x="41" y="11"/>
                      </a:cubicBezTo>
                      <a:cubicBezTo>
                        <a:pt x="41" y="0"/>
                        <a:pt x="41" y="0"/>
                        <a:pt x="41" y="0"/>
                      </a:cubicBezTo>
                    </a:path>
                  </a:pathLst>
                </a:custGeom>
                <a:solidFill>
                  <a:srgbClr val="DAE1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75" name="Rectangle 1550">
                  <a:extLst>
                    <a:ext uri="{FF2B5EF4-FFF2-40B4-BE49-F238E27FC236}">
                      <a16:creationId xmlns:a16="http://schemas.microsoft.com/office/drawing/2014/main" id="{D95F3531-9582-4278-928C-BA29AC7052AD}"/>
                    </a:ext>
                  </a:extLst>
                </p:cNvPr>
                <p:cNvSpPr>
                  <a:spLocks noChangeArrowheads="1"/>
                </p:cNvSpPr>
                <p:nvPr/>
              </p:nvSpPr>
              <p:spPr bwMode="auto">
                <a:xfrm>
                  <a:off x="6736" y="2400"/>
                  <a:ext cx="401" cy="40"/>
                </a:xfrm>
                <a:prstGeom prst="rect">
                  <a:avLst/>
                </a:prstGeom>
                <a:solidFill>
                  <a:srgbClr val="D3D6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76" name="Rectangle 1551">
                  <a:extLst>
                    <a:ext uri="{FF2B5EF4-FFF2-40B4-BE49-F238E27FC236}">
                      <a16:creationId xmlns:a16="http://schemas.microsoft.com/office/drawing/2014/main" id="{C097190B-E768-44D9-96C1-4D9E07333F7A}"/>
                    </a:ext>
                  </a:extLst>
                </p:cNvPr>
                <p:cNvSpPr>
                  <a:spLocks noChangeArrowheads="1"/>
                </p:cNvSpPr>
                <p:nvPr/>
              </p:nvSpPr>
              <p:spPr bwMode="auto">
                <a:xfrm>
                  <a:off x="6736" y="2400"/>
                  <a:ext cx="401" cy="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77" name="Freeform 1552">
                  <a:extLst>
                    <a:ext uri="{FF2B5EF4-FFF2-40B4-BE49-F238E27FC236}">
                      <a16:creationId xmlns:a16="http://schemas.microsoft.com/office/drawing/2014/main" id="{6B168260-DFB2-4603-ABC0-A29713838C41}"/>
                    </a:ext>
                  </a:extLst>
                </p:cNvPr>
                <p:cNvSpPr>
                  <a:spLocks/>
                </p:cNvSpPr>
                <p:nvPr/>
              </p:nvSpPr>
              <p:spPr bwMode="auto">
                <a:xfrm>
                  <a:off x="6567" y="2400"/>
                  <a:ext cx="128" cy="40"/>
                </a:xfrm>
                <a:custGeom>
                  <a:avLst/>
                  <a:gdLst>
                    <a:gd name="T0" fmla="*/ 35 w 35"/>
                    <a:gd name="T1" fmla="*/ 0 h 11"/>
                    <a:gd name="T2" fmla="*/ 0 w 35"/>
                    <a:gd name="T3" fmla="*/ 0 h 11"/>
                    <a:gd name="T4" fmla="*/ 0 w 35"/>
                    <a:gd name="T5" fmla="*/ 2 h 11"/>
                    <a:gd name="T6" fmla="*/ 0 w 35"/>
                    <a:gd name="T7" fmla="*/ 11 h 11"/>
                    <a:gd name="T8" fmla="*/ 35 w 35"/>
                    <a:gd name="T9" fmla="*/ 11 h 11"/>
                    <a:gd name="T10" fmla="*/ 35 w 35"/>
                    <a:gd name="T11" fmla="*/ 0 h 11"/>
                  </a:gdLst>
                  <a:ahLst/>
                  <a:cxnLst>
                    <a:cxn ang="0">
                      <a:pos x="T0" y="T1"/>
                    </a:cxn>
                    <a:cxn ang="0">
                      <a:pos x="T2" y="T3"/>
                    </a:cxn>
                    <a:cxn ang="0">
                      <a:pos x="T4" y="T5"/>
                    </a:cxn>
                    <a:cxn ang="0">
                      <a:pos x="T6" y="T7"/>
                    </a:cxn>
                    <a:cxn ang="0">
                      <a:pos x="T8" y="T9"/>
                    </a:cxn>
                    <a:cxn ang="0">
                      <a:pos x="T10" y="T11"/>
                    </a:cxn>
                  </a:cxnLst>
                  <a:rect l="0" t="0" r="r" b="b"/>
                  <a:pathLst>
                    <a:path w="35" h="11">
                      <a:moveTo>
                        <a:pt x="35" y="0"/>
                      </a:moveTo>
                      <a:cubicBezTo>
                        <a:pt x="0" y="0"/>
                        <a:pt x="0" y="0"/>
                        <a:pt x="0" y="0"/>
                      </a:cubicBezTo>
                      <a:cubicBezTo>
                        <a:pt x="0" y="1"/>
                        <a:pt x="0" y="1"/>
                        <a:pt x="0" y="2"/>
                      </a:cubicBezTo>
                      <a:cubicBezTo>
                        <a:pt x="0" y="5"/>
                        <a:pt x="0" y="8"/>
                        <a:pt x="0" y="11"/>
                      </a:cubicBezTo>
                      <a:cubicBezTo>
                        <a:pt x="35" y="11"/>
                        <a:pt x="35" y="11"/>
                        <a:pt x="35" y="11"/>
                      </a:cubicBezTo>
                      <a:cubicBezTo>
                        <a:pt x="35" y="0"/>
                        <a:pt x="35" y="0"/>
                        <a:pt x="35" y="0"/>
                      </a:cubicBezTo>
                    </a:path>
                  </a:pathLst>
                </a:custGeom>
                <a:solidFill>
                  <a:srgbClr val="DAE1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78" name="Rectangle 1553">
                  <a:extLst>
                    <a:ext uri="{FF2B5EF4-FFF2-40B4-BE49-F238E27FC236}">
                      <a16:creationId xmlns:a16="http://schemas.microsoft.com/office/drawing/2014/main" id="{704EE294-80FA-463E-85C9-60CB4543AE07}"/>
                    </a:ext>
                  </a:extLst>
                </p:cNvPr>
                <p:cNvSpPr>
                  <a:spLocks noChangeArrowheads="1"/>
                </p:cNvSpPr>
                <p:nvPr/>
              </p:nvSpPr>
              <p:spPr bwMode="auto">
                <a:xfrm>
                  <a:off x="6736" y="2485"/>
                  <a:ext cx="401" cy="40"/>
                </a:xfrm>
                <a:prstGeom prst="rect">
                  <a:avLst/>
                </a:prstGeom>
                <a:solidFill>
                  <a:srgbClr val="D3D6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79" name="Rectangle 1554">
                  <a:extLst>
                    <a:ext uri="{FF2B5EF4-FFF2-40B4-BE49-F238E27FC236}">
                      <a16:creationId xmlns:a16="http://schemas.microsoft.com/office/drawing/2014/main" id="{189849D8-9DCC-43A4-A5B9-A3DF3DE76705}"/>
                    </a:ext>
                  </a:extLst>
                </p:cNvPr>
                <p:cNvSpPr>
                  <a:spLocks noChangeArrowheads="1"/>
                </p:cNvSpPr>
                <p:nvPr/>
              </p:nvSpPr>
              <p:spPr bwMode="auto">
                <a:xfrm>
                  <a:off x="6736" y="2485"/>
                  <a:ext cx="401" cy="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80" name="Freeform 1555">
                  <a:extLst>
                    <a:ext uri="{FF2B5EF4-FFF2-40B4-BE49-F238E27FC236}">
                      <a16:creationId xmlns:a16="http://schemas.microsoft.com/office/drawing/2014/main" id="{CEF5B909-CF81-4AE7-96D0-8E1A5D2FEFD8}"/>
                    </a:ext>
                  </a:extLst>
                </p:cNvPr>
                <p:cNvSpPr>
                  <a:spLocks/>
                </p:cNvSpPr>
                <p:nvPr/>
              </p:nvSpPr>
              <p:spPr bwMode="auto">
                <a:xfrm>
                  <a:off x="6567" y="2485"/>
                  <a:ext cx="128" cy="40"/>
                </a:xfrm>
                <a:custGeom>
                  <a:avLst/>
                  <a:gdLst>
                    <a:gd name="T0" fmla="*/ 35 w 35"/>
                    <a:gd name="T1" fmla="*/ 0 h 11"/>
                    <a:gd name="T2" fmla="*/ 0 w 35"/>
                    <a:gd name="T3" fmla="*/ 0 h 11"/>
                    <a:gd name="T4" fmla="*/ 0 w 35"/>
                    <a:gd name="T5" fmla="*/ 6 h 11"/>
                    <a:gd name="T6" fmla="*/ 15 w 35"/>
                    <a:gd name="T7" fmla="*/ 6 h 11"/>
                    <a:gd name="T8" fmla="*/ 33 w 35"/>
                    <a:gd name="T9" fmla="*/ 11 h 11"/>
                    <a:gd name="T10" fmla="*/ 35 w 35"/>
                    <a:gd name="T11" fmla="*/ 11 h 11"/>
                    <a:gd name="T12" fmla="*/ 35 w 35"/>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35" h="11">
                      <a:moveTo>
                        <a:pt x="35" y="0"/>
                      </a:moveTo>
                      <a:cubicBezTo>
                        <a:pt x="0" y="0"/>
                        <a:pt x="0" y="0"/>
                        <a:pt x="0" y="0"/>
                      </a:cubicBezTo>
                      <a:cubicBezTo>
                        <a:pt x="0" y="4"/>
                        <a:pt x="0" y="6"/>
                        <a:pt x="0" y="6"/>
                      </a:cubicBezTo>
                      <a:cubicBezTo>
                        <a:pt x="7" y="6"/>
                        <a:pt x="12" y="6"/>
                        <a:pt x="15" y="6"/>
                      </a:cubicBezTo>
                      <a:cubicBezTo>
                        <a:pt x="21" y="6"/>
                        <a:pt x="27" y="7"/>
                        <a:pt x="33" y="11"/>
                      </a:cubicBezTo>
                      <a:cubicBezTo>
                        <a:pt x="35" y="11"/>
                        <a:pt x="35" y="11"/>
                        <a:pt x="35" y="11"/>
                      </a:cubicBezTo>
                      <a:cubicBezTo>
                        <a:pt x="35" y="0"/>
                        <a:pt x="35" y="0"/>
                        <a:pt x="35" y="0"/>
                      </a:cubicBezTo>
                    </a:path>
                  </a:pathLst>
                </a:custGeom>
                <a:solidFill>
                  <a:srgbClr val="DAE1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81" name="Freeform 1556">
                  <a:extLst>
                    <a:ext uri="{FF2B5EF4-FFF2-40B4-BE49-F238E27FC236}">
                      <a16:creationId xmlns:a16="http://schemas.microsoft.com/office/drawing/2014/main" id="{8A519EC6-E273-4036-94CD-56804DDE921A}"/>
                    </a:ext>
                  </a:extLst>
                </p:cNvPr>
                <p:cNvSpPr>
                  <a:spLocks/>
                </p:cNvSpPr>
                <p:nvPr/>
              </p:nvSpPr>
              <p:spPr bwMode="auto">
                <a:xfrm>
                  <a:off x="6736" y="2569"/>
                  <a:ext cx="401" cy="37"/>
                </a:xfrm>
                <a:custGeom>
                  <a:avLst/>
                  <a:gdLst>
                    <a:gd name="T0" fmla="*/ 109 w 109"/>
                    <a:gd name="T1" fmla="*/ 0 h 10"/>
                    <a:gd name="T2" fmla="*/ 0 w 109"/>
                    <a:gd name="T3" fmla="*/ 0 h 10"/>
                    <a:gd name="T4" fmla="*/ 0 w 109"/>
                    <a:gd name="T5" fmla="*/ 0 h 10"/>
                    <a:gd name="T6" fmla="*/ 7 w 109"/>
                    <a:gd name="T7" fmla="*/ 10 h 10"/>
                    <a:gd name="T8" fmla="*/ 109 w 109"/>
                    <a:gd name="T9" fmla="*/ 10 h 10"/>
                    <a:gd name="T10" fmla="*/ 109 w 109"/>
                    <a:gd name="T11" fmla="*/ 0 h 10"/>
                  </a:gdLst>
                  <a:ahLst/>
                  <a:cxnLst>
                    <a:cxn ang="0">
                      <a:pos x="T0" y="T1"/>
                    </a:cxn>
                    <a:cxn ang="0">
                      <a:pos x="T2" y="T3"/>
                    </a:cxn>
                    <a:cxn ang="0">
                      <a:pos x="T4" y="T5"/>
                    </a:cxn>
                    <a:cxn ang="0">
                      <a:pos x="T6" y="T7"/>
                    </a:cxn>
                    <a:cxn ang="0">
                      <a:pos x="T8" y="T9"/>
                    </a:cxn>
                    <a:cxn ang="0">
                      <a:pos x="T10" y="T11"/>
                    </a:cxn>
                  </a:cxnLst>
                  <a:rect l="0" t="0" r="r" b="b"/>
                  <a:pathLst>
                    <a:path w="109" h="10">
                      <a:moveTo>
                        <a:pt x="109" y="0"/>
                      </a:moveTo>
                      <a:cubicBezTo>
                        <a:pt x="0" y="0"/>
                        <a:pt x="0" y="0"/>
                        <a:pt x="0" y="0"/>
                      </a:cubicBezTo>
                      <a:cubicBezTo>
                        <a:pt x="0" y="0"/>
                        <a:pt x="0" y="0"/>
                        <a:pt x="0" y="0"/>
                      </a:cubicBezTo>
                      <a:cubicBezTo>
                        <a:pt x="2" y="3"/>
                        <a:pt x="4" y="6"/>
                        <a:pt x="7" y="10"/>
                      </a:cubicBezTo>
                      <a:cubicBezTo>
                        <a:pt x="109" y="10"/>
                        <a:pt x="109" y="10"/>
                        <a:pt x="109" y="10"/>
                      </a:cubicBezTo>
                      <a:cubicBezTo>
                        <a:pt x="109" y="0"/>
                        <a:pt x="109" y="0"/>
                        <a:pt x="109" y="0"/>
                      </a:cubicBezTo>
                    </a:path>
                  </a:pathLst>
                </a:custGeom>
                <a:solidFill>
                  <a:srgbClr val="D3D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82" name="Freeform 1557">
                  <a:extLst>
                    <a:ext uri="{FF2B5EF4-FFF2-40B4-BE49-F238E27FC236}">
                      <a16:creationId xmlns:a16="http://schemas.microsoft.com/office/drawing/2014/main" id="{5DEEFF6F-10B9-4BE8-BE42-D67F77069614}"/>
                    </a:ext>
                  </a:extLst>
                </p:cNvPr>
                <p:cNvSpPr>
                  <a:spLocks/>
                </p:cNvSpPr>
                <p:nvPr/>
              </p:nvSpPr>
              <p:spPr bwMode="auto">
                <a:xfrm>
                  <a:off x="6784" y="2650"/>
                  <a:ext cx="353" cy="40"/>
                </a:xfrm>
                <a:custGeom>
                  <a:avLst/>
                  <a:gdLst>
                    <a:gd name="T0" fmla="*/ 96 w 96"/>
                    <a:gd name="T1" fmla="*/ 0 h 11"/>
                    <a:gd name="T2" fmla="*/ 0 w 96"/>
                    <a:gd name="T3" fmla="*/ 0 h 11"/>
                    <a:gd name="T4" fmla="*/ 3 w 96"/>
                    <a:gd name="T5" fmla="*/ 8 h 11"/>
                    <a:gd name="T6" fmla="*/ 5 w 96"/>
                    <a:gd name="T7" fmla="*/ 11 h 11"/>
                    <a:gd name="T8" fmla="*/ 96 w 96"/>
                    <a:gd name="T9" fmla="*/ 11 h 11"/>
                    <a:gd name="T10" fmla="*/ 96 w 96"/>
                    <a:gd name="T11" fmla="*/ 0 h 11"/>
                  </a:gdLst>
                  <a:ahLst/>
                  <a:cxnLst>
                    <a:cxn ang="0">
                      <a:pos x="T0" y="T1"/>
                    </a:cxn>
                    <a:cxn ang="0">
                      <a:pos x="T2" y="T3"/>
                    </a:cxn>
                    <a:cxn ang="0">
                      <a:pos x="T4" y="T5"/>
                    </a:cxn>
                    <a:cxn ang="0">
                      <a:pos x="T6" y="T7"/>
                    </a:cxn>
                    <a:cxn ang="0">
                      <a:pos x="T8" y="T9"/>
                    </a:cxn>
                    <a:cxn ang="0">
                      <a:pos x="T10" y="T11"/>
                    </a:cxn>
                  </a:cxnLst>
                  <a:rect l="0" t="0" r="r" b="b"/>
                  <a:pathLst>
                    <a:path w="96" h="11">
                      <a:moveTo>
                        <a:pt x="96" y="0"/>
                      </a:moveTo>
                      <a:cubicBezTo>
                        <a:pt x="0" y="0"/>
                        <a:pt x="0" y="0"/>
                        <a:pt x="0" y="0"/>
                      </a:cubicBezTo>
                      <a:cubicBezTo>
                        <a:pt x="1" y="3"/>
                        <a:pt x="2" y="5"/>
                        <a:pt x="3" y="8"/>
                      </a:cubicBezTo>
                      <a:cubicBezTo>
                        <a:pt x="4" y="9"/>
                        <a:pt x="4" y="10"/>
                        <a:pt x="5" y="11"/>
                      </a:cubicBezTo>
                      <a:cubicBezTo>
                        <a:pt x="96" y="11"/>
                        <a:pt x="96" y="11"/>
                        <a:pt x="96" y="11"/>
                      </a:cubicBezTo>
                      <a:cubicBezTo>
                        <a:pt x="96" y="0"/>
                        <a:pt x="96" y="0"/>
                        <a:pt x="96" y="0"/>
                      </a:cubicBezTo>
                    </a:path>
                  </a:pathLst>
                </a:custGeom>
                <a:solidFill>
                  <a:srgbClr val="D3D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83" name="Freeform 1558">
                  <a:extLst>
                    <a:ext uri="{FF2B5EF4-FFF2-40B4-BE49-F238E27FC236}">
                      <a16:creationId xmlns:a16="http://schemas.microsoft.com/office/drawing/2014/main" id="{A40A5C96-524E-4AEE-90A3-4BA1449B8CD8}"/>
                    </a:ext>
                  </a:extLst>
                </p:cNvPr>
                <p:cNvSpPr>
                  <a:spLocks/>
                </p:cNvSpPr>
                <p:nvPr/>
              </p:nvSpPr>
              <p:spPr bwMode="auto">
                <a:xfrm>
                  <a:off x="6820" y="2734"/>
                  <a:ext cx="317" cy="40"/>
                </a:xfrm>
                <a:custGeom>
                  <a:avLst/>
                  <a:gdLst>
                    <a:gd name="T0" fmla="*/ 86 w 86"/>
                    <a:gd name="T1" fmla="*/ 0 h 11"/>
                    <a:gd name="T2" fmla="*/ 0 w 86"/>
                    <a:gd name="T3" fmla="*/ 0 h 11"/>
                    <a:gd name="T4" fmla="*/ 5 w 86"/>
                    <a:gd name="T5" fmla="*/ 11 h 11"/>
                    <a:gd name="T6" fmla="*/ 86 w 86"/>
                    <a:gd name="T7" fmla="*/ 11 h 11"/>
                    <a:gd name="T8" fmla="*/ 86 w 86"/>
                    <a:gd name="T9" fmla="*/ 0 h 11"/>
                  </a:gdLst>
                  <a:ahLst/>
                  <a:cxnLst>
                    <a:cxn ang="0">
                      <a:pos x="T0" y="T1"/>
                    </a:cxn>
                    <a:cxn ang="0">
                      <a:pos x="T2" y="T3"/>
                    </a:cxn>
                    <a:cxn ang="0">
                      <a:pos x="T4" y="T5"/>
                    </a:cxn>
                    <a:cxn ang="0">
                      <a:pos x="T6" y="T7"/>
                    </a:cxn>
                    <a:cxn ang="0">
                      <a:pos x="T8" y="T9"/>
                    </a:cxn>
                  </a:cxnLst>
                  <a:rect l="0" t="0" r="r" b="b"/>
                  <a:pathLst>
                    <a:path w="86" h="11">
                      <a:moveTo>
                        <a:pt x="86" y="0"/>
                      </a:moveTo>
                      <a:cubicBezTo>
                        <a:pt x="0" y="0"/>
                        <a:pt x="0" y="0"/>
                        <a:pt x="0" y="0"/>
                      </a:cubicBezTo>
                      <a:cubicBezTo>
                        <a:pt x="2" y="4"/>
                        <a:pt x="3" y="7"/>
                        <a:pt x="5" y="11"/>
                      </a:cubicBezTo>
                      <a:cubicBezTo>
                        <a:pt x="86" y="11"/>
                        <a:pt x="86" y="11"/>
                        <a:pt x="86" y="11"/>
                      </a:cubicBezTo>
                      <a:cubicBezTo>
                        <a:pt x="86" y="0"/>
                        <a:pt x="86" y="0"/>
                        <a:pt x="86" y="0"/>
                      </a:cubicBezTo>
                    </a:path>
                  </a:pathLst>
                </a:custGeom>
                <a:solidFill>
                  <a:srgbClr val="D3D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84" name="Freeform 1559">
                  <a:extLst>
                    <a:ext uri="{FF2B5EF4-FFF2-40B4-BE49-F238E27FC236}">
                      <a16:creationId xmlns:a16="http://schemas.microsoft.com/office/drawing/2014/main" id="{E6ACC1A3-FFC7-4DC1-8F71-A5B070BACC0F}"/>
                    </a:ext>
                  </a:extLst>
                </p:cNvPr>
                <p:cNvSpPr>
                  <a:spLocks/>
                </p:cNvSpPr>
                <p:nvPr/>
              </p:nvSpPr>
              <p:spPr bwMode="auto">
                <a:xfrm>
                  <a:off x="6857" y="2815"/>
                  <a:ext cx="280" cy="40"/>
                </a:xfrm>
                <a:custGeom>
                  <a:avLst/>
                  <a:gdLst>
                    <a:gd name="T0" fmla="*/ 76 w 76"/>
                    <a:gd name="T1" fmla="*/ 0 h 11"/>
                    <a:gd name="T2" fmla="*/ 0 w 76"/>
                    <a:gd name="T3" fmla="*/ 0 h 11"/>
                    <a:gd name="T4" fmla="*/ 5 w 76"/>
                    <a:gd name="T5" fmla="*/ 11 h 11"/>
                    <a:gd name="T6" fmla="*/ 76 w 76"/>
                    <a:gd name="T7" fmla="*/ 11 h 11"/>
                    <a:gd name="T8" fmla="*/ 76 w 76"/>
                    <a:gd name="T9" fmla="*/ 0 h 11"/>
                  </a:gdLst>
                  <a:ahLst/>
                  <a:cxnLst>
                    <a:cxn ang="0">
                      <a:pos x="T0" y="T1"/>
                    </a:cxn>
                    <a:cxn ang="0">
                      <a:pos x="T2" y="T3"/>
                    </a:cxn>
                    <a:cxn ang="0">
                      <a:pos x="T4" y="T5"/>
                    </a:cxn>
                    <a:cxn ang="0">
                      <a:pos x="T6" y="T7"/>
                    </a:cxn>
                    <a:cxn ang="0">
                      <a:pos x="T8" y="T9"/>
                    </a:cxn>
                  </a:cxnLst>
                  <a:rect l="0" t="0" r="r" b="b"/>
                  <a:pathLst>
                    <a:path w="76" h="11">
                      <a:moveTo>
                        <a:pt x="76" y="0"/>
                      </a:moveTo>
                      <a:cubicBezTo>
                        <a:pt x="0" y="0"/>
                        <a:pt x="0" y="0"/>
                        <a:pt x="0" y="0"/>
                      </a:cubicBezTo>
                      <a:cubicBezTo>
                        <a:pt x="2" y="5"/>
                        <a:pt x="3" y="8"/>
                        <a:pt x="5" y="11"/>
                      </a:cubicBezTo>
                      <a:cubicBezTo>
                        <a:pt x="76" y="11"/>
                        <a:pt x="76" y="11"/>
                        <a:pt x="76" y="11"/>
                      </a:cubicBezTo>
                      <a:cubicBezTo>
                        <a:pt x="76" y="0"/>
                        <a:pt x="76" y="0"/>
                        <a:pt x="76" y="0"/>
                      </a:cubicBezTo>
                    </a:path>
                  </a:pathLst>
                </a:custGeom>
                <a:solidFill>
                  <a:srgbClr val="D3D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85" name="Freeform 1560">
                  <a:extLst>
                    <a:ext uri="{FF2B5EF4-FFF2-40B4-BE49-F238E27FC236}">
                      <a16:creationId xmlns:a16="http://schemas.microsoft.com/office/drawing/2014/main" id="{9732FDDE-FADB-4D63-97EF-B662F12367F4}"/>
                    </a:ext>
                  </a:extLst>
                </p:cNvPr>
                <p:cNvSpPr>
                  <a:spLocks/>
                </p:cNvSpPr>
                <p:nvPr/>
              </p:nvSpPr>
              <p:spPr bwMode="auto">
                <a:xfrm>
                  <a:off x="6964" y="2899"/>
                  <a:ext cx="173" cy="40"/>
                </a:xfrm>
                <a:custGeom>
                  <a:avLst/>
                  <a:gdLst>
                    <a:gd name="T0" fmla="*/ 47 w 47"/>
                    <a:gd name="T1" fmla="*/ 0 h 11"/>
                    <a:gd name="T2" fmla="*/ 0 w 47"/>
                    <a:gd name="T3" fmla="*/ 0 h 11"/>
                    <a:gd name="T4" fmla="*/ 16 w 47"/>
                    <a:gd name="T5" fmla="*/ 11 h 11"/>
                    <a:gd name="T6" fmla="*/ 47 w 47"/>
                    <a:gd name="T7" fmla="*/ 11 h 11"/>
                    <a:gd name="T8" fmla="*/ 47 w 47"/>
                    <a:gd name="T9" fmla="*/ 0 h 11"/>
                  </a:gdLst>
                  <a:ahLst/>
                  <a:cxnLst>
                    <a:cxn ang="0">
                      <a:pos x="T0" y="T1"/>
                    </a:cxn>
                    <a:cxn ang="0">
                      <a:pos x="T2" y="T3"/>
                    </a:cxn>
                    <a:cxn ang="0">
                      <a:pos x="T4" y="T5"/>
                    </a:cxn>
                    <a:cxn ang="0">
                      <a:pos x="T6" y="T7"/>
                    </a:cxn>
                    <a:cxn ang="0">
                      <a:pos x="T8" y="T9"/>
                    </a:cxn>
                  </a:cxnLst>
                  <a:rect l="0" t="0" r="r" b="b"/>
                  <a:pathLst>
                    <a:path w="47" h="11">
                      <a:moveTo>
                        <a:pt x="47" y="0"/>
                      </a:moveTo>
                      <a:cubicBezTo>
                        <a:pt x="0" y="0"/>
                        <a:pt x="0" y="0"/>
                        <a:pt x="0" y="0"/>
                      </a:cubicBezTo>
                      <a:cubicBezTo>
                        <a:pt x="6" y="2"/>
                        <a:pt x="11" y="6"/>
                        <a:pt x="16" y="11"/>
                      </a:cubicBezTo>
                      <a:cubicBezTo>
                        <a:pt x="47" y="11"/>
                        <a:pt x="47" y="11"/>
                        <a:pt x="47" y="11"/>
                      </a:cubicBezTo>
                      <a:cubicBezTo>
                        <a:pt x="47" y="0"/>
                        <a:pt x="47" y="0"/>
                        <a:pt x="47" y="0"/>
                      </a:cubicBezTo>
                    </a:path>
                  </a:pathLst>
                </a:custGeom>
                <a:solidFill>
                  <a:srgbClr val="D3D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86" name="Freeform 1561">
                  <a:extLst>
                    <a:ext uri="{FF2B5EF4-FFF2-40B4-BE49-F238E27FC236}">
                      <a16:creationId xmlns:a16="http://schemas.microsoft.com/office/drawing/2014/main" id="{763BE62B-1CB1-463C-A942-5CA63601AF69}"/>
                    </a:ext>
                  </a:extLst>
                </p:cNvPr>
                <p:cNvSpPr>
                  <a:spLocks/>
                </p:cNvSpPr>
                <p:nvPr/>
              </p:nvSpPr>
              <p:spPr bwMode="auto">
                <a:xfrm>
                  <a:off x="7049" y="2983"/>
                  <a:ext cx="88" cy="37"/>
                </a:xfrm>
                <a:custGeom>
                  <a:avLst/>
                  <a:gdLst>
                    <a:gd name="T0" fmla="*/ 24 w 24"/>
                    <a:gd name="T1" fmla="*/ 0 h 10"/>
                    <a:gd name="T2" fmla="*/ 0 w 24"/>
                    <a:gd name="T3" fmla="*/ 0 h 10"/>
                    <a:gd name="T4" fmla="*/ 3 w 24"/>
                    <a:gd name="T5" fmla="*/ 10 h 10"/>
                    <a:gd name="T6" fmla="*/ 24 w 24"/>
                    <a:gd name="T7" fmla="*/ 10 h 10"/>
                    <a:gd name="T8" fmla="*/ 24 w 24"/>
                    <a:gd name="T9" fmla="*/ 0 h 10"/>
                  </a:gdLst>
                  <a:ahLst/>
                  <a:cxnLst>
                    <a:cxn ang="0">
                      <a:pos x="T0" y="T1"/>
                    </a:cxn>
                    <a:cxn ang="0">
                      <a:pos x="T2" y="T3"/>
                    </a:cxn>
                    <a:cxn ang="0">
                      <a:pos x="T4" y="T5"/>
                    </a:cxn>
                    <a:cxn ang="0">
                      <a:pos x="T6" y="T7"/>
                    </a:cxn>
                    <a:cxn ang="0">
                      <a:pos x="T8" y="T9"/>
                    </a:cxn>
                  </a:cxnLst>
                  <a:rect l="0" t="0" r="r" b="b"/>
                  <a:pathLst>
                    <a:path w="24" h="10">
                      <a:moveTo>
                        <a:pt x="24" y="0"/>
                      </a:moveTo>
                      <a:cubicBezTo>
                        <a:pt x="0" y="0"/>
                        <a:pt x="0" y="0"/>
                        <a:pt x="0" y="0"/>
                      </a:cubicBezTo>
                      <a:cubicBezTo>
                        <a:pt x="1" y="3"/>
                        <a:pt x="2" y="7"/>
                        <a:pt x="3" y="10"/>
                      </a:cubicBezTo>
                      <a:cubicBezTo>
                        <a:pt x="24" y="10"/>
                        <a:pt x="24" y="10"/>
                        <a:pt x="24" y="10"/>
                      </a:cubicBezTo>
                      <a:cubicBezTo>
                        <a:pt x="24" y="0"/>
                        <a:pt x="24" y="0"/>
                        <a:pt x="24" y="0"/>
                      </a:cubicBezTo>
                    </a:path>
                  </a:pathLst>
                </a:custGeom>
                <a:solidFill>
                  <a:srgbClr val="D3D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87" name="Rectangle 1562">
                  <a:extLst>
                    <a:ext uri="{FF2B5EF4-FFF2-40B4-BE49-F238E27FC236}">
                      <a16:creationId xmlns:a16="http://schemas.microsoft.com/office/drawing/2014/main" id="{C5EC11DF-0C8F-41AF-A414-C41E29FB9F77}"/>
                    </a:ext>
                  </a:extLst>
                </p:cNvPr>
                <p:cNvSpPr>
                  <a:spLocks noChangeArrowheads="1"/>
                </p:cNvSpPr>
                <p:nvPr/>
              </p:nvSpPr>
              <p:spPr bwMode="auto">
                <a:xfrm>
                  <a:off x="7060" y="3064"/>
                  <a:ext cx="77" cy="40"/>
                </a:xfrm>
                <a:prstGeom prst="rect">
                  <a:avLst/>
                </a:prstGeom>
                <a:solidFill>
                  <a:srgbClr val="D3D6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88" name="Rectangle 1563">
                  <a:extLst>
                    <a:ext uri="{FF2B5EF4-FFF2-40B4-BE49-F238E27FC236}">
                      <a16:creationId xmlns:a16="http://schemas.microsoft.com/office/drawing/2014/main" id="{CF6AEC88-E879-4CBD-9417-039DFA96B8DA}"/>
                    </a:ext>
                  </a:extLst>
                </p:cNvPr>
                <p:cNvSpPr>
                  <a:spLocks noChangeArrowheads="1"/>
                </p:cNvSpPr>
                <p:nvPr/>
              </p:nvSpPr>
              <p:spPr bwMode="auto">
                <a:xfrm>
                  <a:off x="7060" y="3064"/>
                  <a:ext cx="77" cy="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89" name="Freeform 1564">
                  <a:extLst>
                    <a:ext uri="{FF2B5EF4-FFF2-40B4-BE49-F238E27FC236}">
                      <a16:creationId xmlns:a16="http://schemas.microsoft.com/office/drawing/2014/main" id="{8CF30865-29F0-475C-A7AF-8CE8CBE5387E}"/>
                    </a:ext>
                  </a:extLst>
                </p:cNvPr>
                <p:cNvSpPr>
                  <a:spLocks/>
                </p:cNvSpPr>
                <p:nvPr/>
              </p:nvSpPr>
              <p:spPr bwMode="auto">
                <a:xfrm>
                  <a:off x="6876" y="3233"/>
                  <a:ext cx="48" cy="73"/>
                </a:xfrm>
                <a:custGeom>
                  <a:avLst/>
                  <a:gdLst>
                    <a:gd name="T0" fmla="*/ 13 w 13"/>
                    <a:gd name="T1" fmla="*/ 0 h 20"/>
                    <a:gd name="T2" fmla="*/ 13 w 13"/>
                    <a:gd name="T3" fmla="*/ 0 h 20"/>
                    <a:gd name="T4" fmla="*/ 0 w 13"/>
                    <a:gd name="T5" fmla="*/ 16 h 20"/>
                    <a:gd name="T6" fmla="*/ 0 w 13"/>
                    <a:gd name="T7" fmla="*/ 20 h 20"/>
                    <a:gd name="T8" fmla="*/ 13 w 13"/>
                    <a:gd name="T9" fmla="*/ 20 h 20"/>
                    <a:gd name="T10" fmla="*/ 13 w 13"/>
                    <a:gd name="T11" fmla="*/ 0 h 20"/>
                  </a:gdLst>
                  <a:ahLst/>
                  <a:cxnLst>
                    <a:cxn ang="0">
                      <a:pos x="T0" y="T1"/>
                    </a:cxn>
                    <a:cxn ang="0">
                      <a:pos x="T2" y="T3"/>
                    </a:cxn>
                    <a:cxn ang="0">
                      <a:pos x="T4" y="T5"/>
                    </a:cxn>
                    <a:cxn ang="0">
                      <a:pos x="T6" y="T7"/>
                    </a:cxn>
                    <a:cxn ang="0">
                      <a:pos x="T8" y="T9"/>
                    </a:cxn>
                    <a:cxn ang="0">
                      <a:pos x="T10" y="T11"/>
                    </a:cxn>
                  </a:cxnLst>
                  <a:rect l="0" t="0" r="r" b="b"/>
                  <a:pathLst>
                    <a:path w="13" h="20">
                      <a:moveTo>
                        <a:pt x="13" y="0"/>
                      </a:moveTo>
                      <a:cubicBezTo>
                        <a:pt x="13" y="0"/>
                        <a:pt x="13" y="0"/>
                        <a:pt x="13" y="0"/>
                      </a:cubicBezTo>
                      <a:cubicBezTo>
                        <a:pt x="10" y="6"/>
                        <a:pt x="5" y="12"/>
                        <a:pt x="0" y="16"/>
                      </a:cubicBezTo>
                      <a:cubicBezTo>
                        <a:pt x="0" y="20"/>
                        <a:pt x="0" y="20"/>
                        <a:pt x="0" y="20"/>
                      </a:cubicBezTo>
                      <a:cubicBezTo>
                        <a:pt x="13" y="20"/>
                        <a:pt x="13" y="20"/>
                        <a:pt x="13" y="20"/>
                      </a:cubicBezTo>
                      <a:cubicBezTo>
                        <a:pt x="13" y="0"/>
                        <a:pt x="13" y="0"/>
                        <a:pt x="13" y="0"/>
                      </a:cubicBezTo>
                    </a:path>
                  </a:pathLst>
                </a:custGeom>
                <a:solidFill>
                  <a:srgbClr val="D3D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90" name="Rectangle 1565">
                  <a:extLst>
                    <a:ext uri="{FF2B5EF4-FFF2-40B4-BE49-F238E27FC236}">
                      <a16:creationId xmlns:a16="http://schemas.microsoft.com/office/drawing/2014/main" id="{B5C3C91E-45D4-4036-9E14-8CFAD3FEF16E}"/>
                    </a:ext>
                  </a:extLst>
                </p:cNvPr>
                <p:cNvSpPr>
                  <a:spLocks noChangeArrowheads="1"/>
                </p:cNvSpPr>
                <p:nvPr/>
              </p:nvSpPr>
              <p:spPr bwMode="auto">
                <a:xfrm>
                  <a:off x="6942" y="3233"/>
                  <a:ext cx="48" cy="73"/>
                </a:xfrm>
                <a:prstGeom prst="rect">
                  <a:avLst/>
                </a:prstGeom>
                <a:solidFill>
                  <a:srgbClr val="D3D6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91" name="Rectangle 1566">
                  <a:extLst>
                    <a:ext uri="{FF2B5EF4-FFF2-40B4-BE49-F238E27FC236}">
                      <a16:creationId xmlns:a16="http://schemas.microsoft.com/office/drawing/2014/main" id="{8FCA8286-9C1A-4C52-98CD-EC928CBF348E}"/>
                    </a:ext>
                  </a:extLst>
                </p:cNvPr>
                <p:cNvSpPr>
                  <a:spLocks noChangeArrowheads="1"/>
                </p:cNvSpPr>
                <p:nvPr/>
              </p:nvSpPr>
              <p:spPr bwMode="auto">
                <a:xfrm>
                  <a:off x="6942" y="3233"/>
                  <a:ext cx="48" cy="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92" name="Rectangle 1567">
                  <a:extLst>
                    <a:ext uri="{FF2B5EF4-FFF2-40B4-BE49-F238E27FC236}">
                      <a16:creationId xmlns:a16="http://schemas.microsoft.com/office/drawing/2014/main" id="{B596F792-32B4-40CD-82FC-85DC3A9B92E7}"/>
                    </a:ext>
                  </a:extLst>
                </p:cNvPr>
                <p:cNvSpPr>
                  <a:spLocks noChangeArrowheads="1"/>
                </p:cNvSpPr>
                <p:nvPr/>
              </p:nvSpPr>
              <p:spPr bwMode="auto">
                <a:xfrm>
                  <a:off x="5875" y="1468"/>
                  <a:ext cx="313" cy="37"/>
                </a:xfrm>
                <a:prstGeom prst="rect">
                  <a:avLst/>
                </a:prstGeom>
                <a:solidFill>
                  <a:srgbClr val="EDF2F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93" name="Rectangle 1568">
                  <a:extLst>
                    <a:ext uri="{FF2B5EF4-FFF2-40B4-BE49-F238E27FC236}">
                      <a16:creationId xmlns:a16="http://schemas.microsoft.com/office/drawing/2014/main" id="{53CC506E-8EF1-4813-909F-9F1D0B1944EB}"/>
                    </a:ext>
                  </a:extLst>
                </p:cNvPr>
                <p:cNvSpPr>
                  <a:spLocks noChangeArrowheads="1"/>
                </p:cNvSpPr>
                <p:nvPr/>
              </p:nvSpPr>
              <p:spPr bwMode="auto">
                <a:xfrm>
                  <a:off x="5875" y="1468"/>
                  <a:ext cx="313" cy="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94" name="Rectangle 1569">
                  <a:extLst>
                    <a:ext uri="{FF2B5EF4-FFF2-40B4-BE49-F238E27FC236}">
                      <a16:creationId xmlns:a16="http://schemas.microsoft.com/office/drawing/2014/main" id="{DC859217-8C1A-40A1-B190-59E04CAC40CA}"/>
                    </a:ext>
                  </a:extLst>
                </p:cNvPr>
                <p:cNvSpPr>
                  <a:spLocks noChangeArrowheads="1"/>
                </p:cNvSpPr>
                <p:nvPr/>
              </p:nvSpPr>
              <p:spPr bwMode="auto">
                <a:xfrm>
                  <a:off x="6188" y="1468"/>
                  <a:ext cx="73" cy="37"/>
                </a:xfrm>
                <a:prstGeom prst="rect">
                  <a:avLst/>
                </a:prstGeom>
                <a:solidFill>
                  <a:srgbClr val="E1E8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95" name="Rectangle 1570">
                  <a:extLst>
                    <a:ext uri="{FF2B5EF4-FFF2-40B4-BE49-F238E27FC236}">
                      <a16:creationId xmlns:a16="http://schemas.microsoft.com/office/drawing/2014/main" id="{FCFEC01E-BF05-4160-8CAE-59117B6FE22C}"/>
                    </a:ext>
                  </a:extLst>
                </p:cNvPr>
                <p:cNvSpPr>
                  <a:spLocks noChangeArrowheads="1"/>
                </p:cNvSpPr>
                <p:nvPr/>
              </p:nvSpPr>
              <p:spPr bwMode="auto">
                <a:xfrm>
                  <a:off x="6188" y="1468"/>
                  <a:ext cx="73" cy="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96" name="Freeform 1571">
                  <a:extLst>
                    <a:ext uri="{FF2B5EF4-FFF2-40B4-BE49-F238E27FC236}">
                      <a16:creationId xmlns:a16="http://schemas.microsoft.com/office/drawing/2014/main" id="{B62AE3C1-D268-47B7-AECD-5476290EAE3D}"/>
                    </a:ext>
                  </a:extLst>
                </p:cNvPr>
                <p:cNvSpPr>
                  <a:spLocks/>
                </p:cNvSpPr>
                <p:nvPr/>
              </p:nvSpPr>
              <p:spPr bwMode="auto">
                <a:xfrm>
                  <a:off x="5853" y="1413"/>
                  <a:ext cx="430" cy="55"/>
                </a:xfrm>
                <a:custGeom>
                  <a:avLst/>
                  <a:gdLst>
                    <a:gd name="T0" fmla="*/ 430 w 430"/>
                    <a:gd name="T1" fmla="*/ 0 h 55"/>
                    <a:gd name="T2" fmla="*/ 0 w 430"/>
                    <a:gd name="T3" fmla="*/ 0 h 55"/>
                    <a:gd name="T4" fmla="*/ 0 w 430"/>
                    <a:gd name="T5" fmla="*/ 55 h 55"/>
                    <a:gd name="T6" fmla="*/ 22 w 430"/>
                    <a:gd name="T7" fmla="*/ 55 h 55"/>
                    <a:gd name="T8" fmla="*/ 335 w 430"/>
                    <a:gd name="T9" fmla="*/ 55 h 55"/>
                    <a:gd name="T10" fmla="*/ 408 w 430"/>
                    <a:gd name="T11" fmla="*/ 55 h 55"/>
                    <a:gd name="T12" fmla="*/ 430 w 430"/>
                    <a:gd name="T13" fmla="*/ 55 h 55"/>
                    <a:gd name="T14" fmla="*/ 430 w 430"/>
                    <a:gd name="T15" fmla="*/ 0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0" h="55">
                      <a:moveTo>
                        <a:pt x="430" y="0"/>
                      </a:moveTo>
                      <a:lnTo>
                        <a:pt x="0" y="0"/>
                      </a:lnTo>
                      <a:lnTo>
                        <a:pt x="0" y="55"/>
                      </a:lnTo>
                      <a:lnTo>
                        <a:pt x="22" y="55"/>
                      </a:lnTo>
                      <a:lnTo>
                        <a:pt x="335" y="55"/>
                      </a:lnTo>
                      <a:lnTo>
                        <a:pt x="408" y="55"/>
                      </a:lnTo>
                      <a:lnTo>
                        <a:pt x="430" y="55"/>
                      </a:lnTo>
                      <a:lnTo>
                        <a:pt x="430" y="0"/>
                      </a:lnTo>
                      <a:close/>
                    </a:path>
                  </a:pathLst>
                </a:custGeom>
                <a:solidFill>
                  <a:srgbClr val="F5FA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97" name="Freeform 1572">
                  <a:extLst>
                    <a:ext uri="{FF2B5EF4-FFF2-40B4-BE49-F238E27FC236}">
                      <a16:creationId xmlns:a16="http://schemas.microsoft.com/office/drawing/2014/main" id="{1453A0F1-C453-4238-8B8C-FDF3F6EE69F1}"/>
                    </a:ext>
                  </a:extLst>
                </p:cNvPr>
                <p:cNvSpPr>
                  <a:spLocks/>
                </p:cNvSpPr>
                <p:nvPr/>
              </p:nvSpPr>
              <p:spPr bwMode="auto">
                <a:xfrm>
                  <a:off x="5853" y="1413"/>
                  <a:ext cx="430" cy="55"/>
                </a:xfrm>
                <a:custGeom>
                  <a:avLst/>
                  <a:gdLst>
                    <a:gd name="T0" fmla="*/ 430 w 430"/>
                    <a:gd name="T1" fmla="*/ 0 h 55"/>
                    <a:gd name="T2" fmla="*/ 0 w 430"/>
                    <a:gd name="T3" fmla="*/ 0 h 55"/>
                    <a:gd name="T4" fmla="*/ 0 w 430"/>
                    <a:gd name="T5" fmla="*/ 55 h 55"/>
                    <a:gd name="T6" fmla="*/ 22 w 430"/>
                    <a:gd name="T7" fmla="*/ 55 h 55"/>
                    <a:gd name="T8" fmla="*/ 335 w 430"/>
                    <a:gd name="T9" fmla="*/ 55 h 55"/>
                    <a:gd name="T10" fmla="*/ 408 w 430"/>
                    <a:gd name="T11" fmla="*/ 55 h 55"/>
                    <a:gd name="T12" fmla="*/ 430 w 430"/>
                    <a:gd name="T13" fmla="*/ 55 h 55"/>
                    <a:gd name="T14" fmla="*/ 430 w 430"/>
                    <a:gd name="T15" fmla="*/ 0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0" h="55">
                      <a:moveTo>
                        <a:pt x="430" y="0"/>
                      </a:moveTo>
                      <a:lnTo>
                        <a:pt x="0" y="0"/>
                      </a:lnTo>
                      <a:lnTo>
                        <a:pt x="0" y="55"/>
                      </a:lnTo>
                      <a:lnTo>
                        <a:pt x="22" y="55"/>
                      </a:lnTo>
                      <a:lnTo>
                        <a:pt x="335" y="55"/>
                      </a:lnTo>
                      <a:lnTo>
                        <a:pt x="408" y="55"/>
                      </a:lnTo>
                      <a:lnTo>
                        <a:pt x="430" y="55"/>
                      </a:lnTo>
                      <a:lnTo>
                        <a:pt x="43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98" name="Freeform 1573">
                  <a:extLst>
                    <a:ext uri="{FF2B5EF4-FFF2-40B4-BE49-F238E27FC236}">
                      <a16:creationId xmlns:a16="http://schemas.microsoft.com/office/drawing/2014/main" id="{D1106535-9CB4-4E79-B0F8-6B86155F878E}"/>
                    </a:ext>
                  </a:extLst>
                </p:cNvPr>
                <p:cNvSpPr>
                  <a:spLocks noEditPoints="1"/>
                </p:cNvSpPr>
                <p:nvPr/>
              </p:nvSpPr>
              <p:spPr bwMode="auto">
                <a:xfrm>
                  <a:off x="5783" y="1578"/>
                  <a:ext cx="460" cy="41"/>
                </a:xfrm>
                <a:custGeom>
                  <a:avLst/>
                  <a:gdLst>
                    <a:gd name="T0" fmla="*/ 0 w 125"/>
                    <a:gd name="T1" fmla="*/ 5 h 11"/>
                    <a:gd name="T2" fmla="*/ 0 w 125"/>
                    <a:gd name="T3" fmla="*/ 11 h 11"/>
                    <a:gd name="T4" fmla="*/ 3 w 125"/>
                    <a:gd name="T5" fmla="*/ 11 h 11"/>
                    <a:gd name="T6" fmla="*/ 0 w 125"/>
                    <a:gd name="T7" fmla="*/ 5 h 11"/>
                    <a:gd name="T8" fmla="*/ 125 w 125"/>
                    <a:gd name="T9" fmla="*/ 0 h 11"/>
                    <a:gd name="T10" fmla="*/ 4 w 125"/>
                    <a:gd name="T11" fmla="*/ 0 h 11"/>
                    <a:gd name="T12" fmla="*/ 9 w 125"/>
                    <a:gd name="T13" fmla="*/ 11 h 11"/>
                    <a:gd name="T14" fmla="*/ 125 w 125"/>
                    <a:gd name="T15" fmla="*/ 11 h 11"/>
                    <a:gd name="T16" fmla="*/ 125 w 125"/>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1">
                      <a:moveTo>
                        <a:pt x="0" y="5"/>
                      </a:moveTo>
                      <a:cubicBezTo>
                        <a:pt x="0" y="11"/>
                        <a:pt x="0" y="11"/>
                        <a:pt x="0" y="11"/>
                      </a:cubicBezTo>
                      <a:cubicBezTo>
                        <a:pt x="3" y="11"/>
                        <a:pt x="3" y="11"/>
                        <a:pt x="3" y="11"/>
                      </a:cubicBezTo>
                      <a:cubicBezTo>
                        <a:pt x="2" y="9"/>
                        <a:pt x="1" y="7"/>
                        <a:pt x="0" y="5"/>
                      </a:cubicBezTo>
                      <a:moveTo>
                        <a:pt x="125" y="0"/>
                      </a:moveTo>
                      <a:cubicBezTo>
                        <a:pt x="4" y="0"/>
                        <a:pt x="4" y="0"/>
                        <a:pt x="4" y="0"/>
                      </a:cubicBezTo>
                      <a:cubicBezTo>
                        <a:pt x="6" y="3"/>
                        <a:pt x="8" y="7"/>
                        <a:pt x="9" y="11"/>
                      </a:cubicBezTo>
                      <a:cubicBezTo>
                        <a:pt x="125" y="11"/>
                        <a:pt x="125" y="11"/>
                        <a:pt x="125" y="11"/>
                      </a:cubicBezTo>
                      <a:cubicBezTo>
                        <a:pt x="125" y="0"/>
                        <a:pt x="125" y="0"/>
                        <a:pt x="125" y="0"/>
                      </a:cubicBezTo>
                    </a:path>
                  </a:pathLst>
                </a:custGeom>
                <a:solidFill>
                  <a:srgbClr val="EDF2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99" name="Rectangle 1574">
                  <a:extLst>
                    <a:ext uri="{FF2B5EF4-FFF2-40B4-BE49-F238E27FC236}">
                      <a16:creationId xmlns:a16="http://schemas.microsoft.com/office/drawing/2014/main" id="{81651918-0FC6-472F-8B86-30EF4F132620}"/>
                    </a:ext>
                  </a:extLst>
                </p:cNvPr>
                <p:cNvSpPr>
                  <a:spLocks noChangeArrowheads="1"/>
                </p:cNvSpPr>
                <p:nvPr/>
              </p:nvSpPr>
              <p:spPr bwMode="auto">
                <a:xfrm>
                  <a:off x="6243" y="1578"/>
                  <a:ext cx="110" cy="41"/>
                </a:xfrm>
                <a:prstGeom prst="rect">
                  <a:avLst/>
                </a:prstGeom>
                <a:solidFill>
                  <a:srgbClr val="E1E8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00" name="Rectangle 1575">
                  <a:extLst>
                    <a:ext uri="{FF2B5EF4-FFF2-40B4-BE49-F238E27FC236}">
                      <a16:creationId xmlns:a16="http://schemas.microsoft.com/office/drawing/2014/main" id="{C90330F1-69E3-4351-B0BF-7B38166A3FFE}"/>
                    </a:ext>
                  </a:extLst>
                </p:cNvPr>
                <p:cNvSpPr>
                  <a:spLocks noChangeArrowheads="1"/>
                </p:cNvSpPr>
                <p:nvPr/>
              </p:nvSpPr>
              <p:spPr bwMode="auto">
                <a:xfrm>
                  <a:off x="6243" y="1578"/>
                  <a:ext cx="110" cy="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01" name="Freeform 1576">
                  <a:extLst>
                    <a:ext uri="{FF2B5EF4-FFF2-40B4-BE49-F238E27FC236}">
                      <a16:creationId xmlns:a16="http://schemas.microsoft.com/office/drawing/2014/main" id="{106979ED-D687-4C31-A3E4-682B9267015A}"/>
                    </a:ext>
                  </a:extLst>
                </p:cNvPr>
                <p:cNvSpPr>
                  <a:spLocks noEditPoints="1"/>
                </p:cNvSpPr>
                <p:nvPr/>
              </p:nvSpPr>
              <p:spPr bwMode="auto">
                <a:xfrm>
                  <a:off x="5750" y="1505"/>
                  <a:ext cx="636" cy="73"/>
                </a:xfrm>
                <a:custGeom>
                  <a:avLst/>
                  <a:gdLst>
                    <a:gd name="T0" fmla="*/ 0 w 173"/>
                    <a:gd name="T1" fmla="*/ 18 h 20"/>
                    <a:gd name="T2" fmla="*/ 0 w 173"/>
                    <a:gd name="T3" fmla="*/ 20 h 20"/>
                    <a:gd name="T4" fmla="*/ 4 w 173"/>
                    <a:gd name="T5" fmla="*/ 20 h 20"/>
                    <a:gd name="T6" fmla="*/ 0 w 173"/>
                    <a:gd name="T7" fmla="*/ 18 h 20"/>
                    <a:gd name="T8" fmla="*/ 173 w 173"/>
                    <a:gd name="T9" fmla="*/ 0 h 20"/>
                    <a:gd name="T10" fmla="*/ 139 w 173"/>
                    <a:gd name="T11" fmla="*/ 0 h 20"/>
                    <a:gd name="T12" fmla="*/ 119 w 173"/>
                    <a:gd name="T13" fmla="*/ 0 h 20"/>
                    <a:gd name="T14" fmla="*/ 34 w 173"/>
                    <a:gd name="T15" fmla="*/ 0 h 20"/>
                    <a:gd name="T16" fmla="*/ 0 w 173"/>
                    <a:gd name="T17" fmla="*/ 0 h 20"/>
                    <a:gd name="T18" fmla="*/ 0 w 173"/>
                    <a:gd name="T19" fmla="*/ 12 h 20"/>
                    <a:gd name="T20" fmla="*/ 13 w 173"/>
                    <a:gd name="T21" fmla="*/ 20 h 20"/>
                    <a:gd name="T22" fmla="*/ 134 w 173"/>
                    <a:gd name="T23" fmla="*/ 20 h 20"/>
                    <a:gd name="T24" fmla="*/ 164 w 173"/>
                    <a:gd name="T25" fmla="*/ 20 h 20"/>
                    <a:gd name="T26" fmla="*/ 173 w 173"/>
                    <a:gd name="T27" fmla="*/ 20 h 20"/>
                    <a:gd name="T28" fmla="*/ 173 w 173"/>
                    <a:gd name="T2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3" h="20">
                      <a:moveTo>
                        <a:pt x="0" y="18"/>
                      </a:moveTo>
                      <a:cubicBezTo>
                        <a:pt x="0" y="20"/>
                        <a:pt x="0" y="20"/>
                        <a:pt x="0" y="20"/>
                      </a:cubicBezTo>
                      <a:cubicBezTo>
                        <a:pt x="4" y="20"/>
                        <a:pt x="4" y="20"/>
                        <a:pt x="4" y="20"/>
                      </a:cubicBezTo>
                      <a:cubicBezTo>
                        <a:pt x="3" y="19"/>
                        <a:pt x="2" y="18"/>
                        <a:pt x="0" y="18"/>
                      </a:cubicBezTo>
                      <a:moveTo>
                        <a:pt x="173" y="0"/>
                      </a:moveTo>
                      <a:cubicBezTo>
                        <a:pt x="139" y="0"/>
                        <a:pt x="139" y="0"/>
                        <a:pt x="139" y="0"/>
                      </a:cubicBezTo>
                      <a:cubicBezTo>
                        <a:pt x="119" y="0"/>
                        <a:pt x="119" y="0"/>
                        <a:pt x="119" y="0"/>
                      </a:cubicBezTo>
                      <a:cubicBezTo>
                        <a:pt x="34" y="0"/>
                        <a:pt x="34" y="0"/>
                        <a:pt x="34" y="0"/>
                      </a:cubicBezTo>
                      <a:cubicBezTo>
                        <a:pt x="0" y="0"/>
                        <a:pt x="0" y="0"/>
                        <a:pt x="0" y="0"/>
                      </a:cubicBezTo>
                      <a:cubicBezTo>
                        <a:pt x="0" y="12"/>
                        <a:pt x="0" y="12"/>
                        <a:pt x="0" y="12"/>
                      </a:cubicBezTo>
                      <a:cubicBezTo>
                        <a:pt x="5" y="13"/>
                        <a:pt x="9" y="16"/>
                        <a:pt x="13" y="20"/>
                      </a:cubicBezTo>
                      <a:cubicBezTo>
                        <a:pt x="134" y="20"/>
                        <a:pt x="134" y="20"/>
                        <a:pt x="134" y="20"/>
                      </a:cubicBezTo>
                      <a:cubicBezTo>
                        <a:pt x="164" y="20"/>
                        <a:pt x="164" y="20"/>
                        <a:pt x="164" y="20"/>
                      </a:cubicBezTo>
                      <a:cubicBezTo>
                        <a:pt x="173" y="20"/>
                        <a:pt x="173" y="20"/>
                        <a:pt x="173" y="20"/>
                      </a:cubicBezTo>
                      <a:cubicBezTo>
                        <a:pt x="173" y="0"/>
                        <a:pt x="173" y="0"/>
                        <a:pt x="173" y="0"/>
                      </a:cubicBezTo>
                    </a:path>
                  </a:pathLst>
                </a:custGeom>
                <a:solidFill>
                  <a:srgbClr val="F5FA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02" name="Freeform 1577">
                  <a:extLst>
                    <a:ext uri="{FF2B5EF4-FFF2-40B4-BE49-F238E27FC236}">
                      <a16:creationId xmlns:a16="http://schemas.microsoft.com/office/drawing/2014/main" id="{E5E91378-5783-41BB-B30C-78057BC1E783}"/>
                    </a:ext>
                  </a:extLst>
                </p:cNvPr>
                <p:cNvSpPr>
                  <a:spLocks noEditPoints="1"/>
                </p:cNvSpPr>
                <p:nvPr/>
              </p:nvSpPr>
              <p:spPr bwMode="auto">
                <a:xfrm>
                  <a:off x="5702" y="1692"/>
                  <a:ext cx="589" cy="624"/>
                </a:xfrm>
                <a:custGeom>
                  <a:avLst/>
                  <a:gdLst>
                    <a:gd name="T0" fmla="*/ 48 w 160"/>
                    <a:gd name="T1" fmla="*/ 54 h 170"/>
                    <a:gd name="T2" fmla="*/ 34 w 160"/>
                    <a:gd name="T3" fmla="*/ 90 h 170"/>
                    <a:gd name="T4" fmla="*/ 59 w 160"/>
                    <a:gd name="T5" fmla="*/ 54 h 170"/>
                    <a:gd name="T6" fmla="*/ 73 w 160"/>
                    <a:gd name="T7" fmla="*/ 90 h 170"/>
                    <a:gd name="T8" fmla="*/ 84 w 160"/>
                    <a:gd name="T9" fmla="*/ 54 h 170"/>
                    <a:gd name="T10" fmla="*/ 98 w 160"/>
                    <a:gd name="T11" fmla="*/ 58 h 170"/>
                    <a:gd name="T12" fmla="*/ 84 w 160"/>
                    <a:gd name="T13" fmla="*/ 54 h 170"/>
                    <a:gd name="T14" fmla="*/ 123 w 160"/>
                    <a:gd name="T15" fmla="*/ 54 h 170"/>
                    <a:gd name="T16" fmla="*/ 109 w 160"/>
                    <a:gd name="T17" fmla="*/ 90 h 170"/>
                    <a:gd name="T18" fmla="*/ 133 w 160"/>
                    <a:gd name="T19" fmla="*/ 54 h 170"/>
                    <a:gd name="T20" fmla="*/ 148 w 160"/>
                    <a:gd name="T21" fmla="*/ 90 h 170"/>
                    <a:gd name="T22" fmla="*/ 160 w 160"/>
                    <a:gd name="T23" fmla="*/ 9 h 170"/>
                    <a:gd name="T24" fmla="*/ 148 w 160"/>
                    <a:gd name="T25" fmla="*/ 43 h 170"/>
                    <a:gd name="T26" fmla="*/ 123 w 160"/>
                    <a:gd name="T27" fmla="*/ 9 h 170"/>
                    <a:gd name="T28" fmla="*/ 109 w 160"/>
                    <a:gd name="T29" fmla="*/ 43 h 170"/>
                    <a:gd name="T30" fmla="*/ 98 w 160"/>
                    <a:gd name="T31" fmla="*/ 11 h 170"/>
                    <a:gd name="T32" fmla="*/ 84 w 160"/>
                    <a:gd name="T33" fmla="*/ 9 h 170"/>
                    <a:gd name="T34" fmla="*/ 73 w 160"/>
                    <a:gd name="T35" fmla="*/ 43 h 170"/>
                    <a:gd name="T36" fmla="*/ 48 w 160"/>
                    <a:gd name="T37" fmla="*/ 9 h 170"/>
                    <a:gd name="T38" fmla="*/ 34 w 160"/>
                    <a:gd name="T39" fmla="*/ 43 h 170"/>
                    <a:gd name="T40" fmla="*/ 32 w 160"/>
                    <a:gd name="T41" fmla="*/ 85 h 170"/>
                    <a:gd name="T42" fmla="*/ 48 w 160"/>
                    <a:gd name="T43" fmla="*/ 105 h 170"/>
                    <a:gd name="T44" fmla="*/ 59 w 160"/>
                    <a:gd name="T45" fmla="*/ 106 h 170"/>
                    <a:gd name="T46" fmla="*/ 73 w 160"/>
                    <a:gd name="T47" fmla="*/ 105 h 170"/>
                    <a:gd name="T48" fmla="*/ 84 w 160"/>
                    <a:gd name="T49" fmla="*/ 102 h 170"/>
                    <a:gd name="T50" fmla="*/ 98 w 160"/>
                    <a:gd name="T51" fmla="*/ 106 h 170"/>
                    <a:gd name="T52" fmla="*/ 123 w 160"/>
                    <a:gd name="T53" fmla="*/ 102 h 170"/>
                    <a:gd name="T54" fmla="*/ 133 w 160"/>
                    <a:gd name="T55" fmla="*/ 106 h 170"/>
                    <a:gd name="T56" fmla="*/ 148 w 160"/>
                    <a:gd name="T57" fmla="*/ 105 h 170"/>
                    <a:gd name="T58" fmla="*/ 160 w 160"/>
                    <a:gd name="T59" fmla="*/ 9 h 170"/>
                    <a:gd name="T60" fmla="*/ 24 w 160"/>
                    <a:gd name="T61" fmla="*/ 102 h 170"/>
                    <a:gd name="T62" fmla="*/ 9 w 160"/>
                    <a:gd name="T63" fmla="*/ 138 h 170"/>
                    <a:gd name="T64" fmla="*/ 9 w 160"/>
                    <a:gd name="T65" fmla="*/ 54 h 170"/>
                    <a:gd name="T66" fmla="*/ 24 w 160"/>
                    <a:gd name="T67" fmla="*/ 90 h 170"/>
                    <a:gd name="T68" fmla="*/ 0 w 160"/>
                    <a:gd name="T69" fmla="*/ 0 h 170"/>
                    <a:gd name="T70" fmla="*/ 9 w 160"/>
                    <a:gd name="T71" fmla="*/ 170 h 170"/>
                    <a:gd name="T72" fmla="*/ 24 w 160"/>
                    <a:gd name="T73" fmla="*/ 153 h 170"/>
                    <a:gd name="T74" fmla="*/ 34 w 160"/>
                    <a:gd name="T75" fmla="*/ 149 h 170"/>
                    <a:gd name="T76" fmla="*/ 48 w 160"/>
                    <a:gd name="T77" fmla="*/ 170 h 170"/>
                    <a:gd name="T78" fmla="*/ 73 w 160"/>
                    <a:gd name="T79" fmla="*/ 149 h 170"/>
                    <a:gd name="T80" fmla="*/ 84 w 160"/>
                    <a:gd name="T81" fmla="*/ 170 h 170"/>
                    <a:gd name="T82" fmla="*/ 98 w 160"/>
                    <a:gd name="T83" fmla="*/ 153 h 170"/>
                    <a:gd name="T84" fmla="*/ 109 w 160"/>
                    <a:gd name="T85" fmla="*/ 149 h 170"/>
                    <a:gd name="T86" fmla="*/ 123 w 160"/>
                    <a:gd name="T87" fmla="*/ 170 h 170"/>
                    <a:gd name="T88" fmla="*/ 148 w 160"/>
                    <a:gd name="T89" fmla="*/ 149 h 170"/>
                    <a:gd name="T90" fmla="*/ 160 w 160"/>
                    <a:gd name="T91" fmla="*/ 170 h 170"/>
                    <a:gd name="T92" fmla="*/ 148 w 160"/>
                    <a:gd name="T93" fmla="*/ 138 h 170"/>
                    <a:gd name="T94" fmla="*/ 123 w 160"/>
                    <a:gd name="T95" fmla="*/ 112 h 170"/>
                    <a:gd name="T96" fmla="*/ 109 w 160"/>
                    <a:gd name="T97" fmla="*/ 112 h 170"/>
                    <a:gd name="T98" fmla="*/ 84 w 160"/>
                    <a:gd name="T99" fmla="*/ 138 h 170"/>
                    <a:gd name="T100" fmla="*/ 73 w 160"/>
                    <a:gd name="T101" fmla="*/ 138 h 170"/>
                    <a:gd name="T102" fmla="*/ 53 w 160"/>
                    <a:gd name="T103" fmla="*/ 112 h 170"/>
                    <a:gd name="T104" fmla="*/ 34 w 160"/>
                    <a:gd name="T105" fmla="*/ 138 h 170"/>
                    <a:gd name="T106" fmla="*/ 26 w 160"/>
                    <a:gd name="T107" fmla="*/ 9 h 170"/>
                    <a:gd name="T108" fmla="*/ 24 w 160"/>
                    <a:gd name="T109" fmla="*/ 43 h 170"/>
                    <a:gd name="T110" fmla="*/ 0 w 160"/>
                    <a:gd name="T111" fmla="*/ 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 h="170">
                      <a:moveTo>
                        <a:pt x="34" y="54"/>
                      </a:moveTo>
                      <a:cubicBezTo>
                        <a:pt x="34" y="54"/>
                        <a:pt x="34" y="54"/>
                        <a:pt x="34" y="54"/>
                      </a:cubicBezTo>
                      <a:cubicBezTo>
                        <a:pt x="48" y="54"/>
                        <a:pt x="48" y="54"/>
                        <a:pt x="48" y="54"/>
                      </a:cubicBezTo>
                      <a:cubicBezTo>
                        <a:pt x="48" y="58"/>
                        <a:pt x="48" y="58"/>
                        <a:pt x="48" y="58"/>
                      </a:cubicBezTo>
                      <a:cubicBezTo>
                        <a:pt x="48" y="90"/>
                        <a:pt x="48" y="90"/>
                        <a:pt x="48" y="90"/>
                      </a:cubicBezTo>
                      <a:cubicBezTo>
                        <a:pt x="34" y="90"/>
                        <a:pt x="34" y="90"/>
                        <a:pt x="34" y="90"/>
                      </a:cubicBezTo>
                      <a:cubicBezTo>
                        <a:pt x="34" y="54"/>
                        <a:pt x="34" y="54"/>
                        <a:pt x="34" y="54"/>
                      </a:cubicBezTo>
                      <a:moveTo>
                        <a:pt x="59" y="54"/>
                      </a:moveTo>
                      <a:cubicBezTo>
                        <a:pt x="59" y="54"/>
                        <a:pt x="59" y="54"/>
                        <a:pt x="59" y="54"/>
                      </a:cubicBezTo>
                      <a:cubicBezTo>
                        <a:pt x="73" y="54"/>
                        <a:pt x="73" y="54"/>
                        <a:pt x="73" y="54"/>
                      </a:cubicBezTo>
                      <a:cubicBezTo>
                        <a:pt x="73" y="58"/>
                        <a:pt x="73" y="58"/>
                        <a:pt x="73" y="58"/>
                      </a:cubicBezTo>
                      <a:cubicBezTo>
                        <a:pt x="73" y="90"/>
                        <a:pt x="73" y="90"/>
                        <a:pt x="73" y="90"/>
                      </a:cubicBezTo>
                      <a:cubicBezTo>
                        <a:pt x="59" y="90"/>
                        <a:pt x="59" y="90"/>
                        <a:pt x="59" y="90"/>
                      </a:cubicBezTo>
                      <a:cubicBezTo>
                        <a:pt x="59" y="54"/>
                        <a:pt x="59" y="54"/>
                        <a:pt x="59" y="54"/>
                      </a:cubicBezTo>
                      <a:moveTo>
                        <a:pt x="84" y="54"/>
                      </a:moveTo>
                      <a:cubicBezTo>
                        <a:pt x="84" y="54"/>
                        <a:pt x="84" y="54"/>
                        <a:pt x="84" y="54"/>
                      </a:cubicBezTo>
                      <a:cubicBezTo>
                        <a:pt x="98" y="54"/>
                        <a:pt x="98" y="54"/>
                        <a:pt x="98" y="54"/>
                      </a:cubicBezTo>
                      <a:cubicBezTo>
                        <a:pt x="98" y="58"/>
                        <a:pt x="98" y="58"/>
                        <a:pt x="98" y="58"/>
                      </a:cubicBezTo>
                      <a:cubicBezTo>
                        <a:pt x="98" y="90"/>
                        <a:pt x="98" y="90"/>
                        <a:pt x="98" y="90"/>
                      </a:cubicBezTo>
                      <a:cubicBezTo>
                        <a:pt x="84" y="90"/>
                        <a:pt x="84" y="90"/>
                        <a:pt x="84" y="90"/>
                      </a:cubicBezTo>
                      <a:cubicBezTo>
                        <a:pt x="84" y="54"/>
                        <a:pt x="84" y="54"/>
                        <a:pt x="84" y="54"/>
                      </a:cubicBezTo>
                      <a:moveTo>
                        <a:pt x="109" y="54"/>
                      </a:moveTo>
                      <a:cubicBezTo>
                        <a:pt x="109" y="54"/>
                        <a:pt x="109" y="54"/>
                        <a:pt x="109" y="54"/>
                      </a:cubicBezTo>
                      <a:cubicBezTo>
                        <a:pt x="123" y="54"/>
                        <a:pt x="123" y="54"/>
                        <a:pt x="123" y="54"/>
                      </a:cubicBezTo>
                      <a:cubicBezTo>
                        <a:pt x="123" y="58"/>
                        <a:pt x="123" y="58"/>
                        <a:pt x="123" y="58"/>
                      </a:cubicBezTo>
                      <a:cubicBezTo>
                        <a:pt x="123" y="90"/>
                        <a:pt x="123" y="90"/>
                        <a:pt x="123" y="90"/>
                      </a:cubicBezTo>
                      <a:cubicBezTo>
                        <a:pt x="109" y="90"/>
                        <a:pt x="109" y="90"/>
                        <a:pt x="109" y="90"/>
                      </a:cubicBezTo>
                      <a:cubicBezTo>
                        <a:pt x="109" y="54"/>
                        <a:pt x="109" y="54"/>
                        <a:pt x="109" y="54"/>
                      </a:cubicBezTo>
                      <a:moveTo>
                        <a:pt x="133" y="54"/>
                      </a:moveTo>
                      <a:cubicBezTo>
                        <a:pt x="133" y="54"/>
                        <a:pt x="133" y="54"/>
                        <a:pt x="133" y="54"/>
                      </a:cubicBezTo>
                      <a:cubicBezTo>
                        <a:pt x="148" y="54"/>
                        <a:pt x="148" y="54"/>
                        <a:pt x="148" y="54"/>
                      </a:cubicBezTo>
                      <a:cubicBezTo>
                        <a:pt x="148" y="58"/>
                        <a:pt x="148" y="58"/>
                        <a:pt x="148" y="58"/>
                      </a:cubicBezTo>
                      <a:cubicBezTo>
                        <a:pt x="148" y="90"/>
                        <a:pt x="148" y="90"/>
                        <a:pt x="148" y="90"/>
                      </a:cubicBezTo>
                      <a:cubicBezTo>
                        <a:pt x="133" y="90"/>
                        <a:pt x="133" y="90"/>
                        <a:pt x="133" y="90"/>
                      </a:cubicBezTo>
                      <a:cubicBezTo>
                        <a:pt x="133" y="54"/>
                        <a:pt x="133" y="54"/>
                        <a:pt x="133" y="54"/>
                      </a:cubicBezTo>
                      <a:moveTo>
                        <a:pt x="160" y="9"/>
                      </a:moveTo>
                      <a:cubicBezTo>
                        <a:pt x="148" y="9"/>
                        <a:pt x="148" y="9"/>
                        <a:pt x="148" y="9"/>
                      </a:cubicBezTo>
                      <a:cubicBezTo>
                        <a:pt x="148" y="11"/>
                        <a:pt x="148" y="11"/>
                        <a:pt x="148" y="11"/>
                      </a:cubicBezTo>
                      <a:cubicBezTo>
                        <a:pt x="148" y="43"/>
                        <a:pt x="148" y="43"/>
                        <a:pt x="148" y="43"/>
                      </a:cubicBezTo>
                      <a:cubicBezTo>
                        <a:pt x="133" y="43"/>
                        <a:pt x="133" y="43"/>
                        <a:pt x="133" y="43"/>
                      </a:cubicBezTo>
                      <a:cubicBezTo>
                        <a:pt x="133" y="9"/>
                        <a:pt x="133" y="9"/>
                        <a:pt x="133" y="9"/>
                      </a:cubicBezTo>
                      <a:cubicBezTo>
                        <a:pt x="123" y="9"/>
                        <a:pt x="123" y="9"/>
                        <a:pt x="123" y="9"/>
                      </a:cubicBezTo>
                      <a:cubicBezTo>
                        <a:pt x="123" y="11"/>
                        <a:pt x="123" y="11"/>
                        <a:pt x="123" y="11"/>
                      </a:cubicBezTo>
                      <a:cubicBezTo>
                        <a:pt x="123" y="43"/>
                        <a:pt x="123" y="43"/>
                        <a:pt x="123" y="43"/>
                      </a:cubicBezTo>
                      <a:cubicBezTo>
                        <a:pt x="109" y="43"/>
                        <a:pt x="109" y="43"/>
                        <a:pt x="109" y="43"/>
                      </a:cubicBezTo>
                      <a:cubicBezTo>
                        <a:pt x="109" y="9"/>
                        <a:pt x="109" y="9"/>
                        <a:pt x="109" y="9"/>
                      </a:cubicBezTo>
                      <a:cubicBezTo>
                        <a:pt x="98" y="9"/>
                        <a:pt x="98" y="9"/>
                        <a:pt x="98" y="9"/>
                      </a:cubicBezTo>
                      <a:cubicBezTo>
                        <a:pt x="98" y="11"/>
                        <a:pt x="98" y="11"/>
                        <a:pt x="98" y="11"/>
                      </a:cubicBezTo>
                      <a:cubicBezTo>
                        <a:pt x="98" y="43"/>
                        <a:pt x="98" y="43"/>
                        <a:pt x="98" y="43"/>
                      </a:cubicBezTo>
                      <a:cubicBezTo>
                        <a:pt x="84" y="43"/>
                        <a:pt x="84" y="43"/>
                        <a:pt x="84" y="43"/>
                      </a:cubicBezTo>
                      <a:cubicBezTo>
                        <a:pt x="84" y="9"/>
                        <a:pt x="84" y="9"/>
                        <a:pt x="84" y="9"/>
                      </a:cubicBezTo>
                      <a:cubicBezTo>
                        <a:pt x="73" y="9"/>
                        <a:pt x="73" y="9"/>
                        <a:pt x="73" y="9"/>
                      </a:cubicBezTo>
                      <a:cubicBezTo>
                        <a:pt x="73" y="11"/>
                        <a:pt x="73" y="11"/>
                        <a:pt x="73" y="11"/>
                      </a:cubicBezTo>
                      <a:cubicBezTo>
                        <a:pt x="73" y="43"/>
                        <a:pt x="73" y="43"/>
                        <a:pt x="73" y="43"/>
                      </a:cubicBezTo>
                      <a:cubicBezTo>
                        <a:pt x="59" y="43"/>
                        <a:pt x="59" y="43"/>
                        <a:pt x="59" y="43"/>
                      </a:cubicBezTo>
                      <a:cubicBezTo>
                        <a:pt x="59" y="9"/>
                        <a:pt x="59" y="9"/>
                        <a:pt x="59" y="9"/>
                      </a:cubicBezTo>
                      <a:cubicBezTo>
                        <a:pt x="48" y="9"/>
                        <a:pt x="48" y="9"/>
                        <a:pt x="48" y="9"/>
                      </a:cubicBezTo>
                      <a:cubicBezTo>
                        <a:pt x="48" y="11"/>
                        <a:pt x="48" y="11"/>
                        <a:pt x="48" y="11"/>
                      </a:cubicBezTo>
                      <a:cubicBezTo>
                        <a:pt x="48" y="43"/>
                        <a:pt x="48" y="43"/>
                        <a:pt x="48" y="43"/>
                      </a:cubicBezTo>
                      <a:cubicBezTo>
                        <a:pt x="34" y="43"/>
                        <a:pt x="34" y="43"/>
                        <a:pt x="34" y="43"/>
                      </a:cubicBezTo>
                      <a:cubicBezTo>
                        <a:pt x="34" y="9"/>
                        <a:pt x="34" y="9"/>
                        <a:pt x="34" y="9"/>
                      </a:cubicBezTo>
                      <a:cubicBezTo>
                        <a:pt x="32" y="9"/>
                        <a:pt x="32" y="9"/>
                        <a:pt x="32" y="9"/>
                      </a:cubicBezTo>
                      <a:cubicBezTo>
                        <a:pt x="32" y="85"/>
                        <a:pt x="32" y="85"/>
                        <a:pt x="32" y="85"/>
                      </a:cubicBezTo>
                      <a:cubicBezTo>
                        <a:pt x="32" y="92"/>
                        <a:pt x="35" y="98"/>
                        <a:pt x="40" y="102"/>
                      </a:cubicBezTo>
                      <a:cubicBezTo>
                        <a:pt x="48" y="102"/>
                        <a:pt x="48" y="102"/>
                        <a:pt x="48" y="102"/>
                      </a:cubicBezTo>
                      <a:cubicBezTo>
                        <a:pt x="48" y="105"/>
                        <a:pt x="48" y="105"/>
                        <a:pt x="48" y="105"/>
                      </a:cubicBezTo>
                      <a:cubicBezTo>
                        <a:pt x="48" y="105"/>
                        <a:pt x="48" y="105"/>
                        <a:pt x="48" y="105"/>
                      </a:cubicBezTo>
                      <a:cubicBezTo>
                        <a:pt x="50" y="106"/>
                        <a:pt x="51" y="106"/>
                        <a:pt x="53" y="106"/>
                      </a:cubicBezTo>
                      <a:cubicBezTo>
                        <a:pt x="59" y="106"/>
                        <a:pt x="59" y="106"/>
                        <a:pt x="59" y="106"/>
                      </a:cubicBezTo>
                      <a:cubicBezTo>
                        <a:pt x="59" y="102"/>
                        <a:pt x="59" y="102"/>
                        <a:pt x="59" y="102"/>
                      </a:cubicBezTo>
                      <a:cubicBezTo>
                        <a:pt x="73" y="102"/>
                        <a:pt x="73" y="102"/>
                        <a:pt x="73" y="102"/>
                      </a:cubicBezTo>
                      <a:cubicBezTo>
                        <a:pt x="73" y="105"/>
                        <a:pt x="73" y="105"/>
                        <a:pt x="73" y="105"/>
                      </a:cubicBezTo>
                      <a:cubicBezTo>
                        <a:pt x="73" y="106"/>
                        <a:pt x="73" y="106"/>
                        <a:pt x="73" y="106"/>
                      </a:cubicBezTo>
                      <a:cubicBezTo>
                        <a:pt x="84" y="106"/>
                        <a:pt x="84" y="106"/>
                        <a:pt x="84" y="106"/>
                      </a:cubicBezTo>
                      <a:cubicBezTo>
                        <a:pt x="84" y="102"/>
                        <a:pt x="84" y="102"/>
                        <a:pt x="84" y="102"/>
                      </a:cubicBezTo>
                      <a:cubicBezTo>
                        <a:pt x="98" y="102"/>
                        <a:pt x="98" y="102"/>
                        <a:pt x="98" y="102"/>
                      </a:cubicBezTo>
                      <a:cubicBezTo>
                        <a:pt x="98" y="105"/>
                        <a:pt x="98" y="105"/>
                        <a:pt x="98" y="105"/>
                      </a:cubicBezTo>
                      <a:cubicBezTo>
                        <a:pt x="98" y="106"/>
                        <a:pt x="98" y="106"/>
                        <a:pt x="98" y="106"/>
                      </a:cubicBezTo>
                      <a:cubicBezTo>
                        <a:pt x="109" y="106"/>
                        <a:pt x="109" y="106"/>
                        <a:pt x="109" y="106"/>
                      </a:cubicBezTo>
                      <a:cubicBezTo>
                        <a:pt x="109" y="102"/>
                        <a:pt x="109" y="102"/>
                        <a:pt x="109" y="102"/>
                      </a:cubicBezTo>
                      <a:cubicBezTo>
                        <a:pt x="123" y="102"/>
                        <a:pt x="123" y="102"/>
                        <a:pt x="123" y="102"/>
                      </a:cubicBezTo>
                      <a:cubicBezTo>
                        <a:pt x="123" y="105"/>
                        <a:pt x="123" y="105"/>
                        <a:pt x="123" y="105"/>
                      </a:cubicBezTo>
                      <a:cubicBezTo>
                        <a:pt x="123" y="106"/>
                        <a:pt x="123" y="106"/>
                        <a:pt x="123" y="106"/>
                      </a:cubicBezTo>
                      <a:cubicBezTo>
                        <a:pt x="133" y="106"/>
                        <a:pt x="133" y="106"/>
                        <a:pt x="133" y="106"/>
                      </a:cubicBezTo>
                      <a:cubicBezTo>
                        <a:pt x="133" y="102"/>
                        <a:pt x="133" y="102"/>
                        <a:pt x="133" y="102"/>
                      </a:cubicBezTo>
                      <a:cubicBezTo>
                        <a:pt x="148" y="102"/>
                        <a:pt x="148" y="102"/>
                        <a:pt x="148" y="102"/>
                      </a:cubicBezTo>
                      <a:cubicBezTo>
                        <a:pt x="148" y="105"/>
                        <a:pt x="148" y="105"/>
                        <a:pt x="148" y="105"/>
                      </a:cubicBezTo>
                      <a:cubicBezTo>
                        <a:pt x="148" y="106"/>
                        <a:pt x="148" y="106"/>
                        <a:pt x="148" y="106"/>
                      </a:cubicBezTo>
                      <a:cubicBezTo>
                        <a:pt x="160" y="106"/>
                        <a:pt x="160" y="106"/>
                        <a:pt x="160" y="106"/>
                      </a:cubicBezTo>
                      <a:cubicBezTo>
                        <a:pt x="160" y="9"/>
                        <a:pt x="160" y="9"/>
                        <a:pt x="160" y="9"/>
                      </a:cubicBezTo>
                      <a:moveTo>
                        <a:pt x="9" y="102"/>
                      </a:moveTo>
                      <a:cubicBezTo>
                        <a:pt x="9" y="102"/>
                        <a:pt x="9" y="102"/>
                        <a:pt x="9" y="102"/>
                      </a:cubicBezTo>
                      <a:cubicBezTo>
                        <a:pt x="24" y="102"/>
                        <a:pt x="24" y="102"/>
                        <a:pt x="24" y="102"/>
                      </a:cubicBezTo>
                      <a:cubicBezTo>
                        <a:pt x="24" y="105"/>
                        <a:pt x="24" y="105"/>
                        <a:pt x="24" y="105"/>
                      </a:cubicBezTo>
                      <a:cubicBezTo>
                        <a:pt x="24" y="138"/>
                        <a:pt x="24" y="138"/>
                        <a:pt x="24" y="138"/>
                      </a:cubicBezTo>
                      <a:cubicBezTo>
                        <a:pt x="9" y="138"/>
                        <a:pt x="9" y="138"/>
                        <a:pt x="9" y="138"/>
                      </a:cubicBezTo>
                      <a:cubicBezTo>
                        <a:pt x="9" y="102"/>
                        <a:pt x="9" y="102"/>
                        <a:pt x="9" y="102"/>
                      </a:cubicBezTo>
                      <a:moveTo>
                        <a:pt x="9" y="54"/>
                      </a:moveTo>
                      <a:cubicBezTo>
                        <a:pt x="9" y="54"/>
                        <a:pt x="9" y="54"/>
                        <a:pt x="9" y="54"/>
                      </a:cubicBezTo>
                      <a:cubicBezTo>
                        <a:pt x="24" y="54"/>
                        <a:pt x="24" y="54"/>
                        <a:pt x="24" y="54"/>
                      </a:cubicBezTo>
                      <a:cubicBezTo>
                        <a:pt x="24" y="58"/>
                        <a:pt x="24" y="58"/>
                        <a:pt x="24" y="58"/>
                      </a:cubicBezTo>
                      <a:cubicBezTo>
                        <a:pt x="24" y="90"/>
                        <a:pt x="24" y="90"/>
                        <a:pt x="24" y="90"/>
                      </a:cubicBezTo>
                      <a:cubicBezTo>
                        <a:pt x="9" y="90"/>
                        <a:pt x="9" y="90"/>
                        <a:pt x="9" y="90"/>
                      </a:cubicBezTo>
                      <a:cubicBezTo>
                        <a:pt x="9" y="54"/>
                        <a:pt x="9" y="54"/>
                        <a:pt x="9" y="54"/>
                      </a:cubicBezTo>
                      <a:moveTo>
                        <a:pt x="0" y="0"/>
                      </a:moveTo>
                      <a:cubicBezTo>
                        <a:pt x="0" y="0"/>
                        <a:pt x="0" y="0"/>
                        <a:pt x="0" y="0"/>
                      </a:cubicBezTo>
                      <a:cubicBezTo>
                        <a:pt x="0" y="170"/>
                        <a:pt x="0" y="170"/>
                        <a:pt x="0" y="170"/>
                      </a:cubicBezTo>
                      <a:cubicBezTo>
                        <a:pt x="9" y="170"/>
                        <a:pt x="9" y="170"/>
                        <a:pt x="9" y="170"/>
                      </a:cubicBezTo>
                      <a:cubicBezTo>
                        <a:pt x="9" y="149"/>
                        <a:pt x="9" y="149"/>
                        <a:pt x="9" y="149"/>
                      </a:cubicBezTo>
                      <a:cubicBezTo>
                        <a:pt x="24" y="149"/>
                        <a:pt x="24" y="149"/>
                        <a:pt x="24" y="149"/>
                      </a:cubicBezTo>
                      <a:cubicBezTo>
                        <a:pt x="24" y="153"/>
                        <a:pt x="24" y="153"/>
                        <a:pt x="24" y="153"/>
                      </a:cubicBezTo>
                      <a:cubicBezTo>
                        <a:pt x="24" y="170"/>
                        <a:pt x="24" y="170"/>
                        <a:pt x="24" y="170"/>
                      </a:cubicBezTo>
                      <a:cubicBezTo>
                        <a:pt x="34" y="170"/>
                        <a:pt x="34" y="170"/>
                        <a:pt x="34" y="170"/>
                      </a:cubicBezTo>
                      <a:cubicBezTo>
                        <a:pt x="34" y="149"/>
                        <a:pt x="34" y="149"/>
                        <a:pt x="34" y="149"/>
                      </a:cubicBezTo>
                      <a:cubicBezTo>
                        <a:pt x="48" y="149"/>
                        <a:pt x="48" y="149"/>
                        <a:pt x="48" y="149"/>
                      </a:cubicBezTo>
                      <a:cubicBezTo>
                        <a:pt x="48" y="153"/>
                        <a:pt x="48" y="153"/>
                        <a:pt x="48" y="153"/>
                      </a:cubicBezTo>
                      <a:cubicBezTo>
                        <a:pt x="48" y="170"/>
                        <a:pt x="48" y="170"/>
                        <a:pt x="48" y="170"/>
                      </a:cubicBezTo>
                      <a:cubicBezTo>
                        <a:pt x="59" y="170"/>
                        <a:pt x="59" y="170"/>
                        <a:pt x="59" y="170"/>
                      </a:cubicBezTo>
                      <a:cubicBezTo>
                        <a:pt x="59" y="149"/>
                        <a:pt x="59" y="149"/>
                        <a:pt x="59" y="149"/>
                      </a:cubicBezTo>
                      <a:cubicBezTo>
                        <a:pt x="73" y="149"/>
                        <a:pt x="73" y="149"/>
                        <a:pt x="73" y="149"/>
                      </a:cubicBezTo>
                      <a:cubicBezTo>
                        <a:pt x="73" y="153"/>
                        <a:pt x="73" y="153"/>
                        <a:pt x="73" y="153"/>
                      </a:cubicBezTo>
                      <a:cubicBezTo>
                        <a:pt x="73" y="170"/>
                        <a:pt x="73" y="170"/>
                        <a:pt x="73" y="170"/>
                      </a:cubicBezTo>
                      <a:cubicBezTo>
                        <a:pt x="84" y="170"/>
                        <a:pt x="84" y="170"/>
                        <a:pt x="84" y="170"/>
                      </a:cubicBezTo>
                      <a:cubicBezTo>
                        <a:pt x="84" y="149"/>
                        <a:pt x="84" y="149"/>
                        <a:pt x="84" y="149"/>
                      </a:cubicBezTo>
                      <a:cubicBezTo>
                        <a:pt x="98" y="149"/>
                        <a:pt x="98" y="149"/>
                        <a:pt x="98" y="149"/>
                      </a:cubicBezTo>
                      <a:cubicBezTo>
                        <a:pt x="98" y="153"/>
                        <a:pt x="98" y="153"/>
                        <a:pt x="98" y="153"/>
                      </a:cubicBezTo>
                      <a:cubicBezTo>
                        <a:pt x="98" y="170"/>
                        <a:pt x="98" y="170"/>
                        <a:pt x="98" y="170"/>
                      </a:cubicBezTo>
                      <a:cubicBezTo>
                        <a:pt x="109" y="170"/>
                        <a:pt x="109" y="170"/>
                        <a:pt x="109" y="170"/>
                      </a:cubicBezTo>
                      <a:cubicBezTo>
                        <a:pt x="109" y="149"/>
                        <a:pt x="109" y="149"/>
                        <a:pt x="109" y="149"/>
                      </a:cubicBezTo>
                      <a:cubicBezTo>
                        <a:pt x="123" y="149"/>
                        <a:pt x="123" y="149"/>
                        <a:pt x="123" y="149"/>
                      </a:cubicBezTo>
                      <a:cubicBezTo>
                        <a:pt x="123" y="153"/>
                        <a:pt x="123" y="153"/>
                        <a:pt x="123" y="153"/>
                      </a:cubicBezTo>
                      <a:cubicBezTo>
                        <a:pt x="123" y="170"/>
                        <a:pt x="123" y="170"/>
                        <a:pt x="123" y="170"/>
                      </a:cubicBezTo>
                      <a:cubicBezTo>
                        <a:pt x="133" y="170"/>
                        <a:pt x="133" y="170"/>
                        <a:pt x="133" y="170"/>
                      </a:cubicBezTo>
                      <a:cubicBezTo>
                        <a:pt x="133" y="149"/>
                        <a:pt x="133" y="149"/>
                        <a:pt x="133" y="149"/>
                      </a:cubicBezTo>
                      <a:cubicBezTo>
                        <a:pt x="148" y="149"/>
                        <a:pt x="148" y="149"/>
                        <a:pt x="148" y="149"/>
                      </a:cubicBezTo>
                      <a:cubicBezTo>
                        <a:pt x="148" y="153"/>
                        <a:pt x="148" y="153"/>
                        <a:pt x="148" y="153"/>
                      </a:cubicBezTo>
                      <a:cubicBezTo>
                        <a:pt x="148" y="170"/>
                        <a:pt x="148" y="170"/>
                        <a:pt x="148" y="170"/>
                      </a:cubicBezTo>
                      <a:cubicBezTo>
                        <a:pt x="160" y="170"/>
                        <a:pt x="160" y="170"/>
                        <a:pt x="160" y="170"/>
                      </a:cubicBezTo>
                      <a:cubicBezTo>
                        <a:pt x="160" y="112"/>
                        <a:pt x="160" y="112"/>
                        <a:pt x="160" y="112"/>
                      </a:cubicBezTo>
                      <a:cubicBezTo>
                        <a:pt x="148" y="112"/>
                        <a:pt x="148" y="112"/>
                        <a:pt x="148" y="112"/>
                      </a:cubicBezTo>
                      <a:cubicBezTo>
                        <a:pt x="148" y="138"/>
                        <a:pt x="148" y="138"/>
                        <a:pt x="148" y="138"/>
                      </a:cubicBezTo>
                      <a:cubicBezTo>
                        <a:pt x="133" y="138"/>
                        <a:pt x="133" y="138"/>
                        <a:pt x="133" y="138"/>
                      </a:cubicBezTo>
                      <a:cubicBezTo>
                        <a:pt x="133" y="112"/>
                        <a:pt x="133" y="112"/>
                        <a:pt x="133" y="112"/>
                      </a:cubicBezTo>
                      <a:cubicBezTo>
                        <a:pt x="123" y="112"/>
                        <a:pt x="123" y="112"/>
                        <a:pt x="123" y="112"/>
                      </a:cubicBezTo>
                      <a:cubicBezTo>
                        <a:pt x="123" y="138"/>
                        <a:pt x="123" y="138"/>
                        <a:pt x="123" y="138"/>
                      </a:cubicBezTo>
                      <a:cubicBezTo>
                        <a:pt x="109" y="138"/>
                        <a:pt x="109" y="138"/>
                        <a:pt x="109" y="138"/>
                      </a:cubicBezTo>
                      <a:cubicBezTo>
                        <a:pt x="109" y="112"/>
                        <a:pt x="109" y="112"/>
                        <a:pt x="109" y="112"/>
                      </a:cubicBezTo>
                      <a:cubicBezTo>
                        <a:pt x="98" y="112"/>
                        <a:pt x="98" y="112"/>
                        <a:pt x="98" y="112"/>
                      </a:cubicBezTo>
                      <a:cubicBezTo>
                        <a:pt x="98" y="138"/>
                        <a:pt x="98" y="138"/>
                        <a:pt x="98" y="138"/>
                      </a:cubicBezTo>
                      <a:cubicBezTo>
                        <a:pt x="84" y="138"/>
                        <a:pt x="84" y="138"/>
                        <a:pt x="84" y="138"/>
                      </a:cubicBezTo>
                      <a:cubicBezTo>
                        <a:pt x="84" y="112"/>
                        <a:pt x="84" y="112"/>
                        <a:pt x="84" y="112"/>
                      </a:cubicBezTo>
                      <a:cubicBezTo>
                        <a:pt x="73" y="112"/>
                        <a:pt x="73" y="112"/>
                        <a:pt x="73" y="112"/>
                      </a:cubicBezTo>
                      <a:cubicBezTo>
                        <a:pt x="73" y="138"/>
                        <a:pt x="73" y="138"/>
                        <a:pt x="73" y="138"/>
                      </a:cubicBezTo>
                      <a:cubicBezTo>
                        <a:pt x="59" y="138"/>
                        <a:pt x="59" y="138"/>
                        <a:pt x="59" y="138"/>
                      </a:cubicBezTo>
                      <a:cubicBezTo>
                        <a:pt x="59" y="112"/>
                        <a:pt x="59" y="112"/>
                        <a:pt x="59" y="112"/>
                      </a:cubicBezTo>
                      <a:cubicBezTo>
                        <a:pt x="53" y="112"/>
                        <a:pt x="53" y="112"/>
                        <a:pt x="53" y="112"/>
                      </a:cubicBezTo>
                      <a:cubicBezTo>
                        <a:pt x="51" y="112"/>
                        <a:pt x="50" y="112"/>
                        <a:pt x="48" y="111"/>
                      </a:cubicBezTo>
                      <a:cubicBezTo>
                        <a:pt x="48" y="138"/>
                        <a:pt x="48" y="138"/>
                        <a:pt x="48" y="138"/>
                      </a:cubicBezTo>
                      <a:cubicBezTo>
                        <a:pt x="34" y="138"/>
                        <a:pt x="34" y="138"/>
                        <a:pt x="34" y="138"/>
                      </a:cubicBezTo>
                      <a:cubicBezTo>
                        <a:pt x="34" y="104"/>
                        <a:pt x="34" y="104"/>
                        <a:pt x="34" y="104"/>
                      </a:cubicBezTo>
                      <a:cubicBezTo>
                        <a:pt x="29" y="99"/>
                        <a:pt x="26" y="92"/>
                        <a:pt x="26" y="85"/>
                      </a:cubicBezTo>
                      <a:cubicBezTo>
                        <a:pt x="26" y="9"/>
                        <a:pt x="26" y="9"/>
                        <a:pt x="26" y="9"/>
                      </a:cubicBezTo>
                      <a:cubicBezTo>
                        <a:pt x="24" y="9"/>
                        <a:pt x="24" y="9"/>
                        <a:pt x="24" y="9"/>
                      </a:cubicBezTo>
                      <a:cubicBezTo>
                        <a:pt x="24" y="11"/>
                        <a:pt x="24" y="11"/>
                        <a:pt x="24" y="11"/>
                      </a:cubicBezTo>
                      <a:cubicBezTo>
                        <a:pt x="24" y="43"/>
                        <a:pt x="24" y="43"/>
                        <a:pt x="24" y="43"/>
                      </a:cubicBezTo>
                      <a:cubicBezTo>
                        <a:pt x="9" y="43"/>
                        <a:pt x="9" y="43"/>
                        <a:pt x="9" y="43"/>
                      </a:cubicBezTo>
                      <a:cubicBezTo>
                        <a:pt x="9" y="9"/>
                        <a:pt x="9" y="9"/>
                        <a:pt x="9" y="9"/>
                      </a:cubicBezTo>
                      <a:cubicBezTo>
                        <a:pt x="0" y="9"/>
                        <a:pt x="0" y="9"/>
                        <a:pt x="0" y="9"/>
                      </a:cubicBezTo>
                      <a:cubicBezTo>
                        <a:pt x="0" y="0"/>
                        <a:pt x="0" y="0"/>
                        <a:pt x="0" y="0"/>
                      </a:cubicBezTo>
                    </a:path>
                  </a:pathLst>
                </a:custGeom>
                <a:solidFill>
                  <a:srgbClr val="F5FA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03" name="Freeform 1578">
                  <a:extLst>
                    <a:ext uri="{FF2B5EF4-FFF2-40B4-BE49-F238E27FC236}">
                      <a16:creationId xmlns:a16="http://schemas.microsoft.com/office/drawing/2014/main" id="{4DCCDE73-446D-4267-98B6-8E24046F012C}"/>
                    </a:ext>
                  </a:extLst>
                </p:cNvPr>
                <p:cNvSpPr>
                  <a:spLocks noEditPoints="1"/>
                </p:cNvSpPr>
                <p:nvPr/>
              </p:nvSpPr>
              <p:spPr bwMode="auto">
                <a:xfrm>
                  <a:off x="6291" y="1725"/>
                  <a:ext cx="143" cy="591"/>
                </a:xfrm>
                <a:custGeom>
                  <a:avLst/>
                  <a:gdLst>
                    <a:gd name="T0" fmla="*/ 143 w 143"/>
                    <a:gd name="T1" fmla="*/ 378 h 591"/>
                    <a:gd name="T2" fmla="*/ 99 w 143"/>
                    <a:gd name="T3" fmla="*/ 378 h 591"/>
                    <a:gd name="T4" fmla="*/ 99 w 143"/>
                    <a:gd name="T5" fmla="*/ 473 h 591"/>
                    <a:gd name="T6" fmla="*/ 47 w 143"/>
                    <a:gd name="T7" fmla="*/ 473 h 591"/>
                    <a:gd name="T8" fmla="*/ 47 w 143"/>
                    <a:gd name="T9" fmla="*/ 378 h 591"/>
                    <a:gd name="T10" fmla="*/ 0 w 143"/>
                    <a:gd name="T11" fmla="*/ 378 h 591"/>
                    <a:gd name="T12" fmla="*/ 0 w 143"/>
                    <a:gd name="T13" fmla="*/ 591 h 591"/>
                    <a:gd name="T14" fmla="*/ 47 w 143"/>
                    <a:gd name="T15" fmla="*/ 591 h 591"/>
                    <a:gd name="T16" fmla="*/ 47 w 143"/>
                    <a:gd name="T17" fmla="*/ 514 h 591"/>
                    <a:gd name="T18" fmla="*/ 99 w 143"/>
                    <a:gd name="T19" fmla="*/ 514 h 591"/>
                    <a:gd name="T20" fmla="*/ 99 w 143"/>
                    <a:gd name="T21" fmla="*/ 528 h 591"/>
                    <a:gd name="T22" fmla="*/ 99 w 143"/>
                    <a:gd name="T23" fmla="*/ 591 h 591"/>
                    <a:gd name="T24" fmla="*/ 143 w 143"/>
                    <a:gd name="T25" fmla="*/ 591 h 591"/>
                    <a:gd name="T26" fmla="*/ 143 w 143"/>
                    <a:gd name="T27" fmla="*/ 378 h 591"/>
                    <a:gd name="T28" fmla="*/ 47 w 143"/>
                    <a:gd name="T29" fmla="*/ 165 h 591"/>
                    <a:gd name="T30" fmla="*/ 47 w 143"/>
                    <a:gd name="T31" fmla="*/ 165 h 591"/>
                    <a:gd name="T32" fmla="*/ 99 w 143"/>
                    <a:gd name="T33" fmla="*/ 165 h 591"/>
                    <a:gd name="T34" fmla="*/ 99 w 143"/>
                    <a:gd name="T35" fmla="*/ 180 h 591"/>
                    <a:gd name="T36" fmla="*/ 99 w 143"/>
                    <a:gd name="T37" fmla="*/ 297 h 591"/>
                    <a:gd name="T38" fmla="*/ 47 w 143"/>
                    <a:gd name="T39" fmla="*/ 297 h 591"/>
                    <a:gd name="T40" fmla="*/ 47 w 143"/>
                    <a:gd name="T41" fmla="*/ 165 h 591"/>
                    <a:gd name="T42" fmla="*/ 143 w 143"/>
                    <a:gd name="T43" fmla="*/ 0 h 591"/>
                    <a:gd name="T44" fmla="*/ 99 w 143"/>
                    <a:gd name="T45" fmla="*/ 0 h 591"/>
                    <a:gd name="T46" fmla="*/ 99 w 143"/>
                    <a:gd name="T47" fmla="*/ 8 h 591"/>
                    <a:gd name="T48" fmla="*/ 99 w 143"/>
                    <a:gd name="T49" fmla="*/ 125 h 591"/>
                    <a:gd name="T50" fmla="*/ 47 w 143"/>
                    <a:gd name="T51" fmla="*/ 125 h 591"/>
                    <a:gd name="T52" fmla="*/ 47 w 143"/>
                    <a:gd name="T53" fmla="*/ 0 h 591"/>
                    <a:gd name="T54" fmla="*/ 0 w 143"/>
                    <a:gd name="T55" fmla="*/ 0 h 591"/>
                    <a:gd name="T56" fmla="*/ 0 w 143"/>
                    <a:gd name="T57" fmla="*/ 356 h 591"/>
                    <a:gd name="T58" fmla="*/ 47 w 143"/>
                    <a:gd name="T59" fmla="*/ 356 h 591"/>
                    <a:gd name="T60" fmla="*/ 47 w 143"/>
                    <a:gd name="T61" fmla="*/ 341 h 591"/>
                    <a:gd name="T62" fmla="*/ 99 w 143"/>
                    <a:gd name="T63" fmla="*/ 341 h 591"/>
                    <a:gd name="T64" fmla="*/ 99 w 143"/>
                    <a:gd name="T65" fmla="*/ 352 h 591"/>
                    <a:gd name="T66" fmla="*/ 99 w 143"/>
                    <a:gd name="T67" fmla="*/ 356 h 591"/>
                    <a:gd name="T68" fmla="*/ 143 w 143"/>
                    <a:gd name="T69" fmla="*/ 356 h 591"/>
                    <a:gd name="T70" fmla="*/ 143 w 143"/>
                    <a:gd name="T71"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3" h="591">
                      <a:moveTo>
                        <a:pt x="143" y="378"/>
                      </a:moveTo>
                      <a:lnTo>
                        <a:pt x="99" y="378"/>
                      </a:lnTo>
                      <a:lnTo>
                        <a:pt x="99" y="473"/>
                      </a:lnTo>
                      <a:lnTo>
                        <a:pt x="47" y="473"/>
                      </a:lnTo>
                      <a:lnTo>
                        <a:pt x="47" y="378"/>
                      </a:lnTo>
                      <a:lnTo>
                        <a:pt x="0" y="378"/>
                      </a:lnTo>
                      <a:lnTo>
                        <a:pt x="0" y="591"/>
                      </a:lnTo>
                      <a:lnTo>
                        <a:pt x="47" y="591"/>
                      </a:lnTo>
                      <a:lnTo>
                        <a:pt x="47" y="514"/>
                      </a:lnTo>
                      <a:lnTo>
                        <a:pt x="99" y="514"/>
                      </a:lnTo>
                      <a:lnTo>
                        <a:pt x="99" y="528"/>
                      </a:lnTo>
                      <a:lnTo>
                        <a:pt x="99" y="591"/>
                      </a:lnTo>
                      <a:lnTo>
                        <a:pt x="143" y="591"/>
                      </a:lnTo>
                      <a:lnTo>
                        <a:pt x="143" y="378"/>
                      </a:lnTo>
                      <a:close/>
                      <a:moveTo>
                        <a:pt x="47" y="165"/>
                      </a:moveTo>
                      <a:lnTo>
                        <a:pt x="47" y="165"/>
                      </a:lnTo>
                      <a:lnTo>
                        <a:pt x="99" y="165"/>
                      </a:lnTo>
                      <a:lnTo>
                        <a:pt x="99" y="180"/>
                      </a:lnTo>
                      <a:lnTo>
                        <a:pt x="99" y="297"/>
                      </a:lnTo>
                      <a:lnTo>
                        <a:pt x="47" y="297"/>
                      </a:lnTo>
                      <a:lnTo>
                        <a:pt x="47" y="165"/>
                      </a:lnTo>
                      <a:close/>
                      <a:moveTo>
                        <a:pt x="143" y="0"/>
                      </a:moveTo>
                      <a:lnTo>
                        <a:pt x="99" y="0"/>
                      </a:lnTo>
                      <a:lnTo>
                        <a:pt x="99" y="8"/>
                      </a:lnTo>
                      <a:lnTo>
                        <a:pt x="99" y="125"/>
                      </a:lnTo>
                      <a:lnTo>
                        <a:pt x="47" y="125"/>
                      </a:lnTo>
                      <a:lnTo>
                        <a:pt x="47" y="0"/>
                      </a:lnTo>
                      <a:lnTo>
                        <a:pt x="0" y="0"/>
                      </a:lnTo>
                      <a:lnTo>
                        <a:pt x="0" y="356"/>
                      </a:lnTo>
                      <a:lnTo>
                        <a:pt x="47" y="356"/>
                      </a:lnTo>
                      <a:lnTo>
                        <a:pt x="47" y="341"/>
                      </a:lnTo>
                      <a:lnTo>
                        <a:pt x="99" y="341"/>
                      </a:lnTo>
                      <a:lnTo>
                        <a:pt x="99" y="352"/>
                      </a:lnTo>
                      <a:lnTo>
                        <a:pt x="99" y="356"/>
                      </a:lnTo>
                      <a:lnTo>
                        <a:pt x="143" y="356"/>
                      </a:lnTo>
                      <a:lnTo>
                        <a:pt x="143" y="0"/>
                      </a:lnTo>
                      <a:close/>
                    </a:path>
                  </a:pathLst>
                </a:custGeom>
                <a:solidFill>
                  <a:srgbClr val="E1E8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04" name="Freeform 1579">
                  <a:extLst>
                    <a:ext uri="{FF2B5EF4-FFF2-40B4-BE49-F238E27FC236}">
                      <a16:creationId xmlns:a16="http://schemas.microsoft.com/office/drawing/2014/main" id="{79E8FA0F-87E5-4588-9E7B-98193CE3E40B}"/>
                    </a:ext>
                  </a:extLst>
                </p:cNvPr>
                <p:cNvSpPr>
                  <a:spLocks noEditPoints="1"/>
                </p:cNvSpPr>
                <p:nvPr/>
              </p:nvSpPr>
              <p:spPr bwMode="auto">
                <a:xfrm>
                  <a:off x="6291" y="1725"/>
                  <a:ext cx="143" cy="591"/>
                </a:xfrm>
                <a:custGeom>
                  <a:avLst/>
                  <a:gdLst>
                    <a:gd name="T0" fmla="*/ 143 w 143"/>
                    <a:gd name="T1" fmla="*/ 378 h 591"/>
                    <a:gd name="T2" fmla="*/ 99 w 143"/>
                    <a:gd name="T3" fmla="*/ 378 h 591"/>
                    <a:gd name="T4" fmla="*/ 99 w 143"/>
                    <a:gd name="T5" fmla="*/ 473 h 591"/>
                    <a:gd name="T6" fmla="*/ 47 w 143"/>
                    <a:gd name="T7" fmla="*/ 473 h 591"/>
                    <a:gd name="T8" fmla="*/ 47 w 143"/>
                    <a:gd name="T9" fmla="*/ 378 h 591"/>
                    <a:gd name="T10" fmla="*/ 0 w 143"/>
                    <a:gd name="T11" fmla="*/ 378 h 591"/>
                    <a:gd name="T12" fmla="*/ 0 w 143"/>
                    <a:gd name="T13" fmla="*/ 591 h 591"/>
                    <a:gd name="T14" fmla="*/ 47 w 143"/>
                    <a:gd name="T15" fmla="*/ 591 h 591"/>
                    <a:gd name="T16" fmla="*/ 47 w 143"/>
                    <a:gd name="T17" fmla="*/ 514 h 591"/>
                    <a:gd name="T18" fmla="*/ 99 w 143"/>
                    <a:gd name="T19" fmla="*/ 514 h 591"/>
                    <a:gd name="T20" fmla="*/ 99 w 143"/>
                    <a:gd name="T21" fmla="*/ 528 h 591"/>
                    <a:gd name="T22" fmla="*/ 99 w 143"/>
                    <a:gd name="T23" fmla="*/ 591 h 591"/>
                    <a:gd name="T24" fmla="*/ 143 w 143"/>
                    <a:gd name="T25" fmla="*/ 591 h 591"/>
                    <a:gd name="T26" fmla="*/ 143 w 143"/>
                    <a:gd name="T27" fmla="*/ 378 h 591"/>
                    <a:gd name="T28" fmla="*/ 47 w 143"/>
                    <a:gd name="T29" fmla="*/ 165 h 591"/>
                    <a:gd name="T30" fmla="*/ 47 w 143"/>
                    <a:gd name="T31" fmla="*/ 165 h 591"/>
                    <a:gd name="T32" fmla="*/ 99 w 143"/>
                    <a:gd name="T33" fmla="*/ 165 h 591"/>
                    <a:gd name="T34" fmla="*/ 99 w 143"/>
                    <a:gd name="T35" fmla="*/ 180 h 591"/>
                    <a:gd name="T36" fmla="*/ 99 w 143"/>
                    <a:gd name="T37" fmla="*/ 297 h 591"/>
                    <a:gd name="T38" fmla="*/ 47 w 143"/>
                    <a:gd name="T39" fmla="*/ 297 h 591"/>
                    <a:gd name="T40" fmla="*/ 47 w 143"/>
                    <a:gd name="T41" fmla="*/ 165 h 591"/>
                    <a:gd name="T42" fmla="*/ 143 w 143"/>
                    <a:gd name="T43" fmla="*/ 0 h 591"/>
                    <a:gd name="T44" fmla="*/ 99 w 143"/>
                    <a:gd name="T45" fmla="*/ 0 h 591"/>
                    <a:gd name="T46" fmla="*/ 99 w 143"/>
                    <a:gd name="T47" fmla="*/ 8 h 591"/>
                    <a:gd name="T48" fmla="*/ 99 w 143"/>
                    <a:gd name="T49" fmla="*/ 125 h 591"/>
                    <a:gd name="T50" fmla="*/ 47 w 143"/>
                    <a:gd name="T51" fmla="*/ 125 h 591"/>
                    <a:gd name="T52" fmla="*/ 47 w 143"/>
                    <a:gd name="T53" fmla="*/ 0 h 591"/>
                    <a:gd name="T54" fmla="*/ 0 w 143"/>
                    <a:gd name="T55" fmla="*/ 0 h 591"/>
                    <a:gd name="T56" fmla="*/ 0 w 143"/>
                    <a:gd name="T57" fmla="*/ 356 h 591"/>
                    <a:gd name="T58" fmla="*/ 47 w 143"/>
                    <a:gd name="T59" fmla="*/ 356 h 591"/>
                    <a:gd name="T60" fmla="*/ 47 w 143"/>
                    <a:gd name="T61" fmla="*/ 341 h 591"/>
                    <a:gd name="T62" fmla="*/ 99 w 143"/>
                    <a:gd name="T63" fmla="*/ 341 h 591"/>
                    <a:gd name="T64" fmla="*/ 99 w 143"/>
                    <a:gd name="T65" fmla="*/ 352 h 591"/>
                    <a:gd name="T66" fmla="*/ 99 w 143"/>
                    <a:gd name="T67" fmla="*/ 356 h 591"/>
                    <a:gd name="T68" fmla="*/ 143 w 143"/>
                    <a:gd name="T69" fmla="*/ 356 h 591"/>
                    <a:gd name="T70" fmla="*/ 143 w 143"/>
                    <a:gd name="T71"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3" h="591">
                      <a:moveTo>
                        <a:pt x="143" y="378"/>
                      </a:moveTo>
                      <a:lnTo>
                        <a:pt x="99" y="378"/>
                      </a:lnTo>
                      <a:lnTo>
                        <a:pt x="99" y="473"/>
                      </a:lnTo>
                      <a:lnTo>
                        <a:pt x="47" y="473"/>
                      </a:lnTo>
                      <a:lnTo>
                        <a:pt x="47" y="378"/>
                      </a:lnTo>
                      <a:lnTo>
                        <a:pt x="0" y="378"/>
                      </a:lnTo>
                      <a:lnTo>
                        <a:pt x="0" y="591"/>
                      </a:lnTo>
                      <a:lnTo>
                        <a:pt x="47" y="591"/>
                      </a:lnTo>
                      <a:lnTo>
                        <a:pt x="47" y="514"/>
                      </a:lnTo>
                      <a:lnTo>
                        <a:pt x="99" y="514"/>
                      </a:lnTo>
                      <a:lnTo>
                        <a:pt x="99" y="528"/>
                      </a:lnTo>
                      <a:lnTo>
                        <a:pt x="99" y="591"/>
                      </a:lnTo>
                      <a:lnTo>
                        <a:pt x="143" y="591"/>
                      </a:lnTo>
                      <a:lnTo>
                        <a:pt x="143" y="378"/>
                      </a:lnTo>
                      <a:moveTo>
                        <a:pt x="47" y="165"/>
                      </a:moveTo>
                      <a:lnTo>
                        <a:pt x="47" y="165"/>
                      </a:lnTo>
                      <a:lnTo>
                        <a:pt x="99" y="165"/>
                      </a:lnTo>
                      <a:lnTo>
                        <a:pt x="99" y="180"/>
                      </a:lnTo>
                      <a:lnTo>
                        <a:pt x="99" y="297"/>
                      </a:lnTo>
                      <a:lnTo>
                        <a:pt x="47" y="297"/>
                      </a:lnTo>
                      <a:lnTo>
                        <a:pt x="47" y="165"/>
                      </a:lnTo>
                      <a:moveTo>
                        <a:pt x="143" y="0"/>
                      </a:moveTo>
                      <a:lnTo>
                        <a:pt x="99" y="0"/>
                      </a:lnTo>
                      <a:lnTo>
                        <a:pt x="99" y="8"/>
                      </a:lnTo>
                      <a:lnTo>
                        <a:pt x="99" y="125"/>
                      </a:lnTo>
                      <a:lnTo>
                        <a:pt x="47" y="125"/>
                      </a:lnTo>
                      <a:lnTo>
                        <a:pt x="47" y="0"/>
                      </a:lnTo>
                      <a:lnTo>
                        <a:pt x="0" y="0"/>
                      </a:lnTo>
                      <a:lnTo>
                        <a:pt x="0" y="356"/>
                      </a:lnTo>
                      <a:lnTo>
                        <a:pt x="47" y="356"/>
                      </a:lnTo>
                      <a:lnTo>
                        <a:pt x="47" y="341"/>
                      </a:lnTo>
                      <a:lnTo>
                        <a:pt x="99" y="341"/>
                      </a:lnTo>
                      <a:lnTo>
                        <a:pt x="99" y="352"/>
                      </a:lnTo>
                      <a:lnTo>
                        <a:pt x="99" y="356"/>
                      </a:lnTo>
                      <a:lnTo>
                        <a:pt x="143" y="356"/>
                      </a:lnTo>
                      <a:lnTo>
                        <a:pt x="14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05" name="Freeform 1580">
                  <a:extLst>
                    <a:ext uri="{FF2B5EF4-FFF2-40B4-BE49-F238E27FC236}">
                      <a16:creationId xmlns:a16="http://schemas.microsoft.com/office/drawing/2014/main" id="{3A3EE0EE-52FD-4011-8168-F88DEE08F45D}"/>
                    </a:ext>
                  </a:extLst>
                </p:cNvPr>
                <p:cNvSpPr>
                  <a:spLocks noEditPoints="1"/>
                </p:cNvSpPr>
                <p:nvPr/>
              </p:nvSpPr>
              <p:spPr bwMode="auto">
                <a:xfrm>
                  <a:off x="5577" y="3005"/>
                  <a:ext cx="791" cy="301"/>
                </a:xfrm>
                <a:custGeom>
                  <a:avLst/>
                  <a:gdLst>
                    <a:gd name="T0" fmla="*/ 38 w 215"/>
                    <a:gd name="T1" fmla="*/ 76 h 82"/>
                    <a:gd name="T2" fmla="*/ 38 w 215"/>
                    <a:gd name="T3" fmla="*/ 82 h 82"/>
                    <a:gd name="T4" fmla="*/ 48 w 215"/>
                    <a:gd name="T5" fmla="*/ 82 h 82"/>
                    <a:gd name="T6" fmla="*/ 38 w 215"/>
                    <a:gd name="T7" fmla="*/ 76 h 82"/>
                    <a:gd name="T8" fmla="*/ 17 w 215"/>
                    <a:gd name="T9" fmla="*/ 59 h 82"/>
                    <a:gd name="T10" fmla="*/ 0 w 215"/>
                    <a:gd name="T11" fmla="*/ 59 h 82"/>
                    <a:gd name="T12" fmla="*/ 0 w 215"/>
                    <a:gd name="T13" fmla="*/ 82 h 82"/>
                    <a:gd name="T14" fmla="*/ 17 w 215"/>
                    <a:gd name="T15" fmla="*/ 82 h 82"/>
                    <a:gd name="T16" fmla="*/ 17 w 215"/>
                    <a:gd name="T17" fmla="*/ 59 h 82"/>
                    <a:gd name="T18" fmla="*/ 133 w 215"/>
                    <a:gd name="T19" fmla="*/ 59 h 82"/>
                    <a:gd name="T20" fmla="*/ 118 w 215"/>
                    <a:gd name="T21" fmla="*/ 59 h 82"/>
                    <a:gd name="T22" fmla="*/ 116 w 215"/>
                    <a:gd name="T23" fmla="*/ 64 h 82"/>
                    <a:gd name="T24" fmla="*/ 116 w 215"/>
                    <a:gd name="T25" fmla="*/ 82 h 82"/>
                    <a:gd name="T26" fmla="*/ 133 w 215"/>
                    <a:gd name="T27" fmla="*/ 82 h 82"/>
                    <a:gd name="T28" fmla="*/ 133 w 215"/>
                    <a:gd name="T29" fmla="*/ 59 h 82"/>
                    <a:gd name="T30" fmla="*/ 172 w 215"/>
                    <a:gd name="T31" fmla="*/ 39 h 82"/>
                    <a:gd name="T32" fmla="*/ 172 w 215"/>
                    <a:gd name="T33" fmla="*/ 59 h 82"/>
                    <a:gd name="T34" fmla="*/ 155 w 215"/>
                    <a:gd name="T35" fmla="*/ 59 h 82"/>
                    <a:gd name="T36" fmla="*/ 155 w 215"/>
                    <a:gd name="T37" fmla="*/ 59 h 82"/>
                    <a:gd name="T38" fmla="*/ 155 w 215"/>
                    <a:gd name="T39" fmla="*/ 59 h 82"/>
                    <a:gd name="T40" fmla="*/ 155 w 215"/>
                    <a:gd name="T41" fmla="*/ 82 h 82"/>
                    <a:gd name="T42" fmla="*/ 172 w 215"/>
                    <a:gd name="T43" fmla="*/ 82 h 82"/>
                    <a:gd name="T44" fmla="*/ 172 w 215"/>
                    <a:gd name="T45" fmla="*/ 39 h 82"/>
                    <a:gd name="T46" fmla="*/ 215 w 215"/>
                    <a:gd name="T47" fmla="*/ 0 h 82"/>
                    <a:gd name="T48" fmla="*/ 198 w 215"/>
                    <a:gd name="T49" fmla="*/ 0 h 82"/>
                    <a:gd name="T50" fmla="*/ 193 w 215"/>
                    <a:gd name="T51" fmla="*/ 1 h 82"/>
                    <a:gd name="T52" fmla="*/ 193 w 215"/>
                    <a:gd name="T53" fmla="*/ 82 h 82"/>
                    <a:gd name="T54" fmla="*/ 215 w 215"/>
                    <a:gd name="T55" fmla="*/ 82 h 82"/>
                    <a:gd name="T56" fmla="*/ 215 w 215"/>
                    <a:gd name="T57"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5" h="82">
                      <a:moveTo>
                        <a:pt x="38" y="76"/>
                      </a:moveTo>
                      <a:cubicBezTo>
                        <a:pt x="38" y="82"/>
                        <a:pt x="38" y="82"/>
                        <a:pt x="38" y="82"/>
                      </a:cubicBezTo>
                      <a:cubicBezTo>
                        <a:pt x="48" y="82"/>
                        <a:pt x="48" y="82"/>
                        <a:pt x="48" y="82"/>
                      </a:cubicBezTo>
                      <a:cubicBezTo>
                        <a:pt x="45" y="81"/>
                        <a:pt x="41" y="79"/>
                        <a:pt x="38" y="76"/>
                      </a:cubicBezTo>
                      <a:moveTo>
                        <a:pt x="17" y="59"/>
                      </a:moveTo>
                      <a:cubicBezTo>
                        <a:pt x="0" y="59"/>
                        <a:pt x="0" y="59"/>
                        <a:pt x="0" y="59"/>
                      </a:cubicBezTo>
                      <a:cubicBezTo>
                        <a:pt x="0" y="82"/>
                        <a:pt x="0" y="82"/>
                        <a:pt x="0" y="82"/>
                      </a:cubicBezTo>
                      <a:cubicBezTo>
                        <a:pt x="17" y="82"/>
                        <a:pt x="17" y="82"/>
                        <a:pt x="17" y="82"/>
                      </a:cubicBezTo>
                      <a:cubicBezTo>
                        <a:pt x="17" y="59"/>
                        <a:pt x="17" y="59"/>
                        <a:pt x="17" y="59"/>
                      </a:cubicBezTo>
                      <a:moveTo>
                        <a:pt x="133" y="59"/>
                      </a:moveTo>
                      <a:cubicBezTo>
                        <a:pt x="118" y="59"/>
                        <a:pt x="118" y="59"/>
                        <a:pt x="118" y="59"/>
                      </a:cubicBezTo>
                      <a:cubicBezTo>
                        <a:pt x="117" y="60"/>
                        <a:pt x="117" y="62"/>
                        <a:pt x="116" y="64"/>
                      </a:cubicBezTo>
                      <a:cubicBezTo>
                        <a:pt x="116" y="82"/>
                        <a:pt x="116" y="82"/>
                        <a:pt x="116" y="82"/>
                      </a:cubicBezTo>
                      <a:cubicBezTo>
                        <a:pt x="133" y="82"/>
                        <a:pt x="133" y="82"/>
                        <a:pt x="133" y="82"/>
                      </a:cubicBezTo>
                      <a:cubicBezTo>
                        <a:pt x="133" y="59"/>
                        <a:pt x="133" y="59"/>
                        <a:pt x="133" y="59"/>
                      </a:cubicBezTo>
                      <a:moveTo>
                        <a:pt x="172" y="39"/>
                      </a:moveTo>
                      <a:cubicBezTo>
                        <a:pt x="171" y="50"/>
                        <a:pt x="172" y="59"/>
                        <a:pt x="172" y="59"/>
                      </a:cubicBezTo>
                      <a:cubicBezTo>
                        <a:pt x="155" y="59"/>
                        <a:pt x="155" y="59"/>
                        <a:pt x="155" y="59"/>
                      </a:cubicBezTo>
                      <a:cubicBezTo>
                        <a:pt x="155" y="59"/>
                        <a:pt x="155" y="59"/>
                        <a:pt x="155" y="59"/>
                      </a:cubicBezTo>
                      <a:cubicBezTo>
                        <a:pt x="155" y="59"/>
                        <a:pt x="155" y="59"/>
                        <a:pt x="155" y="59"/>
                      </a:cubicBezTo>
                      <a:cubicBezTo>
                        <a:pt x="155" y="82"/>
                        <a:pt x="155" y="82"/>
                        <a:pt x="155" y="82"/>
                      </a:cubicBezTo>
                      <a:cubicBezTo>
                        <a:pt x="172" y="82"/>
                        <a:pt x="172" y="82"/>
                        <a:pt x="172" y="82"/>
                      </a:cubicBezTo>
                      <a:cubicBezTo>
                        <a:pt x="172" y="39"/>
                        <a:pt x="172" y="39"/>
                        <a:pt x="172" y="39"/>
                      </a:cubicBezTo>
                      <a:moveTo>
                        <a:pt x="215" y="0"/>
                      </a:moveTo>
                      <a:cubicBezTo>
                        <a:pt x="210" y="0"/>
                        <a:pt x="205" y="0"/>
                        <a:pt x="198" y="0"/>
                      </a:cubicBezTo>
                      <a:cubicBezTo>
                        <a:pt x="197" y="0"/>
                        <a:pt x="195" y="0"/>
                        <a:pt x="193" y="1"/>
                      </a:cubicBezTo>
                      <a:cubicBezTo>
                        <a:pt x="193" y="82"/>
                        <a:pt x="193" y="82"/>
                        <a:pt x="193" y="82"/>
                      </a:cubicBezTo>
                      <a:cubicBezTo>
                        <a:pt x="215" y="82"/>
                        <a:pt x="215" y="82"/>
                        <a:pt x="215" y="82"/>
                      </a:cubicBezTo>
                      <a:cubicBezTo>
                        <a:pt x="215" y="0"/>
                        <a:pt x="215" y="0"/>
                        <a:pt x="215" y="0"/>
                      </a:cubicBezTo>
                    </a:path>
                  </a:pathLst>
                </a:custGeom>
                <a:solidFill>
                  <a:srgbClr val="F5FA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06" name="Freeform 1581">
                  <a:extLst>
                    <a:ext uri="{FF2B5EF4-FFF2-40B4-BE49-F238E27FC236}">
                      <a16:creationId xmlns:a16="http://schemas.microsoft.com/office/drawing/2014/main" id="{51CF65B7-069A-45F3-ADB8-2F5EBEBCAA43}"/>
                    </a:ext>
                  </a:extLst>
                </p:cNvPr>
                <p:cNvSpPr>
                  <a:spLocks/>
                </p:cNvSpPr>
                <p:nvPr/>
              </p:nvSpPr>
              <p:spPr bwMode="auto">
                <a:xfrm>
                  <a:off x="5639" y="3222"/>
                  <a:ext cx="78" cy="84"/>
                </a:xfrm>
                <a:custGeom>
                  <a:avLst/>
                  <a:gdLst>
                    <a:gd name="T0" fmla="*/ 9 w 21"/>
                    <a:gd name="T1" fmla="*/ 0 h 23"/>
                    <a:gd name="T2" fmla="*/ 0 w 21"/>
                    <a:gd name="T3" fmla="*/ 0 h 23"/>
                    <a:gd name="T4" fmla="*/ 0 w 21"/>
                    <a:gd name="T5" fmla="*/ 23 h 23"/>
                    <a:gd name="T6" fmla="*/ 21 w 21"/>
                    <a:gd name="T7" fmla="*/ 23 h 23"/>
                    <a:gd name="T8" fmla="*/ 21 w 21"/>
                    <a:gd name="T9" fmla="*/ 17 h 23"/>
                    <a:gd name="T10" fmla="*/ 9 w 21"/>
                    <a:gd name="T11" fmla="*/ 0 h 23"/>
                  </a:gdLst>
                  <a:ahLst/>
                  <a:cxnLst>
                    <a:cxn ang="0">
                      <a:pos x="T0" y="T1"/>
                    </a:cxn>
                    <a:cxn ang="0">
                      <a:pos x="T2" y="T3"/>
                    </a:cxn>
                    <a:cxn ang="0">
                      <a:pos x="T4" y="T5"/>
                    </a:cxn>
                    <a:cxn ang="0">
                      <a:pos x="T6" y="T7"/>
                    </a:cxn>
                    <a:cxn ang="0">
                      <a:pos x="T8" y="T9"/>
                    </a:cxn>
                    <a:cxn ang="0">
                      <a:pos x="T10" y="T11"/>
                    </a:cxn>
                  </a:cxnLst>
                  <a:rect l="0" t="0" r="r" b="b"/>
                  <a:pathLst>
                    <a:path w="21" h="23">
                      <a:moveTo>
                        <a:pt x="9" y="0"/>
                      </a:moveTo>
                      <a:cubicBezTo>
                        <a:pt x="0" y="0"/>
                        <a:pt x="0" y="0"/>
                        <a:pt x="0" y="0"/>
                      </a:cubicBezTo>
                      <a:cubicBezTo>
                        <a:pt x="0" y="23"/>
                        <a:pt x="0" y="23"/>
                        <a:pt x="0" y="23"/>
                      </a:cubicBezTo>
                      <a:cubicBezTo>
                        <a:pt x="21" y="23"/>
                        <a:pt x="21" y="23"/>
                        <a:pt x="21" y="23"/>
                      </a:cubicBezTo>
                      <a:cubicBezTo>
                        <a:pt x="21" y="17"/>
                        <a:pt x="21" y="17"/>
                        <a:pt x="21" y="17"/>
                      </a:cubicBezTo>
                      <a:cubicBezTo>
                        <a:pt x="16" y="12"/>
                        <a:pt x="12" y="7"/>
                        <a:pt x="9" y="0"/>
                      </a:cubicBezTo>
                    </a:path>
                  </a:pathLst>
                </a:custGeom>
                <a:solidFill>
                  <a:srgbClr val="D3D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07" name="Freeform 1582">
                  <a:extLst>
                    <a:ext uri="{FF2B5EF4-FFF2-40B4-BE49-F238E27FC236}">
                      <a16:creationId xmlns:a16="http://schemas.microsoft.com/office/drawing/2014/main" id="{C940EEFA-8DAD-4584-B1BC-3A33728D86F7}"/>
                    </a:ext>
                  </a:extLst>
                </p:cNvPr>
                <p:cNvSpPr>
                  <a:spLocks/>
                </p:cNvSpPr>
                <p:nvPr/>
              </p:nvSpPr>
              <p:spPr bwMode="auto">
                <a:xfrm>
                  <a:off x="5930" y="3240"/>
                  <a:ext cx="74" cy="66"/>
                </a:xfrm>
                <a:custGeom>
                  <a:avLst/>
                  <a:gdLst>
                    <a:gd name="T0" fmla="*/ 20 w 20"/>
                    <a:gd name="T1" fmla="*/ 0 h 18"/>
                    <a:gd name="T2" fmla="*/ 0 w 20"/>
                    <a:gd name="T3" fmla="*/ 18 h 18"/>
                    <a:gd name="T4" fmla="*/ 20 w 20"/>
                    <a:gd name="T5" fmla="*/ 18 h 18"/>
                    <a:gd name="T6" fmla="*/ 20 w 20"/>
                    <a:gd name="T7" fmla="*/ 0 h 18"/>
                  </a:gdLst>
                  <a:ahLst/>
                  <a:cxnLst>
                    <a:cxn ang="0">
                      <a:pos x="T0" y="T1"/>
                    </a:cxn>
                    <a:cxn ang="0">
                      <a:pos x="T2" y="T3"/>
                    </a:cxn>
                    <a:cxn ang="0">
                      <a:pos x="T4" y="T5"/>
                    </a:cxn>
                    <a:cxn ang="0">
                      <a:pos x="T6" y="T7"/>
                    </a:cxn>
                  </a:cxnLst>
                  <a:rect l="0" t="0" r="r" b="b"/>
                  <a:pathLst>
                    <a:path w="20" h="18">
                      <a:moveTo>
                        <a:pt x="20" y="0"/>
                      </a:moveTo>
                      <a:cubicBezTo>
                        <a:pt x="15" y="8"/>
                        <a:pt x="8" y="15"/>
                        <a:pt x="0" y="18"/>
                      </a:cubicBezTo>
                      <a:cubicBezTo>
                        <a:pt x="20" y="18"/>
                        <a:pt x="20" y="18"/>
                        <a:pt x="20" y="18"/>
                      </a:cubicBezTo>
                      <a:cubicBezTo>
                        <a:pt x="20" y="0"/>
                        <a:pt x="20" y="0"/>
                        <a:pt x="20" y="0"/>
                      </a:cubicBezTo>
                    </a:path>
                  </a:pathLst>
                </a:custGeom>
                <a:solidFill>
                  <a:srgbClr val="D3D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08" name="Rectangle 1583">
                  <a:extLst>
                    <a:ext uri="{FF2B5EF4-FFF2-40B4-BE49-F238E27FC236}">
                      <a16:creationId xmlns:a16="http://schemas.microsoft.com/office/drawing/2014/main" id="{E3E7D019-81C0-49D6-97DD-83CD67F5B522}"/>
                    </a:ext>
                  </a:extLst>
                </p:cNvPr>
                <p:cNvSpPr>
                  <a:spLocks noChangeArrowheads="1"/>
                </p:cNvSpPr>
                <p:nvPr/>
              </p:nvSpPr>
              <p:spPr bwMode="auto">
                <a:xfrm>
                  <a:off x="6066" y="3222"/>
                  <a:ext cx="81" cy="84"/>
                </a:xfrm>
                <a:prstGeom prst="rect">
                  <a:avLst/>
                </a:prstGeom>
                <a:solidFill>
                  <a:srgbClr val="D3D6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09" name="Rectangle 1584">
                  <a:extLst>
                    <a:ext uri="{FF2B5EF4-FFF2-40B4-BE49-F238E27FC236}">
                      <a16:creationId xmlns:a16="http://schemas.microsoft.com/office/drawing/2014/main" id="{CFF04278-DEEC-429B-ACB9-1D19D5EA56AD}"/>
                    </a:ext>
                  </a:extLst>
                </p:cNvPr>
                <p:cNvSpPr>
                  <a:spLocks noChangeArrowheads="1"/>
                </p:cNvSpPr>
                <p:nvPr/>
              </p:nvSpPr>
              <p:spPr bwMode="auto">
                <a:xfrm>
                  <a:off x="6066" y="3222"/>
                  <a:ext cx="81"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10" name="Freeform 1585">
                  <a:extLst>
                    <a:ext uri="{FF2B5EF4-FFF2-40B4-BE49-F238E27FC236}">
                      <a16:creationId xmlns:a16="http://schemas.microsoft.com/office/drawing/2014/main" id="{A47F8C3E-400A-4751-A6D0-868B6F85E3C2}"/>
                    </a:ext>
                  </a:extLst>
                </p:cNvPr>
                <p:cNvSpPr>
                  <a:spLocks/>
                </p:cNvSpPr>
                <p:nvPr/>
              </p:nvSpPr>
              <p:spPr bwMode="auto">
                <a:xfrm>
                  <a:off x="6210" y="3009"/>
                  <a:ext cx="77" cy="297"/>
                </a:xfrm>
                <a:custGeom>
                  <a:avLst/>
                  <a:gdLst>
                    <a:gd name="T0" fmla="*/ 21 w 21"/>
                    <a:gd name="T1" fmla="*/ 0 h 81"/>
                    <a:gd name="T2" fmla="*/ 0 w 21"/>
                    <a:gd name="T3" fmla="*/ 38 h 81"/>
                    <a:gd name="T4" fmla="*/ 0 w 21"/>
                    <a:gd name="T5" fmla="*/ 81 h 81"/>
                    <a:gd name="T6" fmla="*/ 21 w 21"/>
                    <a:gd name="T7" fmla="*/ 81 h 81"/>
                    <a:gd name="T8" fmla="*/ 21 w 21"/>
                    <a:gd name="T9" fmla="*/ 0 h 81"/>
                  </a:gdLst>
                  <a:ahLst/>
                  <a:cxnLst>
                    <a:cxn ang="0">
                      <a:pos x="T0" y="T1"/>
                    </a:cxn>
                    <a:cxn ang="0">
                      <a:pos x="T2" y="T3"/>
                    </a:cxn>
                    <a:cxn ang="0">
                      <a:pos x="T4" y="T5"/>
                    </a:cxn>
                    <a:cxn ang="0">
                      <a:pos x="T6" y="T7"/>
                    </a:cxn>
                    <a:cxn ang="0">
                      <a:pos x="T8" y="T9"/>
                    </a:cxn>
                  </a:cxnLst>
                  <a:rect l="0" t="0" r="r" b="b"/>
                  <a:pathLst>
                    <a:path w="21" h="81">
                      <a:moveTo>
                        <a:pt x="21" y="0"/>
                      </a:moveTo>
                      <a:cubicBezTo>
                        <a:pt x="6" y="3"/>
                        <a:pt x="1" y="22"/>
                        <a:pt x="0" y="38"/>
                      </a:cubicBezTo>
                      <a:cubicBezTo>
                        <a:pt x="0" y="81"/>
                        <a:pt x="0" y="81"/>
                        <a:pt x="0" y="81"/>
                      </a:cubicBezTo>
                      <a:cubicBezTo>
                        <a:pt x="21" y="81"/>
                        <a:pt x="21" y="81"/>
                        <a:pt x="21" y="81"/>
                      </a:cubicBezTo>
                      <a:cubicBezTo>
                        <a:pt x="21" y="0"/>
                        <a:pt x="21" y="0"/>
                        <a:pt x="21" y="0"/>
                      </a:cubicBezTo>
                    </a:path>
                  </a:pathLst>
                </a:custGeom>
                <a:solidFill>
                  <a:srgbClr val="D3D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11" name="Freeform 1586">
                  <a:extLst>
                    <a:ext uri="{FF2B5EF4-FFF2-40B4-BE49-F238E27FC236}">
                      <a16:creationId xmlns:a16="http://schemas.microsoft.com/office/drawing/2014/main" id="{3EF4CFAE-B8B1-4B19-BC90-1799FFC7973E}"/>
                    </a:ext>
                  </a:extLst>
                </p:cNvPr>
                <p:cNvSpPr>
                  <a:spLocks noEditPoints="1"/>
                </p:cNvSpPr>
                <p:nvPr/>
              </p:nvSpPr>
              <p:spPr bwMode="auto">
                <a:xfrm>
                  <a:off x="6368" y="3005"/>
                  <a:ext cx="191" cy="301"/>
                </a:xfrm>
                <a:custGeom>
                  <a:avLst/>
                  <a:gdLst>
                    <a:gd name="T0" fmla="*/ 52 w 52"/>
                    <a:gd name="T1" fmla="*/ 62 h 82"/>
                    <a:gd name="T2" fmla="*/ 44 w 52"/>
                    <a:gd name="T3" fmla="*/ 62 h 82"/>
                    <a:gd name="T4" fmla="*/ 37 w 52"/>
                    <a:gd name="T5" fmla="*/ 72 h 82"/>
                    <a:gd name="T6" fmla="*/ 37 w 52"/>
                    <a:gd name="T7" fmla="*/ 82 h 82"/>
                    <a:gd name="T8" fmla="*/ 52 w 52"/>
                    <a:gd name="T9" fmla="*/ 82 h 82"/>
                    <a:gd name="T10" fmla="*/ 52 w 52"/>
                    <a:gd name="T11" fmla="*/ 62 h 82"/>
                    <a:gd name="T12" fmla="*/ 3 w 52"/>
                    <a:gd name="T13" fmla="*/ 0 h 82"/>
                    <a:gd name="T14" fmla="*/ 0 w 52"/>
                    <a:gd name="T15" fmla="*/ 0 h 82"/>
                    <a:gd name="T16" fmla="*/ 0 w 52"/>
                    <a:gd name="T17" fmla="*/ 82 h 82"/>
                    <a:gd name="T18" fmla="*/ 1 w 52"/>
                    <a:gd name="T19" fmla="*/ 82 h 82"/>
                    <a:gd name="T20" fmla="*/ 16 w 52"/>
                    <a:gd name="T21" fmla="*/ 72 h 82"/>
                    <a:gd name="T22" fmla="*/ 16 w 52"/>
                    <a:gd name="T23" fmla="*/ 10 h 82"/>
                    <a:gd name="T24" fmla="*/ 3 w 52"/>
                    <a:gd name="T25"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82">
                      <a:moveTo>
                        <a:pt x="52" y="62"/>
                      </a:moveTo>
                      <a:cubicBezTo>
                        <a:pt x="44" y="62"/>
                        <a:pt x="44" y="62"/>
                        <a:pt x="44" y="62"/>
                      </a:cubicBezTo>
                      <a:cubicBezTo>
                        <a:pt x="42" y="65"/>
                        <a:pt x="40" y="69"/>
                        <a:pt x="37" y="72"/>
                      </a:cubicBezTo>
                      <a:cubicBezTo>
                        <a:pt x="37" y="82"/>
                        <a:pt x="37" y="82"/>
                        <a:pt x="37" y="82"/>
                      </a:cubicBezTo>
                      <a:cubicBezTo>
                        <a:pt x="52" y="82"/>
                        <a:pt x="52" y="82"/>
                        <a:pt x="52" y="82"/>
                      </a:cubicBezTo>
                      <a:cubicBezTo>
                        <a:pt x="52" y="62"/>
                        <a:pt x="52" y="62"/>
                        <a:pt x="52" y="62"/>
                      </a:cubicBezTo>
                      <a:moveTo>
                        <a:pt x="3" y="0"/>
                      </a:moveTo>
                      <a:cubicBezTo>
                        <a:pt x="2" y="0"/>
                        <a:pt x="1" y="0"/>
                        <a:pt x="0" y="0"/>
                      </a:cubicBezTo>
                      <a:cubicBezTo>
                        <a:pt x="0" y="82"/>
                        <a:pt x="0" y="82"/>
                        <a:pt x="0" y="82"/>
                      </a:cubicBezTo>
                      <a:cubicBezTo>
                        <a:pt x="1" y="82"/>
                        <a:pt x="1" y="82"/>
                        <a:pt x="1" y="82"/>
                      </a:cubicBezTo>
                      <a:cubicBezTo>
                        <a:pt x="7" y="80"/>
                        <a:pt x="12" y="76"/>
                        <a:pt x="16" y="72"/>
                      </a:cubicBezTo>
                      <a:cubicBezTo>
                        <a:pt x="16" y="10"/>
                        <a:pt x="16" y="10"/>
                        <a:pt x="16" y="10"/>
                      </a:cubicBezTo>
                      <a:cubicBezTo>
                        <a:pt x="12" y="6"/>
                        <a:pt x="8" y="2"/>
                        <a:pt x="3" y="0"/>
                      </a:cubicBezTo>
                    </a:path>
                  </a:pathLst>
                </a:custGeom>
                <a:solidFill>
                  <a:srgbClr val="E1E8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12" name="Freeform 1587">
                  <a:extLst>
                    <a:ext uri="{FF2B5EF4-FFF2-40B4-BE49-F238E27FC236}">
                      <a16:creationId xmlns:a16="http://schemas.microsoft.com/office/drawing/2014/main" id="{FDA8C720-5999-4712-B696-59F44E08F292}"/>
                    </a:ext>
                  </a:extLst>
                </p:cNvPr>
                <p:cNvSpPr>
                  <a:spLocks noEditPoints="1"/>
                </p:cNvSpPr>
                <p:nvPr/>
              </p:nvSpPr>
              <p:spPr bwMode="auto">
                <a:xfrm>
                  <a:off x="6427" y="3042"/>
                  <a:ext cx="77" cy="264"/>
                </a:xfrm>
                <a:custGeom>
                  <a:avLst/>
                  <a:gdLst>
                    <a:gd name="T0" fmla="*/ 21 w 21"/>
                    <a:gd name="T1" fmla="*/ 62 h 72"/>
                    <a:gd name="T2" fmla="*/ 7 w 21"/>
                    <a:gd name="T3" fmla="*/ 72 h 72"/>
                    <a:gd name="T4" fmla="*/ 21 w 21"/>
                    <a:gd name="T5" fmla="*/ 72 h 72"/>
                    <a:gd name="T6" fmla="*/ 21 w 21"/>
                    <a:gd name="T7" fmla="*/ 62 h 72"/>
                    <a:gd name="T8" fmla="*/ 0 w 21"/>
                    <a:gd name="T9" fmla="*/ 0 h 72"/>
                    <a:gd name="T10" fmla="*/ 0 w 21"/>
                    <a:gd name="T11" fmla="*/ 62 h 72"/>
                    <a:gd name="T12" fmla="*/ 11 w 21"/>
                    <a:gd name="T13" fmla="*/ 31 h 72"/>
                    <a:gd name="T14" fmla="*/ 0 w 21"/>
                    <a:gd name="T15" fmla="*/ 0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72">
                      <a:moveTo>
                        <a:pt x="21" y="62"/>
                      </a:moveTo>
                      <a:cubicBezTo>
                        <a:pt x="17" y="66"/>
                        <a:pt x="12" y="70"/>
                        <a:pt x="7" y="72"/>
                      </a:cubicBezTo>
                      <a:cubicBezTo>
                        <a:pt x="21" y="72"/>
                        <a:pt x="21" y="72"/>
                        <a:pt x="21" y="72"/>
                      </a:cubicBezTo>
                      <a:cubicBezTo>
                        <a:pt x="21" y="62"/>
                        <a:pt x="21" y="62"/>
                        <a:pt x="21" y="62"/>
                      </a:cubicBezTo>
                      <a:moveTo>
                        <a:pt x="0" y="0"/>
                      </a:moveTo>
                      <a:cubicBezTo>
                        <a:pt x="0" y="62"/>
                        <a:pt x="0" y="62"/>
                        <a:pt x="0" y="62"/>
                      </a:cubicBezTo>
                      <a:cubicBezTo>
                        <a:pt x="7" y="54"/>
                        <a:pt x="11" y="43"/>
                        <a:pt x="11" y="31"/>
                      </a:cubicBezTo>
                      <a:cubicBezTo>
                        <a:pt x="11" y="19"/>
                        <a:pt x="7" y="8"/>
                        <a:pt x="0" y="0"/>
                      </a:cubicBezTo>
                    </a:path>
                  </a:pathLst>
                </a:custGeom>
                <a:solidFill>
                  <a:srgbClr val="D3D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13" name="Freeform 1588">
                  <a:extLst>
                    <a:ext uri="{FF2B5EF4-FFF2-40B4-BE49-F238E27FC236}">
                      <a16:creationId xmlns:a16="http://schemas.microsoft.com/office/drawing/2014/main" id="{6C89C761-11A6-4D07-A980-84FB991BA5DD}"/>
                    </a:ext>
                  </a:extLst>
                </p:cNvPr>
                <p:cNvSpPr>
                  <a:spLocks/>
                </p:cNvSpPr>
                <p:nvPr/>
              </p:nvSpPr>
              <p:spPr bwMode="auto">
                <a:xfrm>
                  <a:off x="5735" y="1725"/>
                  <a:ext cx="55" cy="125"/>
                </a:xfrm>
                <a:custGeom>
                  <a:avLst/>
                  <a:gdLst>
                    <a:gd name="T0" fmla="*/ 0 w 55"/>
                    <a:gd name="T1" fmla="*/ 0 h 125"/>
                    <a:gd name="T2" fmla="*/ 0 w 55"/>
                    <a:gd name="T3" fmla="*/ 0 h 125"/>
                    <a:gd name="T4" fmla="*/ 0 w 55"/>
                    <a:gd name="T5" fmla="*/ 125 h 125"/>
                    <a:gd name="T6" fmla="*/ 55 w 55"/>
                    <a:gd name="T7" fmla="*/ 125 h 125"/>
                    <a:gd name="T8" fmla="*/ 55 w 55"/>
                    <a:gd name="T9" fmla="*/ 8 h 125"/>
                    <a:gd name="T10" fmla="*/ 0 w 55"/>
                    <a:gd name="T11" fmla="*/ 8 h 125"/>
                    <a:gd name="T12" fmla="*/ 0 w 55"/>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55" h="125">
                      <a:moveTo>
                        <a:pt x="0" y="0"/>
                      </a:moveTo>
                      <a:lnTo>
                        <a:pt x="0" y="0"/>
                      </a:lnTo>
                      <a:lnTo>
                        <a:pt x="0" y="125"/>
                      </a:lnTo>
                      <a:lnTo>
                        <a:pt x="55" y="125"/>
                      </a:lnTo>
                      <a:lnTo>
                        <a:pt x="55" y="8"/>
                      </a:lnTo>
                      <a:lnTo>
                        <a:pt x="0" y="8"/>
                      </a:lnTo>
                      <a:lnTo>
                        <a:pt x="0" y="0"/>
                      </a:lnTo>
                      <a:close/>
                    </a:path>
                  </a:pathLst>
                </a:custGeom>
                <a:solidFill>
                  <a:srgbClr val="EDF2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14" name="Freeform 1589">
                  <a:extLst>
                    <a:ext uri="{FF2B5EF4-FFF2-40B4-BE49-F238E27FC236}">
                      <a16:creationId xmlns:a16="http://schemas.microsoft.com/office/drawing/2014/main" id="{3174BD07-812E-4F02-BBEF-708697DA3853}"/>
                    </a:ext>
                  </a:extLst>
                </p:cNvPr>
                <p:cNvSpPr>
                  <a:spLocks/>
                </p:cNvSpPr>
                <p:nvPr/>
              </p:nvSpPr>
              <p:spPr bwMode="auto">
                <a:xfrm>
                  <a:off x="5735" y="1725"/>
                  <a:ext cx="55" cy="125"/>
                </a:xfrm>
                <a:custGeom>
                  <a:avLst/>
                  <a:gdLst>
                    <a:gd name="T0" fmla="*/ 0 w 55"/>
                    <a:gd name="T1" fmla="*/ 0 h 125"/>
                    <a:gd name="T2" fmla="*/ 0 w 55"/>
                    <a:gd name="T3" fmla="*/ 0 h 125"/>
                    <a:gd name="T4" fmla="*/ 0 w 55"/>
                    <a:gd name="T5" fmla="*/ 125 h 125"/>
                    <a:gd name="T6" fmla="*/ 55 w 55"/>
                    <a:gd name="T7" fmla="*/ 125 h 125"/>
                    <a:gd name="T8" fmla="*/ 55 w 55"/>
                    <a:gd name="T9" fmla="*/ 8 h 125"/>
                    <a:gd name="T10" fmla="*/ 0 w 55"/>
                    <a:gd name="T11" fmla="*/ 8 h 125"/>
                    <a:gd name="T12" fmla="*/ 0 w 55"/>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55" h="125">
                      <a:moveTo>
                        <a:pt x="0" y="0"/>
                      </a:moveTo>
                      <a:lnTo>
                        <a:pt x="0" y="0"/>
                      </a:lnTo>
                      <a:lnTo>
                        <a:pt x="0" y="125"/>
                      </a:lnTo>
                      <a:lnTo>
                        <a:pt x="55" y="125"/>
                      </a:lnTo>
                      <a:lnTo>
                        <a:pt x="55" y="8"/>
                      </a:lnTo>
                      <a:lnTo>
                        <a:pt x="0" y="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15" name="Freeform 1590">
                  <a:extLst>
                    <a:ext uri="{FF2B5EF4-FFF2-40B4-BE49-F238E27FC236}">
                      <a16:creationId xmlns:a16="http://schemas.microsoft.com/office/drawing/2014/main" id="{702590A6-4A3B-445C-AF6C-62ECF81193FE}"/>
                    </a:ext>
                  </a:extLst>
                </p:cNvPr>
                <p:cNvSpPr>
                  <a:spLocks/>
                </p:cNvSpPr>
                <p:nvPr/>
              </p:nvSpPr>
              <p:spPr bwMode="auto">
                <a:xfrm>
                  <a:off x="5827" y="1725"/>
                  <a:ext cx="52" cy="125"/>
                </a:xfrm>
                <a:custGeom>
                  <a:avLst/>
                  <a:gdLst>
                    <a:gd name="T0" fmla="*/ 0 w 52"/>
                    <a:gd name="T1" fmla="*/ 0 h 125"/>
                    <a:gd name="T2" fmla="*/ 0 w 52"/>
                    <a:gd name="T3" fmla="*/ 0 h 125"/>
                    <a:gd name="T4" fmla="*/ 0 w 52"/>
                    <a:gd name="T5" fmla="*/ 125 h 125"/>
                    <a:gd name="T6" fmla="*/ 52 w 52"/>
                    <a:gd name="T7" fmla="*/ 125 h 125"/>
                    <a:gd name="T8" fmla="*/ 52 w 52"/>
                    <a:gd name="T9" fmla="*/ 8 h 125"/>
                    <a:gd name="T10" fmla="*/ 0 w 52"/>
                    <a:gd name="T11" fmla="*/ 8 h 125"/>
                    <a:gd name="T12" fmla="*/ 0 w 52"/>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52" h="125">
                      <a:moveTo>
                        <a:pt x="0" y="0"/>
                      </a:moveTo>
                      <a:lnTo>
                        <a:pt x="0" y="0"/>
                      </a:lnTo>
                      <a:lnTo>
                        <a:pt x="0" y="125"/>
                      </a:lnTo>
                      <a:lnTo>
                        <a:pt x="52" y="125"/>
                      </a:lnTo>
                      <a:lnTo>
                        <a:pt x="52" y="8"/>
                      </a:lnTo>
                      <a:lnTo>
                        <a:pt x="0" y="8"/>
                      </a:lnTo>
                      <a:lnTo>
                        <a:pt x="0" y="0"/>
                      </a:lnTo>
                      <a:close/>
                    </a:path>
                  </a:pathLst>
                </a:custGeom>
                <a:solidFill>
                  <a:srgbClr val="EDF2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16" name="Freeform 1591">
                  <a:extLst>
                    <a:ext uri="{FF2B5EF4-FFF2-40B4-BE49-F238E27FC236}">
                      <a16:creationId xmlns:a16="http://schemas.microsoft.com/office/drawing/2014/main" id="{51ECF4F1-AC61-44FD-AB6F-D2DF71F7A552}"/>
                    </a:ext>
                  </a:extLst>
                </p:cNvPr>
                <p:cNvSpPr>
                  <a:spLocks/>
                </p:cNvSpPr>
                <p:nvPr/>
              </p:nvSpPr>
              <p:spPr bwMode="auto">
                <a:xfrm>
                  <a:off x="5827" y="1725"/>
                  <a:ext cx="52" cy="125"/>
                </a:xfrm>
                <a:custGeom>
                  <a:avLst/>
                  <a:gdLst>
                    <a:gd name="T0" fmla="*/ 0 w 52"/>
                    <a:gd name="T1" fmla="*/ 0 h 125"/>
                    <a:gd name="T2" fmla="*/ 0 w 52"/>
                    <a:gd name="T3" fmla="*/ 0 h 125"/>
                    <a:gd name="T4" fmla="*/ 0 w 52"/>
                    <a:gd name="T5" fmla="*/ 125 h 125"/>
                    <a:gd name="T6" fmla="*/ 52 w 52"/>
                    <a:gd name="T7" fmla="*/ 125 h 125"/>
                    <a:gd name="T8" fmla="*/ 52 w 52"/>
                    <a:gd name="T9" fmla="*/ 8 h 125"/>
                    <a:gd name="T10" fmla="*/ 0 w 52"/>
                    <a:gd name="T11" fmla="*/ 8 h 125"/>
                    <a:gd name="T12" fmla="*/ 0 w 52"/>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52" h="125">
                      <a:moveTo>
                        <a:pt x="0" y="0"/>
                      </a:moveTo>
                      <a:lnTo>
                        <a:pt x="0" y="0"/>
                      </a:lnTo>
                      <a:lnTo>
                        <a:pt x="0" y="125"/>
                      </a:lnTo>
                      <a:lnTo>
                        <a:pt x="52" y="125"/>
                      </a:lnTo>
                      <a:lnTo>
                        <a:pt x="52" y="8"/>
                      </a:lnTo>
                      <a:lnTo>
                        <a:pt x="0" y="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17" name="Freeform 1592">
                  <a:extLst>
                    <a:ext uri="{FF2B5EF4-FFF2-40B4-BE49-F238E27FC236}">
                      <a16:creationId xmlns:a16="http://schemas.microsoft.com/office/drawing/2014/main" id="{D845817C-88A7-40C8-BD39-E4597381E784}"/>
                    </a:ext>
                  </a:extLst>
                </p:cNvPr>
                <p:cNvSpPr>
                  <a:spLocks/>
                </p:cNvSpPr>
                <p:nvPr/>
              </p:nvSpPr>
              <p:spPr bwMode="auto">
                <a:xfrm>
                  <a:off x="5919" y="1725"/>
                  <a:ext cx="52" cy="125"/>
                </a:xfrm>
                <a:custGeom>
                  <a:avLst/>
                  <a:gdLst>
                    <a:gd name="T0" fmla="*/ 0 w 52"/>
                    <a:gd name="T1" fmla="*/ 0 h 125"/>
                    <a:gd name="T2" fmla="*/ 0 w 52"/>
                    <a:gd name="T3" fmla="*/ 0 h 125"/>
                    <a:gd name="T4" fmla="*/ 0 w 52"/>
                    <a:gd name="T5" fmla="*/ 125 h 125"/>
                    <a:gd name="T6" fmla="*/ 52 w 52"/>
                    <a:gd name="T7" fmla="*/ 125 h 125"/>
                    <a:gd name="T8" fmla="*/ 52 w 52"/>
                    <a:gd name="T9" fmla="*/ 8 h 125"/>
                    <a:gd name="T10" fmla="*/ 0 w 52"/>
                    <a:gd name="T11" fmla="*/ 8 h 125"/>
                    <a:gd name="T12" fmla="*/ 0 w 52"/>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52" h="125">
                      <a:moveTo>
                        <a:pt x="0" y="0"/>
                      </a:moveTo>
                      <a:lnTo>
                        <a:pt x="0" y="0"/>
                      </a:lnTo>
                      <a:lnTo>
                        <a:pt x="0" y="125"/>
                      </a:lnTo>
                      <a:lnTo>
                        <a:pt x="52" y="125"/>
                      </a:lnTo>
                      <a:lnTo>
                        <a:pt x="52" y="8"/>
                      </a:lnTo>
                      <a:lnTo>
                        <a:pt x="0" y="8"/>
                      </a:lnTo>
                      <a:lnTo>
                        <a:pt x="0" y="0"/>
                      </a:lnTo>
                      <a:close/>
                    </a:path>
                  </a:pathLst>
                </a:custGeom>
                <a:solidFill>
                  <a:srgbClr val="EDF2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18" name="Freeform 1593">
                  <a:extLst>
                    <a:ext uri="{FF2B5EF4-FFF2-40B4-BE49-F238E27FC236}">
                      <a16:creationId xmlns:a16="http://schemas.microsoft.com/office/drawing/2014/main" id="{AC480747-A7DF-4821-82A5-14C282C41B1C}"/>
                    </a:ext>
                  </a:extLst>
                </p:cNvPr>
                <p:cNvSpPr>
                  <a:spLocks/>
                </p:cNvSpPr>
                <p:nvPr/>
              </p:nvSpPr>
              <p:spPr bwMode="auto">
                <a:xfrm>
                  <a:off x="5919" y="1725"/>
                  <a:ext cx="52" cy="125"/>
                </a:xfrm>
                <a:custGeom>
                  <a:avLst/>
                  <a:gdLst>
                    <a:gd name="T0" fmla="*/ 0 w 52"/>
                    <a:gd name="T1" fmla="*/ 0 h 125"/>
                    <a:gd name="T2" fmla="*/ 0 w 52"/>
                    <a:gd name="T3" fmla="*/ 0 h 125"/>
                    <a:gd name="T4" fmla="*/ 0 w 52"/>
                    <a:gd name="T5" fmla="*/ 125 h 125"/>
                    <a:gd name="T6" fmla="*/ 52 w 52"/>
                    <a:gd name="T7" fmla="*/ 125 h 125"/>
                    <a:gd name="T8" fmla="*/ 52 w 52"/>
                    <a:gd name="T9" fmla="*/ 8 h 125"/>
                    <a:gd name="T10" fmla="*/ 0 w 52"/>
                    <a:gd name="T11" fmla="*/ 8 h 125"/>
                    <a:gd name="T12" fmla="*/ 0 w 52"/>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52" h="125">
                      <a:moveTo>
                        <a:pt x="0" y="0"/>
                      </a:moveTo>
                      <a:lnTo>
                        <a:pt x="0" y="0"/>
                      </a:lnTo>
                      <a:lnTo>
                        <a:pt x="0" y="125"/>
                      </a:lnTo>
                      <a:lnTo>
                        <a:pt x="52" y="125"/>
                      </a:lnTo>
                      <a:lnTo>
                        <a:pt x="52" y="8"/>
                      </a:lnTo>
                      <a:lnTo>
                        <a:pt x="0" y="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19" name="Freeform 1594">
                  <a:extLst>
                    <a:ext uri="{FF2B5EF4-FFF2-40B4-BE49-F238E27FC236}">
                      <a16:creationId xmlns:a16="http://schemas.microsoft.com/office/drawing/2014/main" id="{A1A7E3A3-7563-4038-9DDA-E45BB9B12100}"/>
                    </a:ext>
                  </a:extLst>
                </p:cNvPr>
                <p:cNvSpPr>
                  <a:spLocks/>
                </p:cNvSpPr>
                <p:nvPr/>
              </p:nvSpPr>
              <p:spPr bwMode="auto">
                <a:xfrm>
                  <a:off x="6011" y="1725"/>
                  <a:ext cx="52" cy="125"/>
                </a:xfrm>
                <a:custGeom>
                  <a:avLst/>
                  <a:gdLst>
                    <a:gd name="T0" fmla="*/ 0 w 52"/>
                    <a:gd name="T1" fmla="*/ 0 h 125"/>
                    <a:gd name="T2" fmla="*/ 0 w 52"/>
                    <a:gd name="T3" fmla="*/ 0 h 125"/>
                    <a:gd name="T4" fmla="*/ 0 w 52"/>
                    <a:gd name="T5" fmla="*/ 125 h 125"/>
                    <a:gd name="T6" fmla="*/ 52 w 52"/>
                    <a:gd name="T7" fmla="*/ 125 h 125"/>
                    <a:gd name="T8" fmla="*/ 52 w 52"/>
                    <a:gd name="T9" fmla="*/ 8 h 125"/>
                    <a:gd name="T10" fmla="*/ 0 w 52"/>
                    <a:gd name="T11" fmla="*/ 8 h 125"/>
                    <a:gd name="T12" fmla="*/ 0 w 52"/>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52" h="125">
                      <a:moveTo>
                        <a:pt x="0" y="0"/>
                      </a:moveTo>
                      <a:lnTo>
                        <a:pt x="0" y="0"/>
                      </a:lnTo>
                      <a:lnTo>
                        <a:pt x="0" y="125"/>
                      </a:lnTo>
                      <a:lnTo>
                        <a:pt x="52" y="125"/>
                      </a:lnTo>
                      <a:lnTo>
                        <a:pt x="52" y="8"/>
                      </a:lnTo>
                      <a:lnTo>
                        <a:pt x="0" y="8"/>
                      </a:lnTo>
                      <a:lnTo>
                        <a:pt x="0" y="0"/>
                      </a:lnTo>
                      <a:close/>
                    </a:path>
                  </a:pathLst>
                </a:custGeom>
                <a:solidFill>
                  <a:srgbClr val="EDF2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20" name="Freeform 1595">
                  <a:extLst>
                    <a:ext uri="{FF2B5EF4-FFF2-40B4-BE49-F238E27FC236}">
                      <a16:creationId xmlns:a16="http://schemas.microsoft.com/office/drawing/2014/main" id="{2DE4BA27-1328-4167-AB84-E27F46E882D0}"/>
                    </a:ext>
                  </a:extLst>
                </p:cNvPr>
                <p:cNvSpPr>
                  <a:spLocks/>
                </p:cNvSpPr>
                <p:nvPr/>
              </p:nvSpPr>
              <p:spPr bwMode="auto">
                <a:xfrm>
                  <a:off x="6011" y="1725"/>
                  <a:ext cx="52" cy="125"/>
                </a:xfrm>
                <a:custGeom>
                  <a:avLst/>
                  <a:gdLst>
                    <a:gd name="T0" fmla="*/ 0 w 52"/>
                    <a:gd name="T1" fmla="*/ 0 h 125"/>
                    <a:gd name="T2" fmla="*/ 0 w 52"/>
                    <a:gd name="T3" fmla="*/ 0 h 125"/>
                    <a:gd name="T4" fmla="*/ 0 w 52"/>
                    <a:gd name="T5" fmla="*/ 125 h 125"/>
                    <a:gd name="T6" fmla="*/ 52 w 52"/>
                    <a:gd name="T7" fmla="*/ 125 h 125"/>
                    <a:gd name="T8" fmla="*/ 52 w 52"/>
                    <a:gd name="T9" fmla="*/ 8 h 125"/>
                    <a:gd name="T10" fmla="*/ 0 w 52"/>
                    <a:gd name="T11" fmla="*/ 8 h 125"/>
                    <a:gd name="T12" fmla="*/ 0 w 52"/>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52" h="125">
                      <a:moveTo>
                        <a:pt x="0" y="0"/>
                      </a:moveTo>
                      <a:lnTo>
                        <a:pt x="0" y="0"/>
                      </a:lnTo>
                      <a:lnTo>
                        <a:pt x="0" y="125"/>
                      </a:lnTo>
                      <a:lnTo>
                        <a:pt x="52" y="125"/>
                      </a:lnTo>
                      <a:lnTo>
                        <a:pt x="52" y="8"/>
                      </a:lnTo>
                      <a:lnTo>
                        <a:pt x="0" y="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21" name="Freeform 1596">
                  <a:extLst>
                    <a:ext uri="{FF2B5EF4-FFF2-40B4-BE49-F238E27FC236}">
                      <a16:creationId xmlns:a16="http://schemas.microsoft.com/office/drawing/2014/main" id="{E3BC92D0-2C43-40D9-AFA0-2687CE6AF97A}"/>
                    </a:ext>
                  </a:extLst>
                </p:cNvPr>
                <p:cNvSpPr>
                  <a:spLocks/>
                </p:cNvSpPr>
                <p:nvPr/>
              </p:nvSpPr>
              <p:spPr bwMode="auto">
                <a:xfrm>
                  <a:off x="6103" y="1725"/>
                  <a:ext cx="51" cy="125"/>
                </a:xfrm>
                <a:custGeom>
                  <a:avLst/>
                  <a:gdLst>
                    <a:gd name="T0" fmla="*/ 0 w 51"/>
                    <a:gd name="T1" fmla="*/ 0 h 125"/>
                    <a:gd name="T2" fmla="*/ 0 w 51"/>
                    <a:gd name="T3" fmla="*/ 0 h 125"/>
                    <a:gd name="T4" fmla="*/ 0 w 51"/>
                    <a:gd name="T5" fmla="*/ 125 h 125"/>
                    <a:gd name="T6" fmla="*/ 51 w 51"/>
                    <a:gd name="T7" fmla="*/ 125 h 125"/>
                    <a:gd name="T8" fmla="*/ 51 w 51"/>
                    <a:gd name="T9" fmla="*/ 8 h 125"/>
                    <a:gd name="T10" fmla="*/ 0 w 51"/>
                    <a:gd name="T11" fmla="*/ 8 h 125"/>
                    <a:gd name="T12" fmla="*/ 0 w 51"/>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51" h="125">
                      <a:moveTo>
                        <a:pt x="0" y="0"/>
                      </a:moveTo>
                      <a:lnTo>
                        <a:pt x="0" y="0"/>
                      </a:lnTo>
                      <a:lnTo>
                        <a:pt x="0" y="125"/>
                      </a:lnTo>
                      <a:lnTo>
                        <a:pt x="51" y="125"/>
                      </a:lnTo>
                      <a:lnTo>
                        <a:pt x="51" y="8"/>
                      </a:lnTo>
                      <a:lnTo>
                        <a:pt x="0" y="8"/>
                      </a:lnTo>
                      <a:lnTo>
                        <a:pt x="0" y="0"/>
                      </a:lnTo>
                      <a:close/>
                    </a:path>
                  </a:pathLst>
                </a:custGeom>
                <a:solidFill>
                  <a:srgbClr val="EDF2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22" name="Freeform 1597">
                  <a:extLst>
                    <a:ext uri="{FF2B5EF4-FFF2-40B4-BE49-F238E27FC236}">
                      <a16:creationId xmlns:a16="http://schemas.microsoft.com/office/drawing/2014/main" id="{9C0BE98C-1697-46F2-8A20-F851645FAE8C}"/>
                    </a:ext>
                  </a:extLst>
                </p:cNvPr>
                <p:cNvSpPr>
                  <a:spLocks/>
                </p:cNvSpPr>
                <p:nvPr/>
              </p:nvSpPr>
              <p:spPr bwMode="auto">
                <a:xfrm>
                  <a:off x="6103" y="1725"/>
                  <a:ext cx="51" cy="125"/>
                </a:xfrm>
                <a:custGeom>
                  <a:avLst/>
                  <a:gdLst>
                    <a:gd name="T0" fmla="*/ 0 w 51"/>
                    <a:gd name="T1" fmla="*/ 0 h 125"/>
                    <a:gd name="T2" fmla="*/ 0 w 51"/>
                    <a:gd name="T3" fmla="*/ 0 h 125"/>
                    <a:gd name="T4" fmla="*/ 0 w 51"/>
                    <a:gd name="T5" fmla="*/ 125 h 125"/>
                    <a:gd name="T6" fmla="*/ 51 w 51"/>
                    <a:gd name="T7" fmla="*/ 125 h 125"/>
                    <a:gd name="T8" fmla="*/ 51 w 51"/>
                    <a:gd name="T9" fmla="*/ 8 h 125"/>
                    <a:gd name="T10" fmla="*/ 0 w 51"/>
                    <a:gd name="T11" fmla="*/ 8 h 125"/>
                    <a:gd name="T12" fmla="*/ 0 w 51"/>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51" h="125">
                      <a:moveTo>
                        <a:pt x="0" y="0"/>
                      </a:moveTo>
                      <a:lnTo>
                        <a:pt x="0" y="0"/>
                      </a:lnTo>
                      <a:lnTo>
                        <a:pt x="0" y="125"/>
                      </a:lnTo>
                      <a:lnTo>
                        <a:pt x="51" y="125"/>
                      </a:lnTo>
                      <a:lnTo>
                        <a:pt x="51" y="8"/>
                      </a:lnTo>
                      <a:lnTo>
                        <a:pt x="0" y="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23" name="Freeform 1598">
                  <a:extLst>
                    <a:ext uri="{FF2B5EF4-FFF2-40B4-BE49-F238E27FC236}">
                      <a16:creationId xmlns:a16="http://schemas.microsoft.com/office/drawing/2014/main" id="{08430DF3-B246-4861-88F7-DBEEA7D52EA2}"/>
                    </a:ext>
                  </a:extLst>
                </p:cNvPr>
                <p:cNvSpPr>
                  <a:spLocks/>
                </p:cNvSpPr>
                <p:nvPr/>
              </p:nvSpPr>
              <p:spPr bwMode="auto">
                <a:xfrm>
                  <a:off x="6191" y="1725"/>
                  <a:ext cx="55" cy="125"/>
                </a:xfrm>
                <a:custGeom>
                  <a:avLst/>
                  <a:gdLst>
                    <a:gd name="T0" fmla="*/ 0 w 55"/>
                    <a:gd name="T1" fmla="*/ 0 h 125"/>
                    <a:gd name="T2" fmla="*/ 0 w 55"/>
                    <a:gd name="T3" fmla="*/ 0 h 125"/>
                    <a:gd name="T4" fmla="*/ 0 w 55"/>
                    <a:gd name="T5" fmla="*/ 125 h 125"/>
                    <a:gd name="T6" fmla="*/ 55 w 55"/>
                    <a:gd name="T7" fmla="*/ 125 h 125"/>
                    <a:gd name="T8" fmla="*/ 55 w 55"/>
                    <a:gd name="T9" fmla="*/ 8 h 125"/>
                    <a:gd name="T10" fmla="*/ 0 w 55"/>
                    <a:gd name="T11" fmla="*/ 8 h 125"/>
                    <a:gd name="T12" fmla="*/ 0 w 55"/>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55" h="125">
                      <a:moveTo>
                        <a:pt x="0" y="0"/>
                      </a:moveTo>
                      <a:lnTo>
                        <a:pt x="0" y="0"/>
                      </a:lnTo>
                      <a:lnTo>
                        <a:pt x="0" y="125"/>
                      </a:lnTo>
                      <a:lnTo>
                        <a:pt x="55" y="125"/>
                      </a:lnTo>
                      <a:lnTo>
                        <a:pt x="55" y="8"/>
                      </a:lnTo>
                      <a:lnTo>
                        <a:pt x="0" y="8"/>
                      </a:lnTo>
                      <a:lnTo>
                        <a:pt x="0" y="0"/>
                      </a:lnTo>
                      <a:close/>
                    </a:path>
                  </a:pathLst>
                </a:custGeom>
                <a:solidFill>
                  <a:srgbClr val="EDF2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24" name="Freeform 1599">
                  <a:extLst>
                    <a:ext uri="{FF2B5EF4-FFF2-40B4-BE49-F238E27FC236}">
                      <a16:creationId xmlns:a16="http://schemas.microsoft.com/office/drawing/2014/main" id="{F1009CAB-498E-4955-A24A-6F10D1755B87}"/>
                    </a:ext>
                  </a:extLst>
                </p:cNvPr>
                <p:cNvSpPr>
                  <a:spLocks/>
                </p:cNvSpPr>
                <p:nvPr/>
              </p:nvSpPr>
              <p:spPr bwMode="auto">
                <a:xfrm>
                  <a:off x="6191" y="1725"/>
                  <a:ext cx="55" cy="125"/>
                </a:xfrm>
                <a:custGeom>
                  <a:avLst/>
                  <a:gdLst>
                    <a:gd name="T0" fmla="*/ 0 w 55"/>
                    <a:gd name="T1" fmla="*/ 0 h 125"/>
                    <a:gd name="T2" fmla="*/ 0 w 55"/>
                    <a:gd name="T3" fmla="*/ 0 h 125"/>
                    <a:gd name="T4" fmla="*/ 0 w 55"/>
                    <a:gd name="T5" fmla="*/ 125 h 125"/>
                    <a:gd name="T6" fmla="*/ 55 w 55"/>
                    <a:gd name="T7" fmla="*/ 125 h 125"/>
                    <a:gd name="T8" fmla="*/ 55 w 55"/>
                    <a:gd name="T9" fmla="*/ 8 h 125"/>
                    <a:gd name="T10" fmla="*/ 0 w 55"/>
                    <a:gd name="T11" fmla="*/ 8 h 125"/>
                    <a:gd name="T12" fmla="*/ 0 w 55"/>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55" h="125">
                      <a:moveTo>
                        <a:pt x="0" y="0"/>
                      </a:moveTo>
                      <a:lnTo>
                        <a:pt x="0" y="0"/>
                      </a:lnTo>
                      <a:lnTo>
                        <a:pt x="0" y="125"/>
                      </a:lnTo>
                      <a:lnTo>
                        <a:pt x="55" y="125"/>
                      </a:lnTo>
                      <a:lnTo>
                        <a:pt x="55" y="8"/>
                      </a:lnTo>
                      <a:lnTo>
                        <a:pt x="0" y="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25" name="Freeform 1600">
                  <a:extLst>
                    <a:ext uri="{FF2B5EF4-FFF2-40B4-BE49-F238E27FC236}">
                      <a16:creationId xmlns:a16="http://schemas.microsoft.com/office/drawing/2014/main" id="{A1FA69A0-AB1A-4CEA-9128-AA6894DCB58E}"/>
                    </a:ext>
                  </a:extLst>
                </p:cNvPr>
                <p:cNvSpPr>
                  <a:spLocks/>
                </p:cNvSpPr>
                <p:nvPr/>
              </p:nvSpPr>
              <p:spPr bwMode="auto">
                <a:xfrm>
                  <a:off x="6338" y="1725"/>
                  <a:ext cx="52" cy="125"/>
                </a:xfrm>
                <a:custGeom>
                  <a:avLst/>
                  <a:gdLst>
                    <a:gd name="T0" fmla="*/ 0 w 52"/>
                    <a:gd name="T1" fmla="*/ 0 h 125"/>
                    <a:gd name="T2" fmla="*/ 0 w 52"/>
                    <a:gd name="T3" fmla="*/ 0 h 125"/>
                    <a:gd name="T4" fmla="*/ 0 w 52"/>
                    <a:gd name="T5" fmla="*/ 125 h 125"/>
                    <a:gd name="T6" fmla="*/ 52 w 52"/>
                    <a:gd name="T7" fmla="*/ 125 h 125"/>
                    <a:gd name="T8" fmla="*/ 52 w 52"/>
                    <a:gd name="T9" fmla="*/ 8 h 125"/>
                    <a:gd name="T10" fmla="*/ 0 w 52"/>
                    <a:gd name="T11" fmla="*/ 8 h 125"/>
                    <a:gd name="T12" fmla="*/ 0 w 52"/>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52" h="125">
                      <a:moveTo>
                        <a:pt x="0" y="0"/>
                      </a:moveTo>
                      <a:lnTo>
                        <a:pt x="0" y="0"/>
                      </a:lnTo>
                      <a:lnTo>
                        <a:pt x="0" y="125"/>
                      </a:lnTo>
                      <a:lnTo>
                        <a:pt x="52" y="125"/>
                      </a:lnTo>
                      <a:lnTo>
                        <a:pt x="52" y="8"/>
                      </a:lnTo>
                      <a:lnTo>
                        <a:pt x="0" y="8"/>
                      </a:lnTo>
                      <a:lnTo>
                        <a:pt x="0" y="0"/>
                      </a:lnTo>
                      <a:close/>
                    </a:path>
                  </a:pathLst>
                </a:custGeom>
                <a:solidFill>
                  <a:srgbClr val="D3D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26" name="Freeform 1601">
                  <a:extLst>
                    <a:ext uri="{FF2B5EF4-FFF2-40B4-BE49-F238E27FC236}">
                      <a16:creationId xmlns:a16="http://schemas.microsoft.com/office/drawing/2014/main" id="{79AE3C79-5441-4A4B-83B5-EAC7EEEFF066}"/>
                    </a:ext>
                  </a:extLst>
                </p:cNvPr>
                <p:cNvSpPr>
                  <a:spLocks/>
                </p:cNvSpPr>
                <p:nvPr/>
              </p:nvSpPr>
              <p:spPr bwMode="auto">
                <a:xfrm>
                  <a:off x="6338" y="1725"/>
                  <a:ext cx="52" cy="125"/>
                </a:xfrm>
                <a:custGeom>
                  <a:avLst/>
                  <a:gdLst>
                    <a:gd name="T0" fmla="*/ 0 w 52"/>
                    <a:gd name="T1" fmla="*/ 0 h 125"/>
                    <a:gd name="T2" fmla="*/ 0 w 52"/>
                    <a:gd name="T3" fmla="*/ 0 h 125"/>
                    <a:gd name="T4" fmla="*/ 0 w 52"/>
                    <a:gd name="T5" fmla="*/ 125 h 125"/>
                    <a:gd name="T6" fmla="*/ 52 w 52"/>
                    <a:gd name="T7" fmla="*/ 125 h 125"/>
                    <a:gd name="T8" fmla="*/ 52 w 52"/>
                    <a:gd name="T9" fmla="*/ 8 h 125"/>
                    <a:gd name="T10" fmla="*/ 0 w 52"/>
                    <a:gd name="T11" fmla="*/ 8 h 125"/>
                    <a:gd name="T12" fmla="*/ 0 w 52"/>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52" h="125">
                      <a:moveTo>
                        <a:pt x="0" y="0"/>
                      </a:moveTo>
                      <a:lnTo>
                        <a:pt x="0" y="0"/>
                      </a:lnTo>
                      <a:lnTo>
                        <a:pt x="0" y="125"/>
                      </a:lnTo>
                      <a:lnTo>
                        <a:pt x="52" y="125"/>
                      </a:lnTo>
                      <a:lnTo>
                        <a:pt x="52" y="8"/>
                      </a:lnTo>
                      <a:lnTo>
                        <a:pt x="0" y="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27" name="Freeform 1602">
                  <a:extLst>
                    <a:ext uri="{FF2B5EF4-FFF2-40B4-BE49-F238E27FC236}">
                      <a16:creationId xmlns:a16="http://schemas.microsoft.com/office/drawing/2014/main" id="{683A7BFD-6D0F-4D7D-98DF-FAD8E83240B5}"/>
                    </a:ext>
                  </a:extLst>
                </p:cNvPr>
                <p:cNvSpPr>
                  <a:spLocks/>
                </p:cNvSpPr>
                <p:nvPr/>
              </p:nvSpPr>
              <p:spPr bwMode="auto">
                <a:xfrm>
                  <a:off x="5735" y="1890"/>
                  <a:ext cx="55" cy="132"/>
                </a:xfrm>
                <a:custGeom>
                  <a:avLst/>
                  <a:gdLst>
                    <a:gd name="T0" fmla="*/ 0 w 55"/>
                    <a:gd name="T1" fmla="*/ 0 h 132"/>
                    <a:gd name="T2" fmla="*/ 0 w 55"/>
                    <a:gd name="T3" fmla="*/ 0 h 132"/>
                    <a:gd name="T4" fmla="*/ 0 w 55"/>
                    <a:gd name="T5" fmla="*/ 132 h 132"/>
                    <a:gd name="T6" fmla="*/ 55 w 55"/>
                    <a:gd name="T7" fmla="*/ 132 h 132"/>
                    <a:gd name="T8" fmla="*/ 55 w 55"/>
                    <a:gd name="T9" fmla="*/ 15 h 132"/>
                    <a:gd name="T10" fmla="*/ 0 w 55"/>
                    <a:gd name="T11" fmla="*/ 15 h 132"/>
                    <a:gd name="T12" fmla="*/ 0 w 55"/>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55" h="132">
                      <a:moveTo>
                        <a:pt x="0" y="0"/>
                      </a:moveTo>
                      <a:lnTo>
                        <a:pt x="0" y="0"/>
                      </a:lnTo>
                      <a:lnTo>
                        <a:pt x="0" y="132"/>
                      </a:lnTo>
                      <a:lnTo>
                        <a:pt x="55" y="132"/>
                      </a:lnTo>
                      <a:lnTo>
                        <a:pt x="55" y="15"/>
                      </a:lnTo>
                      <a:lnTo>
                        <a:pt x="0" y="15"/>
                      </a:lnTo>
                      <a:lnTo>
                        <a:pt x="0" y="0"/>
                      </a:lnTo>
                      <a:close/>
                    </a:path>
                  </a:pathLst>
                </a:custGeom>
                <a:solidFill>
                  <a:srgbClr val="EDF2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28" name="Freeform 1603">
                  <a:extLst>
                    <a:ext uri="{FF2B5EF4-FFF2-40B4-BE49-F238E27FC236}">
                      <a16:creationId xmlns:a16="http://schemas.microsoft.com/office/drawing/2014/main" id="{30CF5002-BAB0-4D18-9D2B-FF1CD67A0162}"/>
                    </a:ext>
                  </a:extLst>
                </p:cNvPr>
                <p:cNvSpPr>
                  <a:spLocks/>
                </p:cNvSpPr>
                <p:nvPr/>
              </p:nvSpPr>
              <p:spPr bwMode="auto">
                <a:xfrm>
                  <a:off x="5735" y="1890"/>
                  <a:ext cx="55" cy="132"/>
                </a:xfrm>
                <a:custGeom>
                  <a:avLst/>
                  <a:gdLst>
                    <a:gd name="T0" fmla="*/ 0 w 55"/>
                    <a:gd name="T1" fmla="*/ 0 h 132"/>
                    <a:gd name="T2" fmla="*/ 0 w 55"/>
                    <a:gd name="T3" fmla="*/ 0 h 132"/>
                    <a:gd name="T4" fmla="*/ 0 w 55"/>
                    <a:gd name="T5" fmla="*/ 132 h 132"/>
                    <a:gd name="T6" fmla="*/ 55 w 55"/>
                    <a:gd name="T7" fmla="*/ 132 h 132"/>
                    <a:gd name="T8" fmla="*/ 55 w 55"/>
                    <a:gd name="T9" fmla="*/ 15 h 132"/>
                    <a:gd name="T10" fmla="*/ 0 w 55"/>
                    <a:gd name="T11" fmla="*/ 15 h 132"/>
                    <a:gd name="T12" fmla="*/ 0 w 55"/>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55" h="132">
                      <a:moveTo>
                        <a:pt x="0" y="0"/>
                      </a:moveTo>
                      <a:lnTo>
                        <a:pt x="0" y="0"/>
                      </a:lnTo>
                      <a:lnTo>
                        <a:pt x="0" y="132"/>
                      </a:lnTo>
                      <a:lnTo>
                        <a:pt x="55" y="132"/>
                      </a:lnTo>
                      <a:lnTo>
                        <a:pt x="55" y="15"/>
                      </a:lnTo>
                      <a:lnTo>
                        <a:pt x="0" y="1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29" name="Freeform 1604">
                  <a:extLst>
                    <a:ext uri="{FF2B5EF4-FFF2-40B4-BE49-F238E27FC236}">
                      <a16:creationId xmlns:a16="http://schemas.microsoft.com/office/drawing/2014/main" id="{6F667CE4-78EE-4270-9C79-FB6D82AD5D72}"/>
                    </a:ext>
                  </a:extLst>
                </p:cNvPr>
                <p:cNvSpPr>
                  <a:spLocks/>
                </p:cNvSpPr>
                <p:nvPr/>
              </p:nvSpPr>
              <p:spPr bwMode="auto">
                <a:xfrm>
                  <a:off x="5827" y="1890"/>
                  <a:ext cx="52" cy="132"/>
                </a:xfrm>
                <a:custGeom>
                  <a:avLst/>
                  <a:gdLst>
                    <a:gd name="T0" fmla="*/ 0 w 52"/>
                    <a:gd name="T1" fmla="*/ 0 h 132"/>
                    <a:gd name="T2" fmla="*/ 0 w 52"/>
                    <a:gd name="T3" fmla="*/ 0 h 132"/>
                    <a:gd name="T4" fmla="*/ 0 w 52"/>
                    <a:gd name="T5" fmla="*/ 132 h 132"/>
                    <a:gd name="T6" fmla="*/ 52 w 52"/>
                    <a:gd name="T7" fmla="*/ 132 h 132"/>
                    <a:gd name="T8" fmla="*/ 52 w 52"/>
                    <a:gd name="T9" fmla="*/ 15 h 132"/>
                    <a:gd name="T10" fmla="*/ 0 w 52"/>
                    <a:gd name="T11" fmla="*/ 15 h 132"/>
                    <a:gd name="T12" fmla="*/ 0 w 52"/>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52" h="132">
                      <a:moveTo>
                        <a:pt x="0" y="0"/>
                      </a:moveTo>
                      <a:lnTo>
                        <a:pt x="0" y="0"/>
                      </a:lnTo>
                      <a:lnTo>
                        <a:pt x="0" y="132"/>
                      </a:lnTo>
                      <a:lnTo>
                        <a:pt x="52" y="132"/>
                      </a:lnTo>
                      <a:lnTo>
                        <a:pt x="52" y="15"/>
                      </a:lnTo>
                      <a:lnTo>
                        <a:pt x="0" y="15"/>
                      </a:lnTo>
                      <a:lnTo>
                        <a:pt x="0" y="0"/>
                      </a:lnTo>
                      <a:close/>
                    </a:path>
                  </a:pathLst>
                </a:custGeom>
                <a:solidFill>
                  <a:srgbClr val="EDF2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30" name="Freeform 1605">
                  <a:extLst>
                    <a:ext uri="{FF2B5EF4-FFF2-40B4-BE49-F238E27FC236}">
                      <a16:creationId xmlns:a16="http://schemas.microsoft.com/office/drawing/2014/main" id="{8E387571-CA63-43E4-8661-95E84B1B1BB0}"/>
                    </a:ext>
                  </a:extLst>
                </p:cNvPr>
                <p:cNvSpPr>
                  <a:spLocks/>
                </p:cNvSpPr>
                <p:nvPr/>
              </p:nvSpPr>
              <p:spPr bwMode="auto">
                <a:xfrm>
                  <a:off x="5827" y="1890"/>
                  <a:ext cx="52" cy="132"/>
                </a:xfrm>
                <a:custGeom>
                  <a:avLst/>
                  <a:gdLst>
                    <a:gd name="T0" fmla="*/ 0 w 52"/>
                    <a:gd name="T1" fmla="*/ 0 h 132"/>
                    <a:gd name="T2" fmla="*/ 0 w 52"/>
                    <a:gd name="T3" fmla="*/ 0 h 132"/>
                    <a:gd name="T4" fmla="*/ 0 w 52"/>
                    <a:gd name="T5" fmla="*/ 132 h 132"/>
                    <a:gd name="T6" fmla="*/ 52 w 52"/>
                    <a:gd name="T7" fmla="*/ 132 h 132"/>
                    <a:gd name="T8" fmla="*/ 52 w 52"/>
                    <a:gd name="T9" fmla="*/ 15 h 132"/>
                    <a:gd name="T10" fmla="*/ 0 w 52"/>
                    <a:gd name="T11" fmla="*/ 15 h 132"/>
                    <a:gd name="T12" fmla="*/ 0 w 52"/>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52" h="132">
                      <a:moveTo>
                        <a:pt x="0" y="0"/>
                      </a:moveTo>
                      <a:lnTo>
                        <a:pt x="0" y="0"/>
                      </a:lnTo>
                      <a:lnTo>
                        <a:pt x="0" y="132"/>
                      </a:lnTo>
                      <a:lnTo>
                        <a:pt x="52" y="132"/>
                      </a:lnTo>
                      <a:lnTo>
                        <a:pt x="52" y="15"/>
                      </a:lnTo>
                      <a:lnTo>
                        <a:pt x="0" y="1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31" name="Freeform 1606">
                  <a:extLst>
                    <a:ext uri="{FF2B5EF4-FFF2-40B4-BE49-F238E27FC236}">
                      <a16:creationId xmlns:a16="http://schemas.microsoft.com/office/drawing/2014/main" id="{70FDE4F1-FC4B-4D78-BB94-FB83EF48AC57}"/>
                    </a:ext>
                  </a:extLst>
                </p:cNvPr>
                <p:cNvSpPr>
                  <a:spLocks/>
                </p:cNvSpPr>
                <p:nvPr/>
              </p:nvSpPr>
              <p:spPr bwMode="auto">
                <a:xfrm>
                  <a:off x="5919" y="1890"/>
                  <a:ext cx="52" cy="132"/>
                </a:xfrm>
                <a:custGeom>
                  <a:avLst/>
                  <a:gdLst>
                    <a:gd name="T0" fmla="*/ 0 w 52"/>
                    <a:gd name="T1" fmla="*/ 0 h 132"/>
                    <a:gd name="T2" fmla="*/ 0 w 52"/>
                    <a:gd name="T3" fmla="*/ 0 h 132"/>
                    <a:gd name="T4" fmla="*/ 0 w 52"/>
                    <a:gd name="T5" fmla="*/ 132 h 132"/>
                    <a:gd name="T6" fmla="*/ 52 w 52"/>
                    <a:gd name="T7" fmla="*/ 132 h 132"/>
                    <a:gd name="T8" fmla="*/ 52 w 52"/>
                    <a:gd name="T9" fmla="*/ 15 h 132"/>
                    <a:gd name="T10" fmla="*/ 0 w 52"/>
                    <a:gd name="T11" fmla="*/ 15 h 132"/>
                    <a:gd name="T12" fmla="*/ 0 w 52"/>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52" h="132">
                      <a:moveTo>
                        <a:pt x="0" y="0"/>
                      </a:moveTo>
                      <a:lnTo>
                        <a:pt x="0" y="0"/>
                      </a:lnTo>
                      <a:lnTo>
                        <a:pt x="0" y="132"/>
                      </a:lnTo>
                      <a:lnTo>
                        <a:pt x="52" y="132"/>
                      </a:lnTo>
                      <a:lnTo>
                        <a:pt x="52" y="15"/>
                      </a:lnTo>
                      <a:lnTo>
                        <a:pt x="0" y="15"/>
                      </a:lnTo>
                      <a:lnTo>
                        <a:pt x="0" y="0"/>
                      </a:lnTo>
                      <a:close/>
                    </a:path>
                  </a:pathLst>
                </a:custGeom>
                <a:solidFill>
                  <a:srgbClr val="EDF2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32" name="Freeform 1607">
                  <a:extLst>
                    <a:ext uri="{FF2B5EF4-FFF2-40B4-BE49-F238E27FC236}">
                      <a16:creationId xmlns:a16="http://schemas.microsoft.com/office/drawing/2014/main" id="{6FAC5120-2598-4A8F-B623-FE6ACB18BE0F}"/>
                    </a:ext>
                  </a:extLst>
                </p:cNvPr>
                <p:cNvSpPr>
                  <a:spLocks/>
                </p:cNvSpPr>
                <p:nvPr/>
              </p:nvSpPr>
              <p:spPr bwMode="auto">
                <a:xfrm>
                  <a:off x="5919" y="1890"/>
                  <a:ext cx="52" cy="132"/>
                </a:xfrm>
                <a:custGeom>
                  <a:avLst/>
                  <a:gdLst>
                    <a:gd name="T0" fmla="*/ 0 w 52"/>
                    <a:gd name="T1" fmla="*/ 0 h 132"/>
                    <a:gd name="T2" fmla="*/ 0 w 52"/>
                    <a:gd name="T3" fmla="*/ 0 h 132"/>
                    <a:gd name="T4" fmla="*/ 0 w 52"/>
                    <a:gd name="T5" fmla="*/ 132 h 132"/>
                    <a:gd name="T6" fmla="*/ 52 w 52"/>
                    <a:gd name="T7" fmla="*/ 132 h 132"/>
                    <a:gd name="T8" fmla="*/ 52 w 52"/>
                    <a:gd name="T9" fmla="*/ 15 h 132"/>
                    <a:gd name="T10" fmla="*/ 0 w 52"/>
                    <a:gd name="T11" fmla="*/ 15 h 132"/>
                    <a:gd name="T12" fmla="*/ 0 w 52"/>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52" h="132">
                      <a:moveTo>
                        <a:pt x="0" y="0"/>
                      </a:moveTo>
                      <a:lnTo>
                        <a:pt x="0" y="0"/>
                      </a:lnTo>
                      <a:lnTo>
                        <a:pt x="0" y="132"/>
                      </a:lnTo>
                      <a:lnTo>
                        <a:pt x="52" y="132"/>
                      </a:lnTo>
                      <a:lnTo>
                        <a:pt x="52" y="15"/>
                      </a:lnTo>
                      <a:lnTo>
                        <a:pt x="0" y="1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33" name="Freeform 1608">
                  <a:extLst>
                    <a:ext uri="{FF2B5EF4-FFF2-40B4-BE49-F238E27FC236}">
                      <a16:creationId xmlns:a16="http://schemas.microsoft.com/office/drawing/2014/main" id="{5E4A4CA2-C22F-4199-861E-17FDC3E5C22B}"/>
                    </a:ext>
                  </a:extLst>
                </p:cNvPr>
                <p:cNvSpPr>
                  <a:spLocks/>
                </p:cNvSpPr>
                <p:nvPr/>
              </p:nvSpPr>
              <p:spPr bwMode="auto">
                <a:xfrm>
                  <a:off x="6011" y="1890"/>
                  <a:ext cx="52" cy="132"/>
                </a:xfrm>
                <a:custGeom>
                  <a:avLst/>
                  <a:gdLst>
                    <a:gd name="T0" fmla="*/ 0 w 52"/>
                    <a:gd name="T1" fmla="*/ 0 h 132"/>
                    <a:gd name="T2" fmla="*/ 0 w 52"/>
                    <a:gd name="T3" fmla="*/ 0 h 132"/>
                    <a:gd name="T4" fmla="*/ 0 w 52"/>
                    <a:gd name="T5" fmla="*/ 132 h 132"/>
                    <a:gd name="T6" fmla="*/ 52 w 52"/>
                    <a:gd name="T7" fmla="*/ 132 h 132"/>
                    <a:gd name="T8" fmla="*/ 52 w 52"/>
                    <a:gd name="T9" fmla="*/ 15 h 132"/>
                    <a:gd name="T10" fmla="*/ 0 w 52"/>
                    <a:gd name="T11" fmla="*/ 15 h 132"/>
                    <a:gd name="T12" fmla="*/ 0 w 52"/>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52" h="132">
                      <a:moveTo>
                        <a:pt x="0" y="0"/>
                      </a:moveTo>
                      <a:lnTo>
                        <a:pt x="0" y="0"/>
                      </a:lnTo>
                      <a:lnTo>
                        <a:pt x="0" y="132"/>
                      </a:lnTo>
                      <a:lnTo>
                        <a:pt x="52" y="132"/>
                      </a:lnTo>
                      <a:lnTo>
                        <a:pt x="52" y="15"/>
                      </a:lnTo>
                      <a:lnTo>
                        <a:pt x="0" y="15"/>
                      </a:lnTo>
                      <a:lnTo>
                        <a:pt x="0" y="0"/>
                      </a:lnTo>
                      <a:close/>
                    </a:path>
                  </a:pathLst>
                </a:custGeom>
                <a:solidFill>
                  <a:srgbClr val="EDF2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34" name="Freeform 1609">
                  <a:extLst>
                    <a:ext uri="{FF2B5EF4-FFF2-40B4-BE49-F238E27FC236}">
                      <a16:creationId xmlns:a16="http://schemas.microsoft.com/office/drawing/2014/main" id="{EADE24E4-F330-4C37-8714-BB5FBFEE7577}"/>
                    </a:ext>
                  </a:extLst>
                </p:cNvPr>
                <p:cNvSpPr>
                  <a:spLocks/>
                </p:cNvSpPr>
                <p:nvPr/>
              </p:nvSpPr>
              <p:spPr bwMode="auto">
                <a:xfrm>
                  <a:off x="6011" y="1890"/>
                  <a:ext cx="52" cy="132"/>
                </a:xfrm>
                <a:custGeom>
                  <a:avLst/>
                  <a:gdLst>
                    <a:gd name="T0" fmla="*/ 0 w 52"/>
                    <a:gd name="T1" fmla="*/ 0 h 132"/>
                    <a:gd name="T2" fmla="*/ 0 w 52"/>
                    <a:gd name="T3" fmla="*/ 0 h 132"/>
                    <a:gd name="T4" fmla="*/ 0 w 52"/>
                    <a:gd name="T5" fmla="*/ 132 h 132"/>
                    <a:gd name="T6" fmla="*/ 52 w 52"/>
                    <a:gd name="T7" fmla="*/ 132 h 132"/>
                    <a:gd name="T8" fmla="*/ 52 w 52"/>
                    <a:gd name="T9" fmla="*/ 15 h 132"/>
                    <a:gd name="T10" fmla="*/ 0 w 52"/>
                    <a:gd name="T11" fmla="*/ 15 h 132"/>
                    <a:gd name="T12" fmla="*/ 0 w 52"/>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52" h="132">
                      <a:moveTo>
                        <a:pt x="0" y="0"/>
                      </a:moveTo>
                      <a:lnTo>
                        <a:pt x="0" y="0"/>
                      </a:lnTo>
                      <a:lnTo>
                        <a:pt x="0" y="132"/>
                      </a:lnTo>
                      <a:lnTo>
                        <a:pt x="52" y="132"/>
                      </a:lnTo>
                      <a:lnTo>
                        <a:pt x="52" y="15"/>
                      </a:lnTo>
                      <a:lnTo>
                        <a:pt x="0" y="1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35" name="Freeform 1610">
                  <a:extLst>
                    <a:ext uri="{FF2B5EF4-FFF2-40B4-BE49-F238E27FC236}">
                      <a16:creationId xmlns:a16="http://schemas.microsoft.com/office/drawing/2014/main" id="{EF745702-8ED1-439C-87BE-92823180425C}"/>
                    </a:ext>
                  </a:extLst>
                </p:cNvPr>
                <p:cNvSpPr>
                  <a:spLocks/>
                </p:cNvSpPr>
                <p:nvPr/>
              </p:nvSpPr>
              <p:spPr bwMode="auto">
                <a:xfrm>
                  <a:off x="6103" y="1890"/>
                  <a:ext cx="51" cy="132"/>
                </a:xfrm>
                <a:custGeom>
                  <a:avLst/>
                  <a:gdLst>
                    <a:gd name="T0" fmla="*/ 0 w 51"/>
                    <a:gd name="T1" fmla="*/ 0 h 132"/>
                    <a:gd name="T2" fmla="*/ 0 w 51"/>
                    <a:gd name="T3" fmla="*/ 0 h 132"/>
                    <a:gd name="T4" fmla="*/ 0 w 51"/>
                    <a:gd name="T5" fmla="*/ 132 h 132"/>
                    <a:gd name="T6" fmla="*/ 51 w 51"/>
                    <a:gd name="T7" fmla="*/ 132 h 132"/>
                    <a:gd name="T8" fmla="*/ 51 w 51"/>
                    <a:gd name="T9" fmla="*/ 15 h 132"/>
                    <a:gd name="T10" fmla="*/ 0 w 51"/>
                    <a:gd name="T11" fmla="*/ 15 h 132"/>
                    <a:gd name="T12" fmla="*/ 0 w 51"/>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51" h="132">
                      <a:moveTo>
                        <a:pt x="0" y="0"/>
                      </a:moveTo>
                      <a:lnTo>
                        <a:pt x="0" y="0"/>
                      </a:lnTo>
                      <a:lnTo>
                        <a:pt x="0" y="132"/>
                      </a:lnTo>
                      <a:lnTo>
                        <a:pt x="51" y="132"/>
                      </a:lnTo>
                      <a:lnTo>
                        <a:pt x="51" y="15"/>
                      </a:lnTo>
                      <a:lnTo>
                        <a:pt x="0" y="15"/>
                      </a:lnTo>
                      <a:lnTo>
                        <a:pt x="0" y="0"/>
                      </a:lnTo>
                      <a:close/>
                    </a:path>
                  </a:pathLst>
                </a:custGeom>
                <a:solidFill>
                  <a:srgbClr val="EDF2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36" name="Freeform 1611">
                  <a:extLst>
                    <a:ext uri="{FF2B5EF4-FFF2-40B4-BE49-F238E27FC236}">
                      <a16:creationId xmlns:a16="http://schemas.microsoft.com/office/drawing/2014/main" id="{B2F204B9-005A-4B0F-8F5C-8348D06C1189}"/>
                    </a:ext>
                  </a:extLst>
                </p:cNvPr>
                <p:cNvSpPr>
                  <a:spLocks/>
                </p:cNvSpPr>
                <p:nvPr/>
              </p:nvSpPr>
              <p:spPr bwMode="auto">
                <a:xfrm>
                  <a:off x="6103" y="1890"/>
                  <a:ext cx="51" cy="132"/>
                </a:xfrm>
                <a:custGeom>
                  <a:avLst/>
                  <a:gdLst>
                    <a:gd name="T0" fmla="*/ 0 w 51"/>
                    <a:gd name="T1" fmla="*/ 0 h 132"/>
                    <a:gd name="T2" fmla="*/ 0 w 51"/>
                    <a:gd name="T3" fmla="*/ 0 h 132"/>
                    <a:gd name="T4" fmla="*/ 0 w 51"/>
                    <a:gd name="T5" fmla="*/ 132 h 132"/>
                    <a:gd name="T6" fmla="*/ 51 w 51"/>
                    <a:gd name="T7" fmla="*/ 132 h 132"/>
                    <a:gd name="T8" fmla="*/ 51 w 51"/>
                    <a:gd name="T9" fmla="*/ 15 h 132"/>
                    <a:gd name="T10" fmla="*/ 0 w 51"/>
                    <a:gd name="T11" fmla="*/ 15 h 132"/>
                    <a:gd name="T12" fmla="*/ 0 w 51"/>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51" h="132">
                      <a:moveTo>
                        <a:pt x="0" y="0"/>
                      </a:moveTo>
                      <a:lnTo>
                        <a:pt x="0" y="0"/>
                      </a:lnTo>
                      <a:lnTo>
                        <a:pt x="0" y="132"/>
                      </a:lnTo>
                      <a:lnTo>
                        <a:pt x="51" y="132"/>
                      </a:lnTo>
                      <a:lnTo>
                        <a:pt x="51" y="15"/>
                      </a:lnTo>
                      <a:lnTo>
                        <a:pt x="0" y="1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37" name="Freeform 1612">
                  <a:extLst>
                    <a:ext uri="{FF2B5EF4-FFF2-40B4-BE49-F238E27FC236}">
                      <a16:creationId xmlns:a16="http://schemas.microsoft.com/office/drawing/2014/main" id="{441EBE50-B6AD-422C-9B2B-94F213B54ECB}"/>
                    </a:ext>
                  </a:extLst>
                </p:cNvPr>
                <p:cNvSpPr>
                  <a:spLocks/>
                </p:cNvSpPr>
                <p:nvPr/>
              </p:nvSpPr>
              <p:spPr bwMode="auto">
                <a:xfrm>
                  <a:off x="6191" y="1890"/>
                  <a:ext cx="55" cy="132"/>
                </a:xfrm>
                <a:custGeom>
                  <a:avLst/>
                  <a:gdLst>
                    <a:gd name="T0" fmla="*/ 0 w 55"/>
                    <a:gd name="T1" fmla="*/ 0 h 132"/>
                    <a:gd name="T2" fmla="*/ 0 w 55"/>
                    <a:gd name="T3" fmla="*/ 0 h 132"/>
                    <a:gd name="T4" fmla="*/ 0 w 55"/>
                    <a:gd name="T5" fmla="*/ 132 h 132"/>
                    <a:gd name="T6" fmla="*/ 55 w 55"/>
                    <a:gd name="T7" fmla="*/ 132 h 132"/>
                    <a:gd name="T8" fmla="*/ 55 w 55"/>
                    <a:gd name="T9" fmla="*/ 15 h 132"/>
                    <a:gd name="T10" fmla="*/ 0 w 55"/>
                    <a:gd name="T11" fmla="*/ 15 h 132"/>
                    <a:gd name="T12" fmla="*/ 0 w 55"/>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55" h="132">
                      <a:moveTo>
                        <a:pt x="0" y="0"/>
                      </a:moveTo>
                      <a:lnTo>
                        <a:pt x="0" y="0"/>
                      </a:lnTo>
                      <a:lnTo>
                        <a:pt x="0" y="132"/>
                      </a:lnTo>
                      <a:lnTo>
                        <a:pt x="55" y="132"/>
                      </a:lnTo>
                      <a:lnTo>
                        <a:pt x="55" y="15"/>
                      </a:lnTo>
                      <a:lnTo>
                        <a:pt x="0" y="15"/>
                      </a:lnTo>
                      <a:lnTo>
                        <a:pt x="0" y="0"/>
                      </a:lnTo>
                      <a:close/>
                    </a:path>
                  </a:pathLst>
                </a:custGeom>
                <a:solidFill>
                  <a:srgbClr val="EDF2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38" name="Freeform 1613">
                  <a:extLst>
                    <a:ext uri="{FF2B5EF4-FFF2-40B4-BE49-F238E27FC236}">
                      <a16:creationId xmlns:a16="http://schemas.microsoft.com/office/drawing/2014/main" id="{6C9B860A-5497-4127-A94C-B849163C3C40}"/>
                    </a:ext>
                  </a:extLst>
                </p:cNvPr>
                <p:cNvSpPr>
                  <a:spLocks/>
                </p:cNvSpPr>
                <p:nvPr/>
              </p:nvSpPr>
              <p:spPr bwMode="auto">
                <a:xfrm>
                  <a:off x="6191" y="1890"/>
                  <a:ext cx="55" cy="132"/>
                </a:xfrm>
                <a:custGeom>
                  <a:avLst/>
                  <a:gdLst>
                    <a:gd name="T0" fmla="*/ 0 w 55"/>
                    <a:gd name="T1" fmla="*/ 0 h 132"/>
                    <a:gd name="T2" fmla="*/ 0 w 55"/>
                    <a:gd name="T3" fmla="*/ 0 h 132"/>
                    <a:gd name="T4" fmla="*/ 0 w 55"/>
                    <a:gd name="T5" fmla="*/ 132 h 132"/>
                    <a:gd name="T6" fmla="*/ 55 w 55"/>
                    <a:gd name="T7" fmla="*/ 132 h 132"/>
                    <a:gd name="T8" fmla="*/ 55 w 55"/>
                    <a:gd name="T9" fmla="*/ 15 h 132"/>
                    <a:gd name="T10" fmla="*/ 0 w 55"/>
                    <a:gd name="T11" fmla="*/ 15 h 132"/>
                    <a:gd name="T12" fmla="*/ 0 w 55"/>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55" h="132">
                      <a:moveTo>
                        <a:pt x="0" y="0"/>
                      </a:moveTo>
                      <a:lnTo>
                        <a:pt x="0" y="0"/>
                      </a:lnTo>
                      <a:lnTo>
                        <a:pt x="0" y="132"/>
                      </a:lnTo>
                      <a:lnTo>
                        <a:pt x="55" y="132"/>
                      </a:lnTo>
                      <a:lnTo>
                        <a:pt x="55" y="15"/>
                      </a:lnTo>
                      <a:lnTo>
                        <a:pt x="0" y="1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39" name="Freeform 1614">
                  <a:extLst>
                    <a:ext uri="{FF2B5EF4-FFF2-40B4-BE49-F238E27FC236}">
                      <a16:creationId xmlns:a16="http://schemas.microsoft.com/office/drawing/2014/main" id="{ACD072C8-79EC-42FC-A618-C646FC8093B4}"/>
                    </a:ext>
                  </a:extLst>
                </p:cNvPr>
                <p:cNvSpPr>
                  <a:spLocks/>
                </p:cNvSpPr>
                <p:nvPr/>
              </p:nvSpPr>
              <p:spPr bwMode="auto">
                <a:xfrm>
                  <a:off x="6338" y="1890"/>
                  <a:ext cx="52" cy="132"/>
                </a:xfrm>
                <a:custGeom>
                  <a:avLst/>
                  <a:gdLst>
                    <a:gd name="T0" fmla="*/ 0 w 52"/>
                    <a:gd name="T1" fmla="*/ 0 h 132"/>
                    <a:gd name="T2" fmla="*/ 0 w 52"/>
                    <a:gd name="T3" fmla="*/ 0 h 132"/>
                    <a:gd name="T4" fmla="*/ 0 w 52"/>
                    <a:gd name="T5" fmla="*/ 132 h 132"/>
                    <a:gd name="T6" fmla="*/ 52 w 52"/>
                    <a:gd name="T7" fmla="*/ 132 h 132"/>
                    <a:gd name="T8" fmla="*/ 52 w 52"/>
                    <a:gd name="T9" fmla="*/ 15 h 132"/>
                    <a:gd name="T10" fmla="*/ 0 w 52"/>
                    <a:gd name="T11" fmla="*/ 15 h 132"/>
                    <a:gd name="T12" fmla="*/ 0 w 52"/>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52" h="132">
                      <a:moveTo>
                        <a:pt x="0" y="0"/>
                      </a:moveTo>
                      <a:lnTo>
                        <a:pt x="0" y="0"/>
                      </a:lnTo>
                      <a:lnTo>
                        <a:pt x="0" y="132"/>
                      </a:lnTo>
                      <a:lnTo>
                        <a:pt x="52" y="132"/>
                      </a:lnTo>
                      <a:lnTo>
                        <a:pt x="52" y="15"/>
                      </a:lnTo>
                      <a:lnTo>
                        <a:pt x="0" y="15"/>
                      </a:lnTo>
                      <a:lnTo>
                        <a:pt x="0" y="0"/>
                      </a:lnTo>
                      <a:close/>
                    </a:path>
                  </a:pathLst>
                </a:custGeom>
                <a:solidFill>
                  <a:srgbClr val="D3D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40" name="Freeform 1615">
                  <a:extLst>
                    <a:ext uri="{FF2B5EF4-FFF2-40B4-BE49-F238E27FC236}">
                      <a16:creationId xmlns:a16="http://schemas.microsoft.com/office/drawing/2014/main" id="{987592E5-6A8B-408E-B4EC-C83D523A5CCD}"/>
                    </a:ext>
                  </a:extLst>
                </p:cNvPr>
                <p:cNvSpPr>
                  <a:spLocks/>
                </p:cNvSpPr>
                <p:nvPr/>
              </p:nvSpPr>
              <p:spPr bwMode="auto">
                <a:xfrm>
                  <a:off x="6338" y="1890"/>
                  <a:ext cx="52" cy="132"/>
                </a:xfrm>
                <a:custGeom>
                  <a:avLst/>
                  <a:gdLst>
                    <a:gd name="T0" fmla="*/ 0 w 52"/>
                    <a:gd name="T1" fmla="*/ 0 h 132"/>
                    <a:gd name="T2" fmla="*/ 0 w 52"/>
                    <a:gd name="T3" fmla="*/ 0 h 132"/>
                    <a:gd name="T4" fmla="*/ 0 w 52"/>
                    <a:gd name="T5" fmla="*/ 132 h 132"/>
                    <a:gd name="T6" fmla="*/ 52 w 52"/>
                    <a:gd name="T7" fmla="*/ 132 h 132"/>
                    <a:gd name="T8" fmla="*/ 52 w 52"/>
                    <a:gd name="T9" fmla="*/ 15 h 132"/>
                    <a:gd name="T10" fmla="*/ 0 w 52"/>
                    <a:gd name="T11" fmla="*/ 15 h 132"/>
                    <a:gd name="T12" fmla="*/ 0 w 52"/>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52" h="132">
                      <a:moveTo>
                        <a:pt x="0" y="0"/>
                      </a:moveTo>
                      <a:lnTo>
                        <a:pt x="0" y="0"/>
                      </a:lnTo>
                      <a:lnTo>
                        <a:pt x="0" y="132"/>
                      </a:lnTo>
                      <a:lnTo>
                        <a:pt x="52" y="132"/>
                      </a:lnTo>
                      <a:lnTo>
                        <a:pt x="52" y="15"/>
                      </a:lnTo>
                      <a:lnTo>
                        <a:pt x="0" y="1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41" name="Freeform 1616">
                  <a:extLst>
                    <a:ext uri="{FF2B5EF4-FFF2-40B4-BE49-F238E27FC236}">
                      <a16:creationId xmlns:a16="http://schemas.microsoft.com/office/drawing/2014/main" id="{3FD144E9-182A-4936-A791-328F7111E7E2}"/>
                    </a:ext>
                  </a:extLst>
                </p:cNvPr>
                <p:cNvSpPr>
                  <a:spLocks/>
                </p:cNvSpPr>
                <p:nvPr/>
              </p:nvSpPr>
              <p:spPr bwMode="auto">
                <a:xfrm>
                  <a:off x="5735" y="2066"/>
                  <a:ext cx="55" cy="132"/>
                </a:xfrm>
                <a:custGeom>
                  <a:avLst/>
                  <a:gdLst>
                    <a:gd name="T0" fmla="*/ 0 w 55"/>
                    <a:gd name="T1" fmla="*/ 0 h 132"/>
                    <a:gd name="T2" fmla="*/ 0 w 55"/>
                    <a:gd name="T3" fmla="*/ 0 h 132"/>
                    <a:gd name="T4" fmla="*/ 0 w 55"/>
                    <a:gd name="T5" fmla="*/ 132 h 132"/>
                    <a:gd name="T6" fmla="*/ 55 w 55"/>
                    <a:gd name="T7" fmla="*/ 132 h 132"/>
                    <a:gd name="T8" fmla="*/ 55 w 55"/>
                    <a:gd name="T9" fmla="*/ 11 h 132"/>
                    <a:gd name="T10" fmla="*/ 0 w 55"/>
                    <a:gd name="T11" fmla="*/ 11 h 132"/>
                    <a:gd name="T12" fmla="*/ 0 w 55"/>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55" h="132">
                      <a:moveTo>
                        <a:pt x="0" y="0"/>
                      </a:moveTo>
                      <a:lnTo>
                        <a:pt x="0" y="0"/>
                      </a:lnTo>
                      <a:lnTo>
                        <a:pt x="0" y="132"/>
                      </a:lnTo>
                      <a:lnTo>
                        <a:pt x="55" y="132"/>
                      </a:lnTo>
                      <a:lnTo>
                        <a:pt x="55" y="11"/>
                      </a:lnTo>
                      <a:lnTo>
                        <a:pt x="0" y="11"/>
                      </a:lnTo>
                      <a:lnTo>
                        <a:pt x="0" y="0"/>
                      </a:lnTo>
                      <a:close/>
                    </a:path>
                  </a:pathLst>
                </a:custGeom>
                <a:solidFill>
                  <a:srgbClr val="EDF2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42" name="Freeform 1617">
                  <a:extLst>
                    <a:ext uri="{FF2B5EF4-FFF2-40B4-BE49-F238E27FC236}">
                      <a16:creationId xmlns:a16="http://schemas.microsoft.com/office/drawing/2014/main" id="{97D19AD8-F047-4C1F-8348-DF2783ADE9FC}"/>
                    </a:ext>
                  </a:extLst>
                </p:cNvPr>
                <p:cNvSpPr>
                  <a:spLocks/>
                </p:cNvSpPr>
                <p:nvPr/>
              </p:nvSpPr>
              <p:spPr bwMode="auto">
                <a:xfrm>
                  <a:off x="5735" y="2066"/>
                  <a:ext cx="55" cy="132"/>
                </a:xfrm>
                <a:custGeom>
                  <a:avLst/>
                  <a:gdLst>
                    <a:gd name="T0" fmla="*/ 0 w 55"/>
                    <a:gd name="T1" fmla="*/ 0 h 132"/>
                    <a:gd name="T2" fmla="*/ 0 w 55"/>
                    <a:gd name="T3" fmla="*/ 0 h 132"/>
                    <a:gd name="T4" fmla="*/ 0 w 55"/>
                    <a:gd name="T5" fmla="*/ 132 h 132"/>
                    <a:gd name="T6" fmla="*/ 55 w 55"/>
                    <a:gd name="T7" fmla="*/ 132 h 132"/>
                    <a:gd name="T8" fmla="*/ 55 w 55"/>
                    <a:gd name="T9" fmla="*/ 11 h 132"/>
                    <a:gd name="T10" fmla="*/ 0 w 55"/>
                    <a:gd name="T11" fmla="*/ 11 h 132"/>
                    <a:gd name="T12" fmla="*/ 0 w 55"/>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55" h="132">
                      <a:moveTo>
                        <a:pt x="0" y="0"/>
                      </a:moveTo>
                      <a:lnTo>
                        <a:pt x="0" y="0"/>
                      </a:lnTo>
                      <a:lnTo>
                        <a:pt x="0" y="132"/>
                      </a:lnTo>
                      <a:lnTo>
                        <a:pt x="55" y="132"/>
                      </a:lnTo>
                      <a:lnTo>
                        <a:pt x="55" y="11"/>
                      </a:lnTo>
                      <a:lnTo>
                        <a:pt x="0" y="1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43" name="Freeform 1618">
                  <a:extLst>
                    <a:ext uri="{FF2B5EF4-FFF2-40B4-BE49-F238E27FC236}">
                      <a16:creationId xmlns:a16="http://schemas.microsoft.com/office/drawing/2014/main" id="{D6327E93-D9E7-4111-9D97-A3B2A8E12D29}"/>
                    </a:ext>
                  </a:extLst>
                </p:cNvPr>
                <p:cNvSpPr>
                  <a:spLocks noEditPoints="1"/>
                </p:cNvSpPr>
                <p:nvPr/>
              </p:nvSpPr>
              <p:spPr bwMode="auto">
                <a:xfrm>
                  <a:off x="5827" y="2074"/>
                  <a:ext cx="52" cy="124"/>
                </a:xfrm>
                <a:custGeom>
                  <a:avLst/>
                  <a:gdLst>
                    <a:gd name="T0" fmla="*/ 14 w 14"/>
                    <a:gd name="T1" fmla="*/ 1 h 34"/>
                    <a:gd name="T2" fmla="*/ 14 w 14"/>
                    <a:gd name="T3" fmla="*/ 1 h 34"/>
                    <a:gd name="T4" fmla="*/ 14 w 14"/>
                    <a:gd name="T5" fmla="*/ 1 h 34"/>
                    <a:gd name="T6" fmla="*/ 14 w 14"/>
                    <a:gd name="T7" fmla="*/ 1 h 34"/>
                    <a:gd name="T8" fmla="*/ 0 w 14"/>
                    <a:gd name="T9" fmla="*/ 0 h 34"/>
                    <a:gd name="T10" fmla="*/ 0 w 14"/>
                    <a:gd name="T11" fmla="*/ 34 h 34"/>
                    <a:gd name="T12" fmla="*/ 14 w 14"/>
                    <a:gd name="T13" fmla="*/ 34 h 34"/>
                    <a:gd name="T14" fmla="*/ 14 w 14"/>
                    <a:gd name="T15" fmla="*/ 7 h 34"/>
                    <a:gd name="T16" fmla="*/ 1 w 14"/>
                    <a:gd name="T17" fmla="*/ 1 h 34"/>
                    <a:gd name="T18" fmla="*/ 0 w 14"/>
                    <a:gd name="T19" fmla="*/ 1 h 34"/>
                    <a:gd name="T20" fmla="*/ 0 w 14"/>
                    <a:gd name="T21" fmla="*/ 0 h 34"/>
                    <a:gd name="T22" fmla="*/ 0 w 14"/>
                    <a:gd name="T2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34">
                      <a:moveTo>
                        <a:pt x="14" y="1"/>
                      </a:moveTo>
                      <a:cubicBezTo>
                        <a:pt x="14" y="1"/>
                        <a:pt x="14" y="1"/>
                        <a:pt x="14" y="1"/>
                      </a:cubicBezTo>
                      <a:cubicBezTo>
                        <a:pt x="14" y="1"/>
                        <a:pt x="14" y="1"/>
                        <a:pt x="14" y="1"/>
                      </a:cubicBezTo>
                      <a:cubicBezTo>
                        <a:pt x="14" y="1"/>
                        <a:pt x="14" y="1"/>
                        <a:pt x="14" y="1"/>
                      </a:cubicBezTo>
                      <a:moveTo>
                        <a:pt x="0" y="0"/>
                      </a:moveTo>
                      <a:cubicBezTo>
                        <a:pt x="0" y="34"/>
                        <a:pt x="0" y="34"/>
                        <a:pt x="0" y="34"/>
                      </a:cubicBezTo>
                      <a:cubicBezTo>
                        <a:pt x="14" y="34"/>
                        <a:pt x="14" y="34"/>
                        <a:pt x="14" y="34"/>
                      </a:cubicBezTo>
                      <a:cubicBezTo>
                        <a:pt x="14" y="7"/>
                        <a:pt x="14" y="7"/>
                        <a:pt x="14" y="7"/>
                      </a:cubicBezTo>
                      <a:cubicBezTo>
                        <a:pt x="10" y="7"/>
                        <a:pt x="5" y="4"/>
                        <a:pt x="1" y="1"/>
                      </a:cubicBezTo>
                      <a:cubicBezTo>
                        <a:pt x="0" y="1"/>
                        <a:pt x="0" y="1"/>
                        <a:pt x="0" y="1"/>
                      </a:cubicBezTo>
                      <a:cubicBezTo>
                        <a:pt x="0" y="0"/>
                        <a:pt x="0" y="0"/>
                        <a:pt x="0" y="0"/>
                      </a:cubicBezTo>
                      <a:cubicBezTo>
                        <a:pt x="0" y="0"/>
                        <a:pt x="0" y="0"/>
                        <a:pt x="0" y="0"/>
                      </a:cubicBezTo>
                    </a:path>
                  </a:pathLst>
                </a:custGeom>
                <a:solidFill>
                  <a:srgbClr val="EDF2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44" name="Freeform 1619">
                  <a:extLst>
                    <a:ext uri="{FF2B5EF4-FFF2-40B4-BE49-F238E27FC236}">
                      <a16:creationId xmlns:a16="http://schemas.microsoft.com/office/drawing/2014/main" id="{2941969B-2E29-4B4B-B4A9-DBF1172DBC27}"/>
                    </a:ext>
                  </a:extLst>
                </p:cNvPr>
                <p:cNvSpPr>
                  <a:spLocks noEditPoints="1"/>
                </p:cNvSpPr>
                <p:nvPr/>
              </p:nvSpPr>
              <p:spPr bwMode="auto">
                <a:xfrm>
                  <a:off x="5919" y="2066"/>
                  <a:ext cx="52" cy="132"/>
                </a:xfrm>
                <a:custGeom>
                  <a:avLst/>
                  <a:gdLst>
                    <a:gd name="T0" fmla="*/ 52 w 52"/>
                    <a:gd name="T1" fmla="*/ 37 h 132"/>
                    <a:gd name="T2" fmla="*/ 0 w 52"/>
                    <a:gd name="T3" fmla="*/ 37 h 132"/>
                    <a:gd name="T4" fmla="*/ 0 w 52"/>
                    <a:gd name="T5" fmla="*/ 132 h 132"/>
                    <a:gd name="T6" fmla="*/ 52 w 52"/>
                    <a:gd name="T7" fmla="*/ 132 h 132"/>
                    <a:gd name="T8" fmla="*/ 52 w 52"/>
                    <a:gd name="T9" fmla="*/ 37 h 132"/>
                    <a:gd name="T10" fmla="*/ 0 w 52"/>
                    <a:gd name="T11" fmla="*/ 0 h 132"/>
                    <a:gd name="T12" fmla="*/ 0 w 52"/>
                    <a:gd name="T13" fmla="*/ 0 h 132"/>
                    <a:gd name="T14" fmla="*/ 0 w 52"/>
                    <a:gd name="T15" fmla="*/ 15 h 132"/>
                    <a:gd name="T16" fmla="*/ 52 w 52"/>
                    <a:gd name="T17" fmla="*/ 15 h 132"/>
                    <a:gd name="T18" fmla="*/ 52 w 52"/>
                    <a:gd name="T19" fmla="*/ 11 h 132"/>
                    <a:gd name="T20" fmla="*/ 0 w 52"/>
                    <a:gd name="T21" fmla="*/ 11 h 132"/>
                    <a:gd name="T22" fmla="*/ 0 w 52"/>
                    <a:gd name="T2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132">
                      <a:moveTo>
                        <a:pt x="52" y="37"/>
                      </a:moveTo>
                      <a:lnTo>
                        <a:pt x="0" y="37"/>
                      </a:lnTo>
                      <a:lnTo>
                        <a:pt x="0" y="132"/>
                      </a:lnTo>
                      <a:lnTo>
                        <a:pt x="52" y="132"/>
                      </a:lnTo>
                      <a:lnTo>
                        <a:pt x="52" y="37"/>
                      </a:lnTo>
                      <a:close/>
                      <a:moveTo>
                        <a:pt x="0" y="0"/>
                      </a:moveTo>
                      <a:lnTo>
                        <a:pt x="0" y="0"/>
                      </a:lnTo>
                      <a:lnTo>
                        <a:pt x="0" y="15"/>
                      </a:lnTo>
                      <a:lnTo>
                        <a:pt x="52" y="15"/>
                      </a:lnTo>
                      <a:lnTo>
                        <a:pt x="52" y="11"/>
                      </a:lnTo>
                      <a:lnTo>
                        <a:pt x="0" y="11"/>
                      </a:lnTo>
                      <a:lnTo>
                        <a:pt x="0" y="0"/>
                      </a:lnTo>
                      <a:close/>
                    </a:path>
                  </a:pathLst>
                </a:custGeom>
                <a:solidFill>
                  <a:srgbClr val="EDF2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45" name="Freeform 1620">
                  <a:extLst>
                    <a:ext uri="{FF2B5EF4-FFF2-40B4-BE49-F238E27FC236}">
                      <a16:creationId xmlns:a16="http://schemas.microsoft.com/office/drawing/2014/main" id="{DB8C40F7-DEC7-4D36-A80A-86CEE13363C7}"/>
                    </a:ext>
                  </a:extLst>
                </p:cNvPr>
                <p:cNvSpPr>
                  <a:spLocks noEditPoints="1"/>
                </p:cNvSpPr>
                <p:nvPr/>
              </p:nvSpPr>
              <p:spPr bwMode="auto">
                <a:xfrm>
                  <a:off x="5919" y="2066"/>
                  <a:ext cx="52" cy="132"/>
                </a:xfrm>
                <a:custGeom>
                  <a:avLst/>
                  <a:gdLst>
                    <a:gd name="T0" fmla="*/ 52 w 52"/>
                    <a:gd name="T1" fmla="*/ 37 h 132"/>
                    <a:gd name="T2" fmla="*/ 0 w 52"/>
                    <a:gd name="T3" fmla="*/ 37 h 132"/>
                    <a:gd name="T4" fmla="*/ 0 w 52"/>
                    <a:gd name="T5" fmla="*/ 132 h 132"/>
                    <a:gd name="T6" fmla="*/ 52 w 52"/>
                    <a:gd name="T7" fmla="*/ 132 h 132"/>
                    <a:gd name="T8" fmla="*/ 52 w 52"/>
                    <a:gd name="T9" fmla="*/ 37 h 132"/>
                    <a:gd name="T10" fmla="*/ 0 w 52"/>
                    <a:gd name="T11" fmla="*/ 0 h 132"/>
                    <a:gd name="T12" fmla="*/ 0 w 52"/>
                    <a:gd name="T13" fmla="*/ 0 h 132"/>
                    <a:gd name="T14" fmla="*/ 0 w 52"/>
                    <a:gd name="T15" fmla="*/ 15 h 132"/>
                    <a:gd name="T16" fmla="*/ 52 w 52"/>
                    <a:gd name="T17" fmla="*/ 15 h 132"/>
                    <a:gd name="T18" fmla="*/ 52 w 52"/>
                    <a:gd name="T19" fmla="*/ 11 h 132"/>
                    <a:gd name="T20" fmla="*/ 0 w 52"/>
                    <a:gd name="T21" fmla="*/ 11 h 132"/>
                    <a:gd name="T22" fmla="*/ 0 w 52"/>
                    <a:gd name="T2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132">
                      <a:moveTo>
                        <a:pt x="52" y="37"/>
                      </a:moveTo>
                      <a:lnTo>
                        <a:pt x="0" y="37"/>
                      </a:lnTo>
                      <a:lnTo>
                        <a:pt x="0" y="132"/>
                      </a:lnTo>
                      <a:lnTo>
                        <a:pt x="52" y="132"/>
                      </a:lnTo>
                      <a:lnTo>
                        <a:pt x="52" y="37"/>
                      </a:lnTo>
                      <a:moveTo>
                        <a:pt x="0" y="0"/>
                      </a:moveTo>
                      <a:lnTo>
                        <a:pt x="0" y="0"/>
                      </a:lnTo>
                      <a:lnTo>
                        <a:pt x="0" y="15"/>
                      </a:lnTo>
                      <a:lnTo>
                        <a:pt x="52" y="15"/>
                      </a:lnTo>
                      <a:lnTo>
                        <a:pt x="52" y="11"/>
                      </a:lnTo>
                      <a:lnTo>
                        <a:pt x="0" y="1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46" name="Freeform 1621">
                  <a:extLst>
                    <a:ext uri="{FF2B5EF4-FFF2-40B4-BE49-F238E27FC236}">
                      <a16:creationId xmlns:a16="http://schemas.microsoft.com/office/drawing/2014/main" id="{8B6549A8-EC94-4197-9814-D7D5E2AF2B5C}"/>
                    </a:ext>
                  </a:extLst>
                </p:cNvPr>
                <p:cNvSpPr>
                  <a:spLocks noEditPoints="1"/>
                </p:cNvSpPr>
                <p:nvPr/>
              </p:nvSpPr>
              <p:spPr bwMode="auto">
                <a:xfrm>
                  <a:off x="6011" y="2066"/>
                  <a:ext cx="52" cy="132"/>
                </a:xfrm>
                <a:custGeom>
                  <a:avLst/>
                  <a:gdLst>
                    <a:gd name="T0" fmla="*/ 52 w 52"/>
                    <a:gd name="T1" fmla="*/ 37 h 132"/>
                    <a:gd name="T2" fmla="*/ 0 w 52"/>
                    <a:gd name="T3" fmla="*/ 37 h 132"/>
                    <a:gd name="T4" fmla="*/ 0 w 52"/>
                    <a:gd name="T5" fmla="*/ 132 h 132"/>
                    <a:gd name="T6" fmla="*/ 52 w 52"/>
                    <a:gd name="T7" fmla="*/ 132 h 132"/>
                    <a:gd name="T8" fmla="*/ 52 w 52"/>
                    <a:gd name="T9" fmla="*/ 37 h 132"/>
                    <a:gd name="T10" fmla="*/ 0 w 52"/>
                    <a:gd name="T11" fmla="*/ 0 h 132"/>
                    <a:gd name="T12" fmla="*/ 0 w 52"/>
                    <a:gd name="T13" fmla="*/ 0 h 132"/>
                    <a:gd name="T14" fmla="*/ 0 w 52"/>
                    <a:gd name="T15" fmla="*/ 15 h 132"/>
                    <a:gd name="T16" fmla="*/ 52 w 52"/>
                    <a:gd name="T17" fmla="*/ 15 h 132"/>
                    <a:gd name="T18" fmla="*/ 52 w 52"/>
                    <a:gd name="T19" fmla="*/ 11 h 132"/>
                    <a:gd name="T20" fmla="*/ 0 w 52"/>
                    <a:gd name="T21" fmla="*/ 11 h 132"/>
                    <a:gd name="T22" fmla="*/ 0 w 52"/>
                    <a:gd name="T2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132">
                      <a:moveTo>
                        <a:pt x="52" y="37"/>
                      </a:moveTo>
                      <a:lnTo>
                        <a:pt x="0" y="37"/>
                      </a:lnTo>
                      <a:lnTo>
                        <a:pt x="0" y="132"/>
                      </a:lnTo>
                      <a:lnTo>
                        <a:pt x="52" y="132"/>
                      </a:lnTo>
                      <a:lnTo>
                        <a:pt x="52" y="37"/>
                      </a:lnTo>
                      <a:close/>
                      <a:moveTo>
                        <a:pt x="0" y="0"/>
                      </a:moveTo>
                      <a:lnTo>
                        <a:pt x="0" y="0"/>
                      </a:lnTo>
                      <a:lnTo>
                        <a:pt x="0" y="15"/>
                      </a:lnTo>
                      <a:lnTo>
                        <a:pt x="52" y="15"/>
                      </a:lnTo>
                      <a:lnTo>
                        <a:pt x="52" y="11"/>
                      </a:lnTo>
                      <a:lnTo>
                        <a:pt x="0" y="11"/>
                      </a:lnTo>
                      <a:lnTo>
                        <a:pt x="0" y="0"/>
                      </a:lnTo>
                      <a:close/>
                    </a:path>
                  </a:pathLst>
                </a:custGeom>
                <a:solidFill>
                  <a:srgbClr val="EDF2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47" name="Freeform 1622">
                  <a:extLst>
                    <a:ext uri="{FF2B5EF4-FFF2-40B4-BE49-F238E27FC236}">
                      <a16:creationId xmlns:a16="http://schemas.microsoft.com/office/drawing/2014/main" id="{E0207D4A-9F0B-4D15-A940-873689392DF1}"/>
                    </a:ext>
                  </a:extLst>
                </p:cNvPr>
                <p:cNvSpPr>
                  <a:spLocks noEditPoints="1"/>
                </p:cNvSpPr>
                <p:nvPr/>
              </p:nvSpPr>
              <p:spPr bwMode="auto">
                <a:xfrm>
                  <a:off x="6011" y="2066"/>
                  <a:ext cx="52" cy="132"/>
                </a:xfrm>
                <a:custGeom>
                  <a:avLst/>
                  <a:gdLst>
                    <a:gd name="T0" fmla="*/ 52 w 52"/>
                    <a:gd name="T1" fmla="*/ 37 h 132"/>
                    <a:gd name="T2" fmla="*/ 0 w 52"/>
                    <a:gd name="T3" fmla="*/ 37 h 132"/>
                    <a:gd name="T4" fmla="*/ 0 w 52"/>
                    <a:gd name="T5" fmla="*/ 132 h 132"/>
                    <a:gd name="T6" fmla="*/ 52 w 52"/>
                    <a:gd name="T7" fmla="*/ 132 h 132"/>
                    <a:gd name="T8" fmla="*/ 52 w 52"/>
                    <a:gd name="T9" fmla="*/ 37 h 132"/>
                    <a:gd name="T10" fmla="*/ 0 w 52"/>
                    <a:gd name="T11" fmla="*/ 0 h 132"/>
                    <a:gd name="T12" fmla="*/ 0 w 52"/>
                    <a:gd name="T13" fmla="*/ 0 h 132"/>
                    <a:gd name="T14" fmla="*/ 0 w 52"/>
                    <a:gd name="T15" fmla="*/ 15 h 132"/>
                    <a:gd name="T16" fmla="*/ 52 w 52"/>
                    <a:gd name="T17" fmla="*/ 15 h 132"/>
                    <a:gd name="T18" fmla="*/ 52 w 52"/>
                    <a:gd name="T19" fmla="*/ 11 h 132"/>
                    <a:gd name="T20" fmla="*/ 0 w 52"/>
                    <a:gd name="T21" fmla="*/ 11 h 132"/>
                    <a:gd name="T22" fmla="*/ 0 w 52"/>
                    <a:gd name="T2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132">
                      <a:moveTo>
                        <a:pt x="52" y="37"/>
                      </a:moveTo>
                      <a:lnTo>
                        <a:pt x="0" y="37"/>
                      </a:lnTo>
                      <a:lnTo>
                        <a:pt x="0" y="132"/>
                      </a:lnTo>
                      <a:lnTo>
                        <a:pt x="52" y="132"/>
                      </a:lnTo>
                      <a:lnTo>
                        <a:pt x="52" y="37"/>
                      </a:lnTo>
                      <a:moveTo>
                        <a:pt x="0" y="0"/>
                      </a:moveTo>
                      <a:lnTo>
                        <a:pt x="0" y="0"/>
                      </a:lnTo>
                      <a:lnTo>
                        <a:pt x="0" y="15"/>
                      </a:lnTo>
                      <a:lnTo>
                        <a:pt x="52" y="15"/>
                      </a:lnTo>
                      <a:lnTo>
                        <a:pt x="52" y="11"/>
                      </a:lnTo>
                      <a:lnTo>
                        <a:pt x="0" y="1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48" name="Freeform 1623">
                  <a:extLst>
                    <a:ext uri="{FF2B5EF4-FFF2-40B4-BE49-F238E27FC236}">
                      <a16:creationId xmlns:a16="http://schemas.microsoft.com/office/drawing/2014/main" id="{B762E1B0-629B-4978-8D50-D36840AE98A7}"/>
                    </a:ext>
                  </a:extLst>
                </p:cNvPr>
                <p:cNvSpPr>
                  <a:spLocks noEditPoints="1"/>
                </p:cNvSpPr>
                <p:nvPr/>
              </p:nvSpPr>
              <p:spPr bwMode="auto">
                <a:xfrm>
                  <a:off x="6103" y="2066"/>
                  <a:ext cx="51" cy="132"/>
                </a:xfrm>
                <a:custGeom>
                  <a:avLst/>
                  <a:gdLst>
                    <a:gd name="T0" fmla="*/ 51 w 51"/>
                    <a:gd name="T1" fmla="*/ 37 h 132"/>
                    <a:gd name="T2" fmla="*/ 0 w 51"/>
                    <a:gd name="T3" fmla="*/ 37 h 132"/>
                    <a:gd name="T4" fmla="*/ 0 w 51"/>
                    <a:gd name="T5" fmla="*/ 132 h 132"/>
                    <a:gd name="T6" fmla="*/ 51 w 51"/>
                    <a:gd name="T7" fmla="*/ 132 h 132"/>
                    <a:gd name="T8" fmla="*/ 51 w 51"/>
                    <a:gd name="T9" fmla="*/ 37 h 132"/>
                    <a:gd name="T10" fmla="*/ 0 w 51"/>
                    <a:gd name="T11" fmla="*/ 0 h 132"/>
                    <a:gd name="T12" fmla="*/ 0 w 51"/>
                    <a:gd name="T13" fmla="*/ 0 h 132"/>
                    <a:gd name="T14" fmla="*/ 0 w 51"/>
                    <a:gd name="T15" fmla="*/ 15 h 132"/>
                    <a:gd name="T16" fmla="*/ 51 w 51"/>
                    <a:gd name="T17" fmla="*/ 15 h 132"/>
                    <a:gd name="T18" fmla="*/ 51 w 51"/>
                    <a:gd name="T19" fmla="*/ 11 h 132"/>
                    <a:gd name="T20" fmla="*/ 0 w 51"/>
                    <a:gd name="T21" fmla="*/ 11 h 132"/>
                    <a:gd name="T22" fmla="*/ 0 w 51"/>
                    <a:gd name="T2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132">
                      <a:moveTo>
                        <a:pt x="51" y="37"/>
                      </a:moveTo>
                      <a:lnTo>
                        <a:pt x="0" y="37"/>
                      </a:lnTo>
                      <a:lnTo>
                        <a:pt x="0" y="132"/>
                      </a:lnTo>
                      <a:lnTo>
                        <a:pt x="51" y="132"/>
                      </a:lnTo>
                      <a:lnTo>
                        <a:pt x="51" y="37"/>
                      </a:lnTo>
                      <a:close/>
                      <a:moveTo>
                        <a:pt x="0" y="0"/>
                      </a:moveTo>
                      <a:lnTo>
                        <a:pt x="0" y="0"/>
                      </a:lnTo>
                      <a:lnTo>
                        <a:pt x="0" y="15"/>
                      </a:lnTo>
                      <a:lnTo>
                        <a:pt x="51" y="15"/>
                      </a:lnTo>
                      <a:lnTo>
                        <a:pt x="51" y="11"/>
                      </a:lnTo>
                      <a:lnTo>
                        <a:pt x="0" y="11"/>
                      </a:lnTo>
                      <a:lnTo>
                        <a:pt x="0" y="0"/>
                      </a:lnTo>
                      <a:close/>
                    </a:path>
                  </a:pathLst>
                </a:custGeom>
                <a:solidFill>
                  <a:srgbClr val="EDF2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49" name="Freeform 1624">
                  <a:extLst>
                    <a:ext uri="{FF2B5EF4-FFF2-40B4-BE49-F238E27FC236}">
                      <a16:creationId xmlns:a16="http://schemas.microsoft.com/office/drawing/2014/main" id="{9877769F-D25F-4C8F-BCBB-6855292A63C5}"/>
                    </a:ext>
                  </a:extLst>
                </p:cNvPr>
                <p:cNvSpPr>
                  <a:spLocks noEditPoints="1"/>
                </p:cNvSpPr>
                <p:nvPr/>
              </p:nvSpPr>
              <p:spPr bwMode="auto">
                <a:xfrm>
                  <a:off x="6103" y="2066"/>
                  <a:ext cx="51" cy="132"/>
                </a:xfrm>
                <a:custGeom>
                  <a:avLst/>
                  <a:gdLst>
                    <a:gd name="T0" fmla="*/ 51 w 51"/>
                    <a:gd name="T1" fmla="*/ 37 h 132"/>
                    <a:gd name="T2" fmla="*/ 0 w 51"/>
                    <a:gd name="T3" fmla="*/ 37 h 132"/>
                    <a:gd name="T4" fmla="*/ 0 w 51"/>
                    <a:gd name="T5" fmla="*/ 132 h 132"/>
                    <a:gd name="T6" fmla="*/ 51 w 51"/>
                    <a:gd name="T7" fmla="*/ 132 h 132"/>
                    <a:gd name="T8" fmla="*/ 51 w 51"/>
                    <a:gd name="T9" fmla="*/ 37 h 132"/>
                    <a:gd name="T10" fmla="*/ 0 w 51"/>
                    <a:gd name="T11" fmla="*/ 0 h 132"/>
                    <a:gd name="T12" fmla="*/ 0 w 51"/>
                    <a:gd name="T13" fmla="*/ 0 h 132"/>
                    <a:gd name="T14" fmla="*/ 0 w 51"/>
                    <a:gd name="T15" fmla="*/ 15 h 132"/>
                    <a:gd name="T16" fmla="*/ 51 w 51"/>
                    <a:gd name="T17" fmla="*/ 15 h 132"/>
                    <a:gd name="T18" fmla="*/ 51 w 51"/>
                    <a:gd name="T19" fmla="*/ 11 h 132"/>
                    <a:gd name="T20" fmla="*/ 0 w 51"/>
                    <a:gd name="T21" fmla="*/ 11 h 132"/>
                    <a:gd name="T22" fmla="*/ 0 w 51"/>
                    <a:gd name="T2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132">
                      <a:moveTo>
                        <a:pt x="51" y="37"/>
                      </a:moveTo>
                      <a:lnTo>
                        <a:pt x="0" y="37"/>
                      </a:lnTo>
                      <a:lnTo>
                        <a:pt x="0" y="132"/>
                      </a:lnTo>
                      <a:lnTo>
                        <a:pt x="51" y="132"/>
                      </a:lnTo>
                      <a:lnTo>
                        <a:pt x="51" y="37"/>
                      </a:lnTo>
                      <a:moveTo>
                        <a:pt x="0" y="0"/>
                      </a:moveTo>
                      <a:lnTo>
                        <a:pt x="0" y="0"/>
                      </a:lnTo>
                      <a:lnTo>
                        <a:pt x="0" y="15"/>
                      </a:lnTo>
                      <a:lnTo>
                        <a:pt x="51" y="15"/>
                      </a:lnTo>
                      <a:lnTo>
                        <a:pt x="51" y="11"/>
                      </a:lnTo>
                      <a:lnTo>
                        <a:pt x="0" y="1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50" name="Freeform 1625">
                  <a:extLst>
                    <a:ext uri="{FF2B5EF4-FFF2-40B4-BE49-F238E27FC236}">
                      <a16:creationId xmlns:a16="http://schemas.microsoft.com/office/drawing/2014/main" id="{E3C0495B-0BAC-4CEB-9033-E3548EEF75BF}"/>
                    </a:ext>
                  </a:extLst>
                </p:cNvPr>
                <p:cNvSpPr>
                  <a:spLocks noEditPoints="1"/>
                </p:cNvSpPr>
                <p:nvPr/>
              </p:nvSpPr>
              <p:spPr bwMode="auto">
                <a:xfrm>
                  <a:off x="6191" y="2066"/>
                  <a:ext cx="55" cy="132"/>
                </a:xfrm>
                <a:custGeom>
                  <a:avLst/>
                  <a:gdLst>
                    <a:gd name="T0" fmla="*/ 55 w 55"/>
                    <a:gd name="T1" fmla="*/ 37 h 132"/>
                    <a:gd name="T2" fmla="*/ 0 w 55"/>
                    <a:gd name="T3" fmla="*/ 37 h 132"/>
                    <a:gd name="T4" fmla="*/ 0 w 55"/>
                    <a:gd name="T5" fmla="*/ 132 h 132"/>
                    <a:gd name="T6" fmla="*/ 55 w 55"/>
                    <a:gd name="T7" fmla="*/ 132 h 132"/>
                    <a:gd name="T8" fmla="*/ 55 w 55"/>
                    <a:gd name="T9" fmla="*/ 37 h 132"/>
                    <a:gd name="T10" fmla="*/ 0 w 55"/>
                    <a:gd name="T11" fmla="*/ 0 h 132"/>
                    <a:gd name="T12" fmla="*/ 0 w 55"/>
                    <a:gd name="T13" fmla="*/ 0 h 132"/>
                    <a:gd name="T14" fmla="*/ 0 w 55"/>
                    <a:gd name="T15" fmla="*/ 15 h 132"/>
                    <a:gd name="T16" fmla="*/ 55 w 55"/>
                    <a:gd name="T17" fmla="*/ 15 h 132"/>
                    <a:gd name="T18" fmla="*/ 55 w 55"/>
                    <a:gd name="T19" fmla="*/ 11 h 132"/>
                    <a:gd name="T20" fmla="*/ 0 w 55"/>
                    <a:gd name="T21" fmla="*/ 11 h 132"/>
                    <a:gd name="T22" fmla="*/ 0 w 55"/>
                    <a:gd name="T2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132">
                      <a:moveTo>
                        <a:pt x="55" y="37"/>
                      </a:moveTo>
                      <a:lnTo>
                        <a:pt x="0" y="37"/>
                      </a:lnTo>
                      <a:lnTo>
                        <a:pt x="0" y="132"/>
                      </a:lnTo>
                      <a:lnTo>
                        <a:pt x="55" y="132"/>
                      </a:lnTo>
                      <a:lnTo>
                        <a:pt x="55" y="37"/>
                      </a:lnTo>
                      <a:close/>
                      <a:moveTo>
                        <a:pt x="0" y="0"/>
                      </a:moveTo>
                      <a:lnTo>
                        <a:pt x="0" y="0"/>
                      </a:lnTo>
                      <a:lnTo>
                        <a:pt x="0" y="15"/>
                      </a:lnTo>
                      <a:lnTo>
                        <a:pt x="55" y="15"/>
                      </a:lnTo>
                      <a:lnTo>
                        <a:pt x="55" y="11"/>
                      </a:lnTo>
                      <a:lnTo>
                        <a:pt x="0" y="11"/>
                      </a:lnTo>
                      <a:lnTo>
                        <a:pt x="0" y="0"/>
                      </a:lnTo>
                      <a:close/>
                    </a:path>
                  </a:pathLst>
                </a:custGeom>
                <a:solidFill>
                  <a:srgbClr val="EDF2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51" name="Freeform 1626">
                  <a:extLst>
                    <a:ext uri="{FF2B5EF4-FFF2-40B4-BE49-F238E27FC236}">
                      <a16:creationId xmlns:a16="http://schemas.microsoft.com/office/drawing/2014/main" id="{7D32D093-4430-4458-825A-5428797F6235}"/>
                    </a:ext>
                  </a:extLst>
                </p:cNvPr>
                <p:cNvSpPr>
                  <a:spLocks noEditPoints="1"/>
                </p:cNvSpPr>
                <p:nvPr/>
              </p:nvSpPr>
              <p:spPr bwMode="auto">
                <a:xfrm>
                  <a:off x="6191" y="2066"/>
                  <a:ext cx="55" cy="132"/>
                </a:xfrm>
                <a:custGeom>
                  <a:avLst/>
                  <a:gdLst>
                    <a:gd name="T0" fmla="*/ 55 w 55"/>
                    <a:gd name="T1" fmla="*/ 37 h 132"/>
                    <a:gd name="T2" fmla="*/ 0 w 55"/>
                    <a:gd name="T3" fmla="*/ 37 h 132"/>
                    <a:gd name="T4" fmla="*/ 0 w 55"/>
                    <a:gd name="T5" fmla="*/ 132 h 132"/>
                    <a:gd name="T6" fmla="*/ 55 w 55"/>
                    <a:gd name="T7" fmla="*/ 132 h 132"/>
                    <a:gd name="T8" fmla="*/ 55 w 55"/>
                    <a:gd name="T9" fmla="*/ 37 h 132"/>
                    <a:gd name="T10" fmla="*/ 0 w 55"/>
                    <a:gd name="T11" fmla="*/ 0 h 132"/>
                    <a:gd name="T12" fmla="*/ 0 w 55"/>
                    <a:gd name="T13" fmla="*/ 0 h 132"/>
                    <a:gd name="T14" fmla="*/ 0 w 55"/>
                    <a:gd name="T15" fmla="*/ 15 h 132"/>
                    <a:gd name="T16" fmla="*/ 55 w 55"/>
                    <a:gd name="T17" fmla="*/ 15 h 132"/>
                    <a:gd name="T18" fmla="*/ 55 w 55"/>
                    <a:gd name="T19" fmla="*/ 11 h 132"/>
                    <a:gd name="T20" fmla="*/ 0 w 55"/>
                    <a:gd name="T21" fmla="*/ 11 h 132"/>
                    <a:gd name="T22" fmla="*/ 0 w 55"/>
                    <a:gd name="T2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132">
                      <a:moveTo>
                        <a:pt x="55" y="37"/>
                      </a:moveTo>
                      <a:lnTo>
                        <a:pt x="0" y="37"/>
                      </a:lnTo>
                      <a:lnTo>
                        <a:pt x="0" y="132"/>
                      </a:lnTo>
                      <a:lnTo>
                        <a:pt x="55" y="132"/>
                      </a:lnTo>
                      <a:lnTo>
                        <a:pt x="55" y="37"/>
                      </a:lnTo>
                      <a:moveTo>
                        <a:pt x="0" y="0"/>
                      </a:moveTo>
                      <a:lnTo>
                        <a:pt x="0" y="0"/>
                      </a:lnTo>
                      <a:lnTo>
                        <a:pt x="0" y="15"/>
                      </a:lnTo>
                      <a:lnTo>
                        <a:pt x="55" y="15"/>
                      </a:lnTo>
                      <a:lnTo>
                        <a:pt x="55" y="11"/>
                      </a:lnTo>
                      <a:lnTo>
                        <a:pt x="0" y="1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52" name="Freeform 1627">
                  <a:extLst>
                    <a:ext uri="{FF2B5EF4-FFF2-40B4-BE49-F238E27FC236}">
                      <a16:creationId xmlns:a16="http://schemas.microsoft.com/office/drawing/2014/main" id="{B518884C-2E6B-4A86-B56F-C06E9442FC37}"/>
                    </a:ext>
                  </a:extLst>
                </p:cNvPr>
                <p:cNvSpPr>
                  <a:spLocks noEditPoints="1"/>
                </p:cNvSpPr>
                <p:nvPr/>
              </p:nvSpPr>
              <p:spPr bwMode="auto">
                <a:xfrm>
                  <a:off x="6338" y="2066"/>
                  <a:ext cx="52" cy="132"/>
                </a:xfrm>
                <a:custGeom>
                  <a:avLst/>
                  <a:gdLst>
                    <a:gd name="T0" fmla="*/ 52 w 52"/>
                    <a:gd name="T1" fmla="*/ 37 h 132"/>
                    <a:gd name="T2" fmla="*/ 0 w 52"/>
                    <a:gd name="T3" fmla="*/ 37 h 132"/>
                    <a:gd name="T4" fmla="*/ 0 w 52"/>
                    <a:gd name="T5" fmla="*/ 132 h 132"/>
                    <a:gd name="T6" fmla="*/ 52 w 52"/>
                    <a:gd name="T7" fmla="*/ 132 h 132"/>
                    <a:gd name="T8" fmla="*/ 52 w 52"/>
                    <a:gd name="T9" fmla="*/ 37 h 132"/>
                    <a:gd name="T10" fmla="*/ 0 w 52"/>
                    <a:gd name="T11" fmla="*/ 0 h 132"/>
                    <a:gd name="T12" fmla="*/ 0 w 52"/>
                    <a:gd name="T13" fmla="*/ 0 h 132"/>
                    <a:gd name="T14" fmla="*/ 0 w 52"/>
                    <a:gd name="T15" fmla="*/ 15 h 132"/>
                    <a:gd name="T16" fmla="*/ 52 w 52"/>
                    <a:gd name="T17" fmla="*/ 15 h 132"/>
                    <a:gd name="T18" fmla="*/ 52 w 52"/>
                    <a:gd name="T19" fmla="*/ 11 h 132"/>
                    <a:gd name="T20" fmla="*/ 0 w 52"/>
                    <a:gd name="T21" fmla="*/ 11 h 132"/>
                    <a:gd name="T22" fmla="*/ 0 w 52"/>
                    <a:gd name="T2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132">
                      <a:moveTo>
                        <a:pt x="52" y="37"/>
                      </a:moveTo>
                      <a:lnTo>
                        <a:pt x="0" y="37"/>
                      </a:lnTo>
                      <a:lnTo>
                        <a:pt x="0" y="132"/>
                      </a:lnTo>
                      <a:lnTo>
                        <a:pt x="52" y="132"/>
                      </a:lnTo>
                      <a:lnTo>
                        <a:pt x="52" y="37"/>
                      </a:lnTo>
                      <a:close/>
                      <a:moveTo>
                        <a:pt x="0" y="0"/>
                      </a:moveTo>
                      <a:lnTo>
                        <a:pt x="0" y="0"/>
                      </a:lnTo>
                      <a:lnTo>
                        <a:pt x="0" y="15"/>
                      </a:lnTo>
                      <a:lnTo>
                        <a:pt x="52" y="15"/>
                      </a:lnTo>
                      <a:lnTo>
                        <a:pt x="52" y="11"/>
                      </a:lnTo>
                      <a:lnTo>
                        <a:pt x="0" y="11"/>
                      </a:lnTo>
                      <a:lnTo>
                        <a:pt x="0" y="0"/>
                      </a:lnTo>
                      <a:close/>
                    </a:path>
                  </a:pathLst>
                </a:custGeom>
                <a:solidFill>
                  <a:srgbClr val="D3D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53" name="Freeform 1628">
                  <a:extLst>
                    <a:ext uri="{FF2B5EF4-FFF2-40B4-BE49-F238E27FC236}">
                      <a16:creationId xmlns:a16="http://schemas.microsoft.com/office/drawing/2014/main" id="{8A20DFA9-D18E-49F8-ACA9-F52D6497C6F8}"/>
                    </a:ext>
                  </a:extLst>
                </p:cNvPr>
                <p:cNvSpPr>
                  <a:spLocks noEditPoints="1"/>
                </p:cNvSpPr>
                <p:nvPr/>
              </p:nvSpPr>
              <p:spPr bwMode="auto">
                <a:xfrm>
                  <a:off x="6338" y="2066"/>
                  <a:ext cx="52" cy="132"/>
                </a:xfrm>
                <a:custGeom>
                  <a:avLst/>
                  <a:gdLst>
                    <a:gd name="T0" fmla="*/ 52 w 52"/>
                    <a:gd name="T1" fmla="*/ 37 h 132"/>
                    <a:gd name="T2" fmla="*/ 0 w 52"/>
                    <a:gd name="T3" fmla="*/ 37 h 132"/>
                    <a:gd name="T4" fmla="*/ 0 w 52"/>
                    <a:gd name="T5" fmla="*/ 132 h 132"/>
                    <a:gd name="T6" fmla="*/ 52 w 52"/>
                    <a:gd name="T7" fmla="*/ 132 h 132"/>
                    <a:gd name="T8" fmla="*/ 52 w 52"/>
                    <a:gd name="T9" fmla="*/ 37 h 132"/>
                    <a:gd name="T10" fmla="*/ 0 w 52"/>
                    <a:gd name="T11" fmla="*/ 0 h 132"/>
                    <a:gd name="T12" fmla="*/ 0 w 52"/>
                    <a:gd name="T13" fmla="*/ 0 h 132"/>
                    <a:gd name="T14" fmla="*/ 0 w 52"/>
                    <a:gd name="T15" fmla="*/ 15 h 132"/>
                    <a:gd name="T16" fmla="*/ 52 w 52"/>
                    <a:gd name="T17" fmla="*/ 15 h 132"/>
                    <a:gd name="T18" fmla="*/ 52 w 52"/>
                    <a:gd name="T19" fmla="*/ 11 h 132"/>
                    <a:gd name="T20" fmla="*/ 0 w 52"/>
                    <a:gd name="T21" fmla="*/ 11 h 132"/>
                    <a:gd name="T22" fmla="*/ 0 w 52"/>
                    <a:gd name="T2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132">
                      <a:moveTo>
                        <a:pt x="52" y="37"/>
                      </a:moveTo>
                      <a:lnTo>
                        <a:pt x="0" y="37"/>
                      </a:lnTo>
                      <a:lnTo>
                        <a:pt x="0" y="132"/>
                      </a:lnTo>
                      <a:lnTo>
                        <a:pt x="52" y="132"/>
                      </a:lnTo>
                      <a:lnTo>
                        <a:pt x="52" y="37"/>
                      </a:lnTo>
                      <a:moveTo>
                        <a:pt x="0" y="0"/>
                      </a:moveTo>
                      <a:lnTo>
                        <a:pt x="0" y="0"/>
                      </a:lnTo>
                      <a:lnTo>
                        <a:pt x="0" y="15"/>
                      </a:lnTo>
                      <a:lnTo>
                        <a:pt x="52" y="15"/>
                      </a:lnTo>
                      <a:lnTo>
                        <a:pt x="52" y="11"/>
                      </a:lnTo>
                      <a:lnTo>
                        <a:pt x="0" y="1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54" name="Freeform 1629">
                  <a:extLst>
                    <a:ext uri="{FF2B5EF4-FFF2-40B4-BE49-F238E27FC236}">
                      <a16:creationId xmlns:a16="http://schemas.microsoft.com/office/drawing/2014/main" id="{5D4FC07F-D655-4639-B0CF-864DDE44E0B3}"/>
                    </a:ext>
                  </a:extLst>
                </p:cNvPr>
                <p:cNvSpPr>
                  <a:spLocks/>
                </p:cNvSpPr>
                <p:nvPr/>
              </p:nvSpPr>
              <p:spPr bwMode="auto">
                <a:xfrm>
                  <a:off x="5735" y="2239"/>
                  <a:ext cx="55" cy="77"/>
                </a:xfrm>
                <a:custGeom>
                  <a:avLst/>
                  <a:gdLst>
                    <a:gd name="T0" fmla="*/ 0 w 55"/>
                    <a:gd name="T1" fmla="*/ 0 h 77"/>
                    <a:gd name="T2" fmla="*/ 0 w 55"/>
                    <a:gd name="T3" fmla="*/ 0 h 77"/>
                    <a:gd name="T4" fmla="*/ 0 w 55"/>
                    <a:gd name="T5" fmla="*/ 77 h 77"/>
                    <a:gd name="T6" fmla="*/ 55 w 55"/>
                    <a:gd name="T7" fmla="*/ 77 h 77"/>
                    <a:gd name="T8" fmla="*/ 55 w 55"/>
                    <a:gd name="T9" fmla="*/ 14 h 77"/>
                    <a:gd name="T10" fmla="*/ 0 w 55"/>
                    <a:gd name="T11" fmla="*/ 14 h 77"/>
                    <a:gd name="T12" fmla="*/ 0 w 55"/>
                    <a:gd name="T13" fmla="*/ 0 h 77"/>
                  </a:gdLst>
                  <a:ahLst/>
                  <a:cxnLst>
                    <a:cxn ang="0">
                      <a:pos x="T0" y="T1"/>
                    </a:cxn>
                    <a:cxn ang="0">
                      <a:pos x="T2" y="T3"/>
                    </a:cxn>
                    <a:cxn ang="0">
                      <a:pos x="T4" y="T5"/>
                    </a:cxn>
                    <a:cxn ang="0">
                      <a:pos x="T6" y="T7"/>
                    </a:cxn>
                    <a:cxn ang="0">
                      <a:pos x="T8" y="T9"/>
                    </a:cxn>
                    <a:cxn ang="0">
                      <a:pos x="T10" y="T11"/>
                    </a:cxn>
                    <a:cxn ang="0">
                      <a:pos x="T12" y="T13"/>
                    </a:cxn>
                  </a:cxnLst>
                  <a:rect l="0" t="0" r="r" b="b"/>
                  <a:pathLst>
                    <a:path w="55" h="77">
                      <a:moveTo>
                        <a:pt x="0" y="0"/>
                      </a:moveTo>
                      <a:lnTo>
                        <a:pt x="0" y="0"/>
                      </a:lnTo>
                      <a:lnTo>
                        <a:pt x="0" y="77"/>
                      </a:lnTo>
                      <a:lnTo>
                        <a:pt x="55" y="77"/>
                      </a:lnTo>
                      <a:lnTo>
                        <a:pt x="55" y="14"/>
                      </a:lnTo>
                      <a:lnTo>
                        <a:pt x="0" y="14"/>
                      </a:lnTo>
                      <a:lnTo>
                        <a:pt x="0" y="0"/>
                      </a:lnTo>
                      <a:close/>
                    </a:path>
                  </a:pathLst>
                </a:custGeom>
                <a:solidFill>
                  <a:srgbClr val="EDF2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55" name="Freeform 1630">
                  <a:extLst>
                    <a:ext uri="{FF2B5EF4-FFF2-40B4-BE49-F238E27FC236}">
                      <a16:creationId xmlns:a16="http://schemas.microsoft.com/office/drawing/2014/main" id="{036BD22A-B402-45C2-800F-729CEAE32DBE}"/>
                    </a:ext>
                  </a:extLst>
                </p:cNvPr>
                <p:cNvSpPr>
                  <a:spLocks/>
                </p:cNvSpPr>
                <p:nvPr/>
              </p:nvSpPr>
              <p:spPr bwMode="auto">
                <a:xfrm>
                  <a:off x="5735" y="2239"/>
                  <a:ext cx="55" cy="77"/>
                </a:xfrm>
                <a:custGeom>
                  <a:avLst/>
                  <a:gdLst>
                    <a:gd name="T0" fmla="*/ 0 w 55"/>
                    <a:gd name="T1" fmla="*/ 0 h 77"/>
                    <a:gd name="T2" fmla="*/ 0 w 55"/>
                    <a:gd name="T3" fmla="*/ 0 h 77"/>
                    <a:gd name="T4" fmla="*/ 0 w 55"/>
                    <a:gd name="T5" fmla="*/ 77 h 77"/>
                    <a:gd name="T6" fmla="*/ 55 w 55"/>
                    <a:gd name="T7" fmla="*/ 77 h 77"/>
                    <a:gd name="T8" fmla="*/ 55 w 55"/>
                    <a:gd name="T9" fmla="*/ 14 h 77"/>
                    <a:gd name="T10" fmla="*/ 0 w 55"/>
                    <a:gd name="T11" fmla="*/ 14 h 77"/>
                    <a:gd name="T12" fmla="*/ 0 w 55"/>
                    <a:gd name="T13" fmla="*/ 0 h 77"/>
                  </a:gdLst>
                  <a:ahLst/>
                  <a:cxnLst>
                    <a:cxn ang="0">
                      <a:pos x="T0" y="T1"/>
                    </a:cxn>
                    <a:cxn ang="0">
                      <a:pos x="T2" y="T3"/>
                    </a:cxn>
                    <a:cxn ang="0">
                      <a:pos x="T4" y="T5"/>
                    </a:cxn>
                    <a:cxn ang="0">
                      <a:pos x="T6" y="T7"/>
                    </a:cxn>
                    <a:cxn ang="0">
                      <a:pos x="T8" y="T9"/>
                    </a:cxn>
                    <a:cxn ang="0">
                      <a:pos x="T10" y="T11"/>
                    </a:cxn>
                    <a:cxn ang="0">
                      <a:pos x="T12" y="T13"/>
                    </a:cxn>
                  </a:cxnLst>
                  <a:rect l="0" t="0" r="r" b="b"/>
                  <a:pathLst>
                    <a:path w="55" h="77">
                      <a:moveTo>
                        <a:pt x="0" y="0"/>
                      </a:moveTo>
                      <a:lnTo>
                        <a:pt x="0" y="0"/>
                      </a:lnTo>
                      <a:lnTo>
                        <a:pt x="0" y="77"/>
                      </a:lnTo>
                      <a:lnTo>
                        <a:pt x="55" y="77"/>
                      </a:lnTo>
                      <a:lnTo>
                        <a:pt x="55" y="14"/>
                      </a:lnTo>
                      <a:lnTo>
                        <a:pt x="0" y="1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56" name="Freeform 1631">
                  <a:extLst>
                    <a:ext uri="{FF2B5EF4-FFF2-40B4-BE49-F238E27FC236}">
                      <a16:creationId xmlns:a16="http://schemas.microsoft.com/office/drawing/2014/main" id="{9CED0823-D9A7-4C8A-A403-083A92042B6A}"/>
                    </a:ext>
                  </a:extLst>
                </p:cNvPr>
                <p:cNvSpPr>
                  <a:spLocks/>
                </p:cNvSpPr>
                <p:nvPr/>
              </p:nvSpPr>
              <p:spPr bwMode="auto">
                <a:xfrm>
                  <a:off x="5827" y="2239"/>
                  <a:ext cx="52" cy="77"/>
                </a:xfrm>
                <a:custGeom>
                  <a:avLst/>
                  <a:gdLst>
                    <a:gd name="T0" fmla="*/ 0 w 52"/>
                    <a:gd name="T1" fmla="*/ 0 h 77"/>
                    <a:gd name="T2" fmla="*/ 0 w 52"/>
                    <a:gd name="T3" fmla="*/ 0 h 77"/>
                    <a:gd name="T4" fmla="*/ 0 w 52"/>
                    <a:gd name="T5" fmla="*/ 77 h 77"/>
                    <a:gd name="T6" fmla="*/ 52 w 52"/>
                    <a:gd name="T7" fmla="*/ 77 h 77"/>
                    <a:gd name="T8" fmla="*/ 52 w 52"/>
                    <a:gd name="T9" fmla="*/ 14 h 77"/>
                    <a:gd name="T10" fmla="*/ 0 w 52"/>
                    <a:gd name="T11" fmla="*/ 14 h 77"/>
                    <a:gd name="T12" fmla="*/ 0 w 52"/>
                    <a:gd name="T13" fmla="*/ 0 h 77"/>
                  </a:gdLst>
                  <a:ahLst/>
                  <a:cxnLst>
                    <a:cxn ang="0">
                      <a:pos x="T0" y="T1"/>
                    </a:cxn>
                    <a:cxn ang="0">
                      <a:pos x="T2" y="T3"/>
                    </a:cxn>
                    <a:cxn ang="0">
                      <a:pos x="T4" y="T5"/>
                    </a:cxn>
                    <a:cxn ang="0">
                      <a:pos x="T6" y="T7"/>
                    </a:cxn>
                    <a:cxn ang="0">
                      <a:pos x="T8" y="T9"/>
                    </a:cxn>
                    <a:cxn ang="0">
                      <a:pos x="T10" y="T11"/>
                    </a:cxn>
                    <a:cxn ang="0">
                      <a:pos x="T12" y="T13"/>
                    </a:cxn>
                  </a:cxnLst>
                  <a:rect l="0" t="0" r="r" b="b"/>
                  <a:pathLst>
                    <a:path w="52" h="77">
                      <a:moveTo>
                        <a:pt x="0" y="0"/>
                      </a:moveTo>
                      <a:lnTo>
                        <a:pt x="0" y="0"/>
                      </a:lnTo>
                      <a:lnTo>
                        <a:pt x="0" y="77"/>
                      </a:lnTo>
                      <a:lnTo>
                        <a:pt x="52" y="77"/>
                      </a:lnTo>
                      <a:lnTo>
                        <a:pt x="52" y="14"/>
                      </a:lnTo>
                      <a:lnTo>
                        <a:pt x="0" y="14"/>
                      </a:lnTo>
                      <a:lnTo>
                        <a:pt x="0" y="0"/>
                      </a:lnTo>
                      <a:close/>
                    </a:path>
                  </a:pathLst>
                </a:custGeom>
                <a:solidFill>
                  <a:srgbClr val="EDF2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57" name="Freeform 1632">
                  <a:extLst>
                    <a:ext uri="{FF2B5EF4-FFF2-40B4-BE49-F238E27FC236}">
                      <a16:creationId xmlns:a16="http://schemas.microsoft.com/office/drawing/2014/main" id="{2433CDAD-C479-40DC-8EFA-A00CD927AF60}"/>
                    </a:ext>
                  </a:extLst>
                </p:cNvPr>
                <p:cNvSpPr>
                  <a:spLocks/>
                </p:cNvSpPr>
                <p:nvPr/>
              </p:nvSpPr>
              <p:spPr bwMode="auto">
                <a:xfrm>
                  <a:off x="5827" y="2239"/>
                  <a:ext cx="52" cy="77"/>
                </a:xfrm>
                <a:custGeom>
                  <a:avLst/>
                  <a:gdLst>
                    <a:gd name="T0" fmla="*/ 0 w 52"/>
                    <a:gd name="T1" fmla="*/ 0 h 77"/>
                    <a:gd name="T2" fmla="*/ 0 w 52"/>
                    <a:gd name="T3" fmla="*/ 0 h 77"/>
                    <a:gd name="T4" fmla="*/ 0 w 52"/>
                    <a:gd name="T5" fmla="*/ 77 h 77"/>
                    <a:gd name="T6" fmla="*/ 52 w 52"/>
                    <a:gd name="T7" fmla="*/ 77 h 77"/>
                    <a:gd name="T8" fmla="*/ 52 w 52"/>
                    <a:gd name="T9" fmla="*/ 14 h 77"/>
                    <a:gd name="T10" fmla="*/ 0 w 52"/>
                    <a:gd name="T11" fmla="*/ 14 h 77"/>
                    <a:gd name="T12" fmla="*/ 0 w 52"/>
                    <a:gd name="T13" fmla="*/ 0 h 77"/>
                  </a:gdLst>
                  <a:ahLst/>
                  <a:cxnLst>
                    <a:cxn ang="0">
                      <a:pos x="T0" y="T1"/>
                    </a:cxn>
                    <a:cxn ang="0">
                      <a:pos x="T2" y="T3"/>
                    </a:cxn>
                    <a:cxn ang="0">
                      <a:pos x="T4" y="T5"/>
                    </a:cxn>
                    <a:cxn ang="0">
                      <a:pos x="T6" y="T7"/>
                    </a:cxn>
                    <a:cxn ang="0">
                      <a:pos x="T8" y="T9"/>
                    </a:cxn>
                    <a:cxn ang="0">
                      <a:pos x="T10" y="T11"/>
                    </a:cxn>
                    <a:cxn ang="0">
                      <a:pos x="T12" y="T13"/>
                    </a:cxn>
                  </a:cxnLst>
                  <a:rect l="0" t="0" r="r" b="b"/>
                  <a:pathLst>
                    <a:path w="52" h="77">
                      <a:moveTo>
                        <a:pt x="0" y="0"/>
                      </a:moveTo>
                      <a:lnTo>
                        <a:pt x="0" y="0"/>
                      </a:lnTo>
                      <a:lnTo>
                        <a:pt x="0" y="77"/>
                      </a:lnTo>
                      <a:lnTo>
                        <a:pt x="52" y="77"/>
                      </a:lnTo>
                      <a:lnTo>
                        <a:pt x="52" y="14"/>
                      </a:lnTo>
                      <a:lnTo>
                        <a:pt x="0" y="1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58" name="Freeform 1633">
                  <a:extLst>
                    <a:ext uri="{FF2B5EF4-FFF2-40B4-BE49-F238E27FC236}">
                      <a16:creationId xmlns:a16="http://schemas.microsoft.com/office/drawing/2014/main" id="{ABE23B58-062F-4C50-90EE-D2991FAEFDF5}"/>
                    </a:ext>
                  </a:extLst>
                </p:cNvPr>
                <p:cNvSpPr>
                  <a:spLocks/>
                </p:cNvSpPr>
                <p:nvPr/>
              </p:nvSpPr>
              <p:spPr bwMode="auto">
                <a:xfrm>
                  <a:off x="5919" y="2239"/>
                  <a:ext cx="52" cy="77"/>
                </a:xfrm>
                <a:custGeom>
                  <a:avLst/>
                  <a:gdLst>
                    <a:gd name="T0" fmla="*/ 0 w 52"/>
                    <a:gd name="T1" fmla="*/ 0 h 77"/>
                    <a:gd name="T2" fmla="*/ 0 w 52"/>
                    <a:gd name="T3" fmla="*/ 0 h 77"/>
                    <a:gd name="T4" fmla="*/ 0 w 52"/>
                    <a:gd name="T5" fmla="*/ 77 h 77"/>
                    <a:gd name="T6" fmla="*/ 52 w 52"/>
                    <a:gd name="T7" fmla="*/ 77 h 77"/>
                    <a:gd name="T8" fmla="*/ 52 w 52"/>
                    <a:gd name="T9" fmla="*/ 14 h 77"/>
                    <a:gd name="T10" fmla="*/ 0 w 52"/>
                    <a:gd name="T11" fmla="*/ 14 h 77"/>
                    <a:gd name="T12" fmla="*/ 0 w 52"/>
                    <a:gd name="T13" fmla="*/ 0 h 77"/>
                  </a:gdLst>
                  <a:ahLst/>
                  <a:cxnLst>
                    <a:cxn ang="0">
                      <a:pos x="T0" y="T1"/>
                    </a:cxn>
                    <a:cxn ang="0">
                      <a:pos x="T2" y="T3"/>
                    </a:cxn>
                    <a:cxn ang="0">
                      <a:pos x="T4" y="T5"/>
                    </a:cxn>
                    <a:cxn ang="0">
                      <a:pos x="T6" y="T7"/>
                    </a:cxn>
                    <a:cxn ang="0">
                      <a:pos x="T8" y="T9"/>
                    </a:cxn>
                    <a:cxn ang="0">
                      <a:pos x="T10" y="T11"/>
                    </a:cxn>
                    <a:cxn ang="0">
                      <a:pos x="T12" y="T13"/>
                    </a:cxn>
                  </a:cxnLst>
                  <a:rect l="0" t="0" r="r" b="b"/>
                  <a:pathLst>
                    <a:path w="52" h="77">
                      <a:moveTo>
                        <a:pt x="0" y="0"/>
                      </a:moveTo>
                      <a:lnTo>
                        <a:pt x="0" y="0"/>
                      </a:lnTo>
                      <a:lnTo>
                        <a:pt x="0" y="77"/>
                      </a:lnTo>
                      <a:lnTo>
                        <a:pt x="52" y="77"/>
                      </a:lnTo>
                      <a:lnTo>
                        <a:pt x="52" y="14"/>
                      </a:lnTo>
                      <a:lnTo>
                        <a:pt x="0" y="14"/>
                      </a:lnTo>
                      <a:lnTo>
                        <a:pt x="0" y="0"/>
                      </a:lnTo>
                      <a:close/>
                    </a:path>
                  </a:pathLst>
                </a:custGeom>
                <a:solidFill>
                  <a:srgbClr val="EDF2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59" name="Freeform 1634">
                  <a:extLst>
                    <a:ext uri="{FF2B5EF4-FFF2-40B4-BE49-F238E27FC236}">
                      <a16:creationId xmlns:a16="http://schemas.microsoft.com/office/drawing/2014/main" id="{574C9B37-7DCD-46C0-A501-701B61E9F757}"/>
                    </a:ext>
                  </a:extLst>
                </p:cNvPr>
                <p:cNvSpPr>
                  <a:spLocks/>
                </p:cNvSpPr>
                <p:nvPr/>
              </p:nvSpPr>
              <p:spPr bwMode="auto">
                <a:xfrm>
                  <a:off x="5919" y="2239"/>
                  <a:ext cx="52" cy="77"/>
                </a:xfrm>
                <a:custGeom>
                  <a:avLst/>
                  <a:gdLst>
                    <a:gd name="T0" fmla="*/ 0 w 52"/>
                    <a:gd name="T1" fmla="*/ 0 h 77"/>
                    <a:gd name="T2" fmla="*/ 0 w 52"/>
                    <a:gd name="T3" fmla="*/ 0 h 77"/>
                    <a:gd name="T4" fmla="*/ 0 w 52"/>
                    <a:gd name="T5" fmla="*/ 77 h 77"/>
                    <a:gd name="T6" fmla="*/ 52 w 52"/>
                    <a:gd name="T7" fmla="*/ 77 h 77"/>
                    <a:gd name="T8" fmla="*/ 52 w 52"/>
                    <a:gd name="T9" fmla="*/ 14 h 77"/>
                    <a:gd name="T10" fmla="*/ 0 w 52"/>
                    <a:gd name="T11" fmla="*/ 14 h 77"/>
                    <a:gd name="T12" fmla="*/ 0 w 52"/>
                    <a:gd name="T13" fmla="*/ 0 h 77"/>
                  </a:gdLst>
                  <a:ahLst/>
                  <a:cxnLst>
                    <a:cxn ang="0">
                      <a:pos x="T0" y="T1"/>
                    </a:cxn>
                    <a:cxn ang="0">
                      <a:pos x="T2" y="T3"/>
                    </a:cxn>
                    <a:cxn ang="0">
                      <a:pos x="T4" y="T5"/>
                    </a:cxn>
                    <a:cxn ang="0">
                      <a:pos x="T6" y="T7"/>
                    </a:cxn>
                    <a:cxn ang="0">
                      <a:pos x="T8" y="T9"/>
                    </a:cxn>
                    <a:cxn ang="0">
                      <a:pos x="T10" y="T11"/>
                    </a:cxn>
                    <a:cxn ang="0">
                      <a:pos x="T12" y="T13"/>
                    </a:cxn>
                  </a:cxnLst>
                  <a:rect l="0" t="0" r="r" b="b"/>
                  <a:pathLst>
                    <a:path w="52" h="77">
                      <a:moveTo>
                        <a:pt x="0" y="0"/>
                      </a:moveTo>
                      <a:lnTo>
                        <a:pt x="0" y="0"/>
                      </a:lnTo>
                      <a:lnTo>
                        <a:pt x="0" y="77"/>
                      </a:lnTo>
                      <a:lnTo>
                        <a:pt x="52" y="77"/>
                      </a:lnTo>
                      <a:lnTo>
                        <a:pt x="52" y="14"/>
                      </a:lnTo>
                      <a:lnTo>
                        <a:pt x="0" y="1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60" name="Freeform 1635">
                  <a:extLst>
                    <a:ext uri="{FF2B5EF4-FFF2-40B4-BE49-F238E27FC236}">
                      <a16:creationId xmlns:a16="http://schemas.microsoft.com/office/drawing/2014/main" id="{2CF84EF4-90C6-4D66-A87F-069DC558EF59}"/>
                    </a:ext>
                  </a:extLst>
                </p:cNvPr>
                <p:cNvSpPr>
                  <a:spLocks/>
                </p:cNvSpPr>
                <p:nvPr/>
              </p:nvSpPr>
              <p:spPr bwMode="auto">
                <a:xfrm>
                  <a:off x="6011" y="2239"/>
                  <a:ext cx="52" cy="77"/>
                </a:xfrm>
                <a:custGeom>
                  <a:avLst/>
                  <a:gdLst>
                    <a:gd name="T0" fmla="*/ 0 w 52"/>
                    <a:gd name="T1" fmla="*/ 0 h 77"/>
                    <a:gd name="T2" fmla="*/ 0 w 52"/>
                    <a:gd name="T3" fmla="*/ 0 h 77"/>
                    <a:gd name="T4" fmla="*/ 0 w 52"/>
                    <a:gd name="T5" fmla="*/ 77 h 77"/>
                    <a:gd name="T6" fmla="*/ 52 w 52"/>
                    <a:gd name="T7" fmla="*/ 77 h 77"/>
                    <a:gd name="T8" fmla="*/ 52 w 52"/>
                    <a:gd name="T9" fmla="*/ 14 h 77"/>
                    <a:gd name="T10" fmla="*/ 0 w 52"/>
                    <a:gd name="T11" fmla="*/ 14 h 77"/>
                    <a:gd name="T12" fmla="*/ 0 w 52"/>
                    <a:gd name="T13" fmla="*/ 0 h 77"/>
                  </a:gdLst>
                  <a:ahLst/>
                  <a:cxnLst>
                    <a:cxn ang="0">
                      <a:pos x="T0" y="T1"/>
                    </a:cxn>
                    <a:cxn ang="0">
                      <a:pos x="T2" y="T3"/>
                    </a:cxn>
                    <a:cxn ang="0">
                      <a:pos x="T4" y="T5"/>
                    </a:cxn>
                    <a:cxn ang="0">
                      <a:pos x="T6" y="T7"/>
                    </a:cxn>
                    <a:cxn ang="0">
                      <a:pos x="T8" y="T9"/>
                    </a:cxn>
                    <a:cxn ang="0">
                      <a:pos x="T10" y="T11"/>
                    </a:cxn>
                    <a:cxn ang="0">
                      <a:pos x="T12" y="T13"/>
                    </a:cxn>
                  </a:cxnLst>
                  <a:rect l="0" t="0" r="r" b="b"/>
                  <a:pathLst>
                    <a:path w="52" h="77">
                      <a:moveTo>
                        <a:pt x="0" y="0"/>
                      </a:moveTo>
                      <a:lnTo>
                        <a:pt x="0" y="0"/>
                      </a:lnTo>
                      <a:lnTo>
                        <a:pt x="0" y="77"/>
                      </a:lnTo>
                      <a:lnTo>
                        <a:pt x="52" y="77"/>
                      </a:lnTo>
                      <a:lnTo>
                        <a:pt x="52" y="14"/>
                      </a:lnTo>
                      <a:lnTo>
                        <a:pt x="0" y="14"/>
                      </a:lnTo>
                      <a:lnTo>
                        <a:pt x="0" y="0"/>
                      </a:lnTo>
                      <a:close/>
                    </a:path>
                  </a:pathLst>
                </a:custGeom>
                <a:solidFill>
                  <a:srgbClr val="EDF2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61" name="Freeform 1636">
                  <a:extLst>
                    <a:ext uri="{FF2B5EF4-FFF2-40B4-BE49-F238E27FC236}">
                      <a16:creationId xmlns:a16="http://schemas.microsoft.com/office/drawing/2014/main" id="{4E74DF94-FD10-48F1-9EA1-D38768BBFD05}"/>
                    </a:ext>
                  </a:extLst>
                </p:cNvPr>
                <p:cNvSpPr>
                  <a:spLocks/>
                </p:cNvSpPr>
                <p:nvPr/>
              </p:nvSpPr>
              <p:spPr bwMode="auto">
                <a:xfrm>
                  <a:off x="6011" y="2239"/>
                  <a:ext cx="52" cy="77"/>
                </a:xfrm>
                <a:custGeom>
                  <a:avLst/>
                  <a:gdLst>
                    <a:gd name="T0" fmla="*/ 0 w 52"/>
                    <a:gd name="T1" fmla="*/ 0 h 77"/>
                    <a:gd name="T2" fmla="*/ 0 w 52"/>
                    <a:gd name="T3" fmla="*/ 0 h 77"/>
                    <a:gd name="T4" fmla="*/ 0 w 52"/>
                    <a:gd name="T5" fmla="*/ 77 h 77"/>
                    <a:gd name="T6" fmla="*/ 52 w 52"/>
                    <a:gd name="T7" fmla="*/ 77 h 77"/>
                    <a:gd name="T8" fmla="*/ 52 w 52"/>
                    <a:gd name="T9" fmla="*/ 14 h 77"/>
                    <a:gd name="T10" fmla="*/ 0 w 52"/>
                    <a:gd name="T11" fmla="*/ 14 h 77"/>
                    <a:gd name="T12" fmla="*/ 0 w 52"/>
                    <a:gd name="T13" fmla="*/ 0 h 77"/>
                  </a:gdLst>
                  <a:ahLst/>
                  <a:cxnLst>
                    <a:cxn ang="0">
                      <a:pos x="T0" y="T1"/>
                    </a:cxn>
                    <a:cxn ang="0">
                      <a:pos x="T2" y="T3"/>
                    </a:cxn>
                    <a:cxn ang="0">
                      <a:pos x="T4" y="T5"/>
                    </a:cxn>
                    <a:cxn ang="0">
                      <a:pos x="T6" y="T7"/>
                    </a:cxn>
                    <a:cxn ang="0">
                      <a:pos x="T8" y="T9"/>
                    </a:cxn>
                    <a:cxn ang="0">
                      <a:pos x="T10" y="T11"/>
                    </a:cxn>
                    <a:cxn ang="0">
                      <a:pos x="T12" y="T13"/>
                    </a:cxn>
                  </a:cxnLst>
                  <a:rect l="0" t="0" r="r" b="b"/>
                  <a:pathLst>
                    <a:path w="52" h="77">
                      <a:moveTo>
                        <a:pt x="0" y="0"/>
                      </a:moveTo>
                      <a:lnTo>
                        <a:pt x="0" y="0"/>
                      </a:lnTo>
                      <a:lnTo>
                        <a:pt x="0" y="77"/>
                      </a:lnTo>
                      <a:lnTo>
                        <a:pt x="52" y="77"/>
                      </a:lnTo>
                      <a:lnTo>
                        <a:pt x="52" y="14"/>
                      </a:lnTo>
                      <a:lnTo>
                        <a:pt x="0" y="1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62" name="Freeform 1637">
                  <a:extLst>
                    <a:ext uri="{FF2B5EF4-FFF2-40B4-BE49-F238E27FC236}">
                      <a16:creationId xmlns:a16="http://schemas.microsoft.com/office/drawing/2014/main" id="{3EEB8C8E-B9CF-4E21-BBCB-082740ED59AC}"/>
                    </a:ext>
                  </a:extLst>
                </p:cNvPr>
                <p:cNvSpPr>
                  <a:spLocks/>
                </p:cNvSpPr>
                <p:nvPr/>
              </p:nvSpPr>
              <p:spPr bwMode="auto">
                <a:xfrm>
                  <a:off x="6103" y="2239"/>
                  <a:ext cx="51" cy="77"/>
                </a:xfrm>
                <a:custGeom>
                  <a:avLst/>
                  <a:gdLst>
                    <a:gd name="T0" fmla="*/ 0 w 51"/>
                    <a:gd name="T1" fmla="*/ 0 h 77"/>
                    <a:gd name="T2" fmla="*/ 0 w 51"/>
                    <a:gd name="T3" fmla="*/ 0 h 77"/>
                    <a:gd name="T4" fmla="*/ 0 w 51"/>
                    <a:gd name="T5" fmla="*/ 77 h 77"/>
                    <a:gd name="T6" fmla="*/ 51 w 51"/>
                    <a:gd name="T7" fmla="*/ 77 h 77"/>
                    <a:gd name="T8" fmla="*/ 51 w 51"/>
                    <a:gd name="T9" fmla="*/ 14 h 77"/>
                    <a:gd name="T10" fmla="*/ 0 w 51"/>
                    <a:gd name="T11" fmla="*/ 14 h 77"/>
                    <a:gd name="T12" fmla="*/ 0 w 51"/>
                    <a:gd name="T13" fmla="*/ 0 h 77"/>
                  </a:gdLst>
                  <a:ahLst/>
                  <a:cxnLst>
                    <a:cxn ang="0">
                      <a:pos x="T0" y="T1"/>
                    </a:cxn>
                    <a:cxn ang="0">
                      <a:pos x="T2" y="T3"/>
                    </a:cxn>
                    <a:cxn ang="0">
                      <a:pos x="T4" y="T5"/>
                    </a:cxn>
                    <a:cxn ang="0">
                      <a:pos x="T6" y="T7"/>
                    </a:cxn>
                    <a:cxn ang="0">
                      <a:pos x="T8" y="T9"/>
                    </a:cxn>
                    <a:cxn ang="0">
                      <a:pos x="T10" y="T11"/>
                    </a:cxn>
                    <a:cxn ang="0">
                      <a:pos x="T12" y="T13"/>
                    </a:cxn>
                  </a:cxnLst>
                  <a:rect l="0" t="0" r="r" b="b"/>
                  <a:pathLst>
                    <a:path w="51" h="77">
                      <a:moveTo>
                        <a:pt x="0" y="0"/>
                      </a:moveTo>
                      <a:lnTo>
                        <a:pt x="0" y="0"/>
                      </a:lnTo>
                      <a:lnTo>
                        <a:pt x="0" y="77"/>
                      </a:lnTo>
                      <a:lnTo>
                        <a:pt x="51" y="77"/>
                      </a:lnTo>
                      <a:lnTo>
                        <a:pt x="51" y="14"/>
                      </a:lnTo>
                      <a:lnTo>
                        <a:pt x="0" y="14"/>
                      </a:lnTo>
                      <a:lnTo>
                        <a:pt x="0" y="0"/>
                      </a:lnTo>
                      <a:close/>
                    </a:path>
                  </a:pathLst>
                </a:custGeom>
                <a:solidFill>
                  <a:srgbClr val="EDF2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63" name="Freeform 1638">
                  <a:extLst>
                    <a:ext uri="{FF2B5EF4-FFF2-40B4-BE49-F238E27FC236}">
                      <a16:creationId xmlns:a16="http://schemas.microsoft.com/office/drawing/2014/main" id="{4722BDC5-7283-4CF8-91DF-81208761DD97}"/>
                    </a:ext>
                  </a:extLst>
                </p:cNvPr>
                <p:cNvSpPr>
                  <a:spLocks/>
                </p:cNvSpPr>
                <p:nvPr/>
              </p:nvSpPr>
              <p:spPr bwMode="auto">
                <a:xfrm>
                  <a:off x="6103" y="2239"/>
                  <a:ext cx="51" cy="77"/>
                </a:xfrm>
                <a:custGeom>
                  <a:avLst/>
                  <a:gdLst>
                    <a:gd name="T0" fmla="*/ 0 w 51"/>
                    <a:gd name="T1" fmla="*/ 0 h 77"/>
                    <a:gd name="T2" fmla="*/ 0 w 51"/>
                    <a:gd name="T3" fmla="*/ 0 h 77"/>
                    <a:gd name="T4" fmla="*/ 0 w 51"/>
                    <a:gd name="T5" fmla="*/ 77 h 77"/>
                    <a:gd name="T6" fmla="*/ 51 w 51"/>
                    <a:gd name="T7" fmla="*/ 77 h 77"/>
                    <a:gd name="T8" fmla="*/ 51 w 51"/>
                    <a:gd name="T9" fmla="*/ 14 h 77"/>
                    <a:gd name="T10" fmla="*/ 0 w 51"/>
                    <a:gd name="T11" fmla="*/ 14 h 77"/>
                    <a:gd name="T12" fmla="*/ 0 w 51"/>
                    <a:gd name="T13" fmla="*/ 0 h 77"/>
                  </a:gdLst>
                  <a:ahLst/>
                  <a:cxnLst>
                    <a:cxn ang="0">
                      <a:pos x="T0" y="T1"/>
                    </a:cxn>
                    <a:cxn ang="0">
                      <a:pos x="T2" y="T3"/>
                    </a:cxn>
                    <a:cxn ang="0">
                      <a:pos x="T4" y="T5"/>
                    </a:cxn>
                    <a:cxn ang="0">
                      <a:pos x="T6" y="T7"/>
                    </a:cxn>
                    <a:cxn ang="0">
                      <a:pos x="T8" y="T9"/>
                    </a:cxn>
                    <a:cxn ang="0">
                      <a:pos x="T10" y="T11"/>
                    </a:cxn>
                    <a:cxn ang="0">
                      <a:pos x="T12" y="T13"/>
                    </a:cxn>
                  </a:cxnLst>
                  <a:rect l="0" t="0" r="r" b="b"/>
                  <a:pathLst>
                    <a:path w="51" h="77">
                      <a:moveTo>
                        <a:pt x="0" y="0"/>
                      </a:moveTo>
                      <a:lnTo>
                        <a:pt x="0" y="0"/>
                      </a:lnTo>
                      <a:lnTo>
                        <a:pt x="0" y="77"/>
                      </a:lnTo>
                      <a:lnTo>
                        <a:pt x="51" y="77"/>
                      </a:lnTo>
                      <a:lnTo>
                        <a:pt x="51" y="14"/>
                      </a:lnTo>
                      <a:lnTo>
                        <a:pt x="0" y="1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64" name="Freeform 1639">
                  <a:extLst>
                    <a:ext uri="{FF2B5EF4-FFF2-40B4-BE49-F238E27FC236}">
                      <a16:creationId xmlns:a16="http://schemas.microsoft.com/office/drawing/2014/main" id="{CF20CC0B-7C0F-42D3-A194-D7B85E8DB95E}"/>
                    </a:ext>
                  </a:extLst>
                </p:cNvPr>
                <p:cNvSpPr>
                  <a:spLocks/>
                </p:cNvSpPr>
                <p:nvPr/>
              </p:nvSpPr>
              <p:spPr bwMode="auto">
                <a:xfrm>
                  <a:off x="6191" y="2239"/>
                  <a:ext cx="55" cy="77"/>
                </a:xfrm>
                <a:custGeom>
                  <a:avLst/>
                  <a:gdLst>
                    <a:gd name="T0" fmla="*/ 0 w 55"/>
                    <a:gd name="T1" fmla="*/ 0 h 77"/>
                    <a:gd name="T2" fmla="*/ 0 w 55"/>
                    <a:gd name="T3" fmla="*/ 0 h 77"/>
                    <a:gd name="T4" fmla="*/ 0 w 55"/>
                    <a:gd name="T5" fmla="*/ 77 h 77"/>
                    <a:gd name="T6" fmla="*/ 55 w 55"/>
                    <a:gd name="T7" fmla="*/ 77 h 77"/>
                    <a:gd name="T8" fmla="*/ 55 w 55"/>
                    <a:gd name="T9" fmla="*/ 14 h 77"/>
                    <a:gd name="T10" fmla="*/ 0 w 55"/>
                    <a:gd name="T11" fmla="*/ 14 h 77"/>
                    <a:gd name="T12" fmla="*/ 0 w 55"/>
                    <a:gd name="T13" fmla="*/ 0 h 77"/>
                  </a:gdLst>
                  <a:ahLst/>
                  <a:cxnLst>
                    <a:cxn ang="0">
                      <a:pos x="T0" y="T1"/>
                    </a:cxn>
                    <a:cxn ang="0">
                      <a:pos x="T2" y="T3"/>
                    </a:cxn>
                    <a:cxn ang="0">
                      <a:pos x="T4" y="T5"/>
                    </a:cxn>
                    <a:cxn ang="0">
                      <a:pos x="T6" y="T7"/>
                    </a:cxn>
                    <a:cxn ang="0">
                      <a:pos x="T8" y="T9"/>
                    </a:cxn>
                    <a:cxn ang="0">
                      <a:pos x="T10" y="T11"/>
                    </a:cxn>
                    <a:cxn ang="0">
                      <a:pos x="T12" y="T13"/>
                    </a:cxn>
                  </a:cxnLst>
                  <a:rect l="0" t="0" r="r" b="b"/>
                  <a:pathLst>
                    <a:path w="55" h="77">
                      <a:moveTo>
                        <a:pt x="0" y="0"/>
                      </a:moveTo>
                      <a:lnTo>
                        <a:pt x="0" y="0"/>
                      </a:lnTo>
                      <a:lnTo>
                        <a:pt x="0" y="77"/>
                      </a:lnTo>
                      <a:lnTo>
                        <a:pt x="55" y="77"/>
                      </a:lnTo>
                      <a:lnTo>
                        <a:pt x="55" y="14"/>
                      </a:lnTo>
                      <a:lnTo>
                        <a:pt x="0" y="14"/>
                      </a:lnTo>
                      <a:lnTo>
                        <a:pt x="0" y="0"/>
                      </a:lnTo>
                      <a:close/>
                    </a:path>
                  </a:pathLst>
                </a:custGeom>
                <a:solidFill>
                  <a:srgbClr val="EDF2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65" name="Freeform 1640">
                  <a:extLst>
                    <a:ext uri="{FF2B5EF4-FFF2-40B4-BE49-F238E27FC236}">
                      <a16:creationId xmlns:a16="http://schemas.microsoft.com/office/drawing/2014/main" id="{6CB5F80C-73B4-4974-AD6F-706149A27637}"/>
                    </a:ext>
                  </a:extLst>
                </p:cNvPr>
                <p:cNvSpPr>
                  <a:spLocks/>
                </p:cNvSpPr>
                <p:nvPr/>
              </p:nvSpPr>
              <p:spPr bwMode="auto">
                <a:xfrm>
                  <a:off x="6191" y="2239"/>
                  <a:ext cx="55" cy="77"/>
                </a:xfrm>
                <a:custGeom>
                  <a:avLst/>
                  <a:gdLst>
                    <a:gd name="T0" fmla="*/ 0 w 55"/>
                    <a:gd name="T1" fmla="*/ 0 h 77"/>
                    <a:gd name="T2" fmla="*/ 0 w 55"/>
                    <a:gd name="T3" fmla="*/ 0 h 77"/>
                    <a:gd name="T4" fmla="*/ 0 w 55"/>
                    <a:gd name="T5" fmla="*/ 77 h 77"/>
                    <a:gd name="T6" fmla="*/ 55 w 55"/>
                    <a:gd name="T7" fmla="*/ 77 h 77"/>
                    <a:gd name="T8" fmla="*/ 55 w 55"/>
                    <a:gd name="T9" fmla="*/ 14 h 77"/>
                    <a:gd name="T10" fmla="*/ 0 w 55"/>
                    <a:gd name="T11" fmla="*/ 14 h 77"/>
                    <a:gd name="T12" fmla="*/ 0 w 55"/>
                    <a:gd name="T13" fmla="*/ 0 h 77"/>
                  </a:gdLst>
                  <a:ahLst/>
                  <a:cxnLst>
                    <a:cxn ang="0">
                      <a:pos x="T0" y="T1"/>
                    </a:cxn>
                    <a:cxn ang="0">
                      <a:pos x="T2" y="T3"/>
                    </a:cxn>
                    <a:cxn ang="0">
                      <a:pos x="T4" y="T5"/>
                    </a:cxn>
                    <a:cxn ang="0">
                      <a:pos x="T6" y="T7"/>
                    </a:cxn>
                    <a:cxn ang="0">
                      <a:pos x="T8" y="T9"/>
                    </a:cxn>
                    <a:cxn ang="0">
                      <a:pos x="T10" y="T11"/>
                    </a:cxn>
                    <a:cxn ang="0">
                      <a:pos x="T12" y="T13"/>
                    </a:cxn>
                  </a:cxnLst>
                  <a:rect l="0" t="0" r="r" b="b"/>
                  <a:pathLst>
                    <a:path w="55" h="77">
                      <a:moveTo>
                        <a:pt x="0" y="0"/>
                      </a:moveTo>
                      <a:lnTo>
                        <a:pt x="0" y="0"/>
                      </a:lnTo>
                      <a:lnTo>
                        <a:pt x="0" y="77"/>
                      </a:lnTo>
                      <a:lnTo>
                        <a:pt x="55" y="77"/>
                      </a:lnTo>
                      <a:lnTo>
                        <a:pt x="55" y="14"/>
                      </a:lnTo>
                      <a:lnTo>
                        <a:pt x="0" y="1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66" name="Freeform 1641">
                  <a:extLst>
                    <a:ext uri="{FF2B5EF4-FFF2-40B4-BE49-F238E27FC236}">
                      <a16:creationId xmlns:a16="http://schemas.microsoft.com/office/drawing/2014/main" id="{0D704A08-9068-49AF-AD52-98F1ABC2ABD0}"/>
                    </a:ext>
                  </a:extLst>
                </p:cNvPr>
                <p:cNvSpPr>
                  <a:spLocks/>
                </p:cNvSpPr>
                <p:nvPr/>
              </p:nvSpPr>
              <p:spPr bwMode="auto">
                <a:xfrm>
                  <a:off x="6338" y="2239"/>
                  <a:ext cx="52" cy="77"/>
                </a:xfrm>
                <a:custGeom>
                  <a:avLst/>
                  <a:gdLst>
                    <a:gd name="T0" fmla="*/ 0 w 52"/>
                    <a:gd name="T1" fmla="*/ 0 h 77"/>
                    <a:gd name="T2" fmla="*/ 0 w 52"/>
                    <a:gd name="T3" fmla="*/ 0 h 77"/>
                    <a:gd name="T4" fmla="*/ 0 w 52"/>
                    <a:gd name="T5" fmla="*/ 77 h 77"/>
                    <a:gd name="T6" fmla="*/ 52 w 52"/>
                    <a:gd name="T7" fmla="*/ 77 h 77"/>
                    <a:gd name="T8" fmla="*/ 52 w 52"/>
                    <a:gd name="T9" fmla="*/ 14 h 77"/>
                    <a:gd name="T10" fmla="*/ 0 w 52"/>
                    <a:gd name="T11" fmla="*/ 14 h 77"/>
                    <a:gd name="T12" fmla="*/ 0 w 52"/>
                    <a:gd name="T13" fmla="*/ 0 h 77"/>
                  </a:gdLst>
                  <a:ahLst/>
                  <a:cxnLst>
                    <a:cxn ang="0">
                      <a:pos x="T0" y="T1"/>
                    </a:cxn>
                    <a:cxn ang="0">
                      <a:pos x="T2" y="T3"/>
                    </a:cxn>
                    <a:cxn ang="0">
                      <a:pos x="T4" y="T5"/>
                    </a:cxn>
                    <a:cxn ang="0">
                      <a:pos x="T6" y="T7"/>
                    </a:cxn>
                    <a:cxn ang="0">
                      <a:pos x="T8" y="T9"/>
                    </a:cxn>
                    <a:cxn ang="0">
                      <a:pos x="T10" y="T11"/>
                    </a:cxn>
                    <a:cxn ang="0">
                      <a:pos x="T12" y="T13"/>
                    </a:cxn>
                  </a:cxnLst>
                  <a:rect l="0" t="0" r="r" b="b"/>
                  <a:pathLst>
                    <a:path w="52" h="77">
                      <a:moveTo>
                        <a:pt x="0" y="0"/>
                      </a:moveTo>
                      <a:lnTo>
                        <a:pt x="0" y="0"/>
                      </a:lnTo>
                      <a:lnTo>
                        <a:pt x="0" y="77"/>
                      </a:lnTo>
                      <a:lnTo>
                        <a:pt x="52" y="77"/>
                      </a:lnTo>
                      <a:lnTo>
                        <a:pt x="52" y="14"/>
                      </a:lnTo>
                      <a:lnTo>
                        <a:pt x="0" y="14"/>
                      </a:lnTo>
                      <a:lnTo>
                        <a:pt x="0" y="0"/>
                      </a:lnTo>
                      <a:close/>
                    </a:path>
                  </a:pathLst>
                </a:custGeom>
                <a:solidFill>
                  <a:srgbClr val="D3D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67" name="Freeform 1642">
                  <a:extLst>
                    <a:ext uri="{FF2B5EF4-FFF2-40B4-BE49-F238E27FC236}">
                      <a16:creationId xmlns:a16="http://schemas.microsoft.com/office/drawing/2014/main" id="{15CB59A4-2D22-413A-801F-E45C806872F1}"/>
                    </a:ext>
                  </a:extLst>
                </p:cNvPr>
                <p:cNvSpPr>
                  <a:spLocks/>
                </p:cNvSpPr>
                <p:nvPr/>
              </p:nvSpPr>
              <p:spPr bwMode="auto">
                <a:xfrm>
                  <a:off x="6338" y="2239"/>
                  <a:ext cx="52" cy="77"/>
                </a:xfrm>
                <a:custGeom>
                  <a:avLst/>
                  <a:gdLst>
                    <a:gd name="T0" fmla="*/ 0 w 52"/>
                    <a:gd name="T1" fmla="*/ 0 h 77"/>
                    <a:gd name="T2" fmla="*/ 0 w 52"/>
                    <a:gd name="T3" fmla="*/ 0 h 77"/>
                    <a:gd name="T4" fmla="*/ 0 w 52"/>
                    <a:gd name="T5" fmla="*/ 77 h 77"/>
                    <a:gd name="T6" fmla="*/ 52 w 52"/>
                    <a:gd name="T7" fmla="*/ 77 h 77"/>
                    <a:gd name="T8" fmla="*/ 52 w 52"/>
                    <a:gd name="T9" fmla="*/ 14 h 77"/>
                    <a:gd name="T10" fmla="*/ 0 w 52"/>
                    <a:gd name="T11" fmla="*/ 14 h 77"/>
                    <a:gd name="T12" fmla="*/ 0 w 52"/>
                    <a:gd name="T13" fmla="*/ 0 h 77"/>
                  </a:gdLst>
                  <a:ahLst/>
                  <a:cxnLst>
                    <a:cxn ang="0">
                      <a:pos x="T0" y="T1"/>
                    </a:cxn>
                    <a:cxn ang="0">
                      <a:pos x="T2" y="T3"/>
                    </a:cxn>
                    <a:cxn ang="0">
                      <a:pos x="T4" y="T5"/>
                    </a:cxn>
                    <a:cxn ang="0">
                      <a:pos x="T6" y="T7"/>
                    </a:cxn>
                    <a:cxn ang="0">
                      <a:pos x="T8" y="T9"/>
                    </a:cxn>
                    <a:cxn ang="0">
                      <a:pos x="T10" y="T11"/>
                    </a:cxn>
                    <a:cxn ang="0">
                      <a:pos x="T12" y="T13"/>
                    </a:cxn>
                  </a:cxnLst>
                  <a:rect l="0" t="0" r="r" b="b"/>
                  <a:pathLst>
                    <a:path w="52" h="77">
                      <a:moveTo>
                        <a:pt x="0" y="0"/>
                      </a:moveTo>
                      <a:lnTo>
                        <a:pt x="0" y="0"/>
                      </a:lnTo>
                      <a:lnTo>
                        <a:pt x="0" y="77"/>
                      </a:lnTo>
                      <a:lnTo>
                        <a:pt x="52" y="77"/>
                      </a:lnTo>
                      <a:lnTo>
                        <a:pt x="52" y="14"/>
                      </a:lnTo>
                      <a:lnTo>
                        <a:pt x="0" y="1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68" name="Rectangle 1643">
                  <a:extLst>
                    <a:ext uri="{FF2B5EF4-FFF2-40B4-BE49-F238E27FC236}">
                      <a16:creationId xmlns:a16="http://schemas.microsoft.com/office/drawing/2014/main" id="{D34C86E2-9171-4076-863F-9EC46B53B6EC}"/>
                    </a:ext>
                  </a:extLst>
                </p:cNvPr>
                <p:cNvSpPr>
                  <a:spLocks noChangeArrowheads="1"/>
                </p:cNvSpPr>
                <p:nvPr/>
              </p:nvSpPr>
              <p:spPr bwMode="auto">
                <a:xfrm>
                  <a:off x="6338" y="1725"/>
                  <a:ext cx="52" cy="8"/>
                </a:xfrm>
                <a:prstGeom prst="rect">
                  <a:avLst/>
                </a:prstGeom>
                <a:solidFill>
                  <a:srgbClr val="D0D4D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69" name="Rectangle 1644">
                  <a:extLst>
                    <a:ext uri="{FF2B5EF4-FFF2-40B4-BE49-F238E27FC236}">
                      <a16:creationId xmlns:a16="http://schemas.microsoft.com/office/drawing/2014/main" id="{752E60D6-147E-427C-9289-86B8C7265648}"/>
                    </a:ext>
                  </a:extLst>
                </p:cNvPr>
                <p:cNvSpPr>
                  <a:spLocks noChangeArrowheads="1"/>
                </p:cNvSpPr>
                <p:nvPr/>
              </p:nvSpPr>
              <p:spPr bwMode="auto">
                <a:xfrm>
                  <a:off x="6338" y="1725"/>
                  <a:ext cx="52"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70" name="Rectangle 1645">
                  <a:extLst>
                    <a:ext uri="{FF2B5EF4-FFF2-40B4-BE49-F238E27FC236}">
                      <a16:creationId xmlns:a16="http://schemas.microsoft.com/office/drawing/2014/main" id="{41EBB978-71CC-4CE9-B1CC-18E6DCBBBD9B}"/>
                    </a:ext>
                  </a:extLst>
                </p:cNvPr>
                <p:cNvSpPr>
                  <a:spLocks noChangeArrowheads="1"/>
                </p:cNvSpPr>
                <p:nvPr/>
              </p:nvSpPr>
              <p:spPr bwMode="auto">
                <a:xfrm>
                  <a:off x="6191" y="1725"/>
                  <a:ext cx="55" cy="8"/>
                </a:xfrm>
                <a:prstGeom prst="rect">
                  <a:avLst/>
                </a:prstGeom>
                <a:solidFill>
                  <a:srgbClr val="E6EC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71" name="Rectangle 1646">
                  <a:extLst>
                    <a:ext uri="{FF2B5EF4-FFF2-40B4-BE49-F238E27FC236}">
                      <a16:creationId xmlns:a16="http://schemas.microsoft.com/office/drawing/2014/main" id="{96FC301A-E6F2-429B-A552-250839F31396}"/>
                    </a:ext>
                  </a:extLst>
                </p:cNvPr>
                <p:cNvSpPr>
                  <a:spLocks noChangeArrowheads="1"/>
                </p:cNvSpPr>
                <p:nvPr/>
              </p:nvSpPr>
              <p:spPr bwMode="auto">
                <a:xfrm>
                  <a:off x="6191" y="1725"/>
                  <a:ext cx="55"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72" name="Rectangle 1647">
                  <a:extLst>
                    <a:ext uri="{FF2B5EF4-FFF2-40B4-BE49-F238E27FC236}">
                      <a16:creationId xmlns:a16="http://schemas.microsoft.com/office/drawing/2014/main" id="{1D8C301A-5C37-4825-BB2F-95706369B83D}"/>
                    </a:ext>
                  </a:extLst>
                </p:cNvPr>
                <p:cNvSpPr>
                  <a:spLocks noChangeArrowheads="1"/>
                </p:cNvSpPr>
                <p:nvPr/>
              </p:nvSpPr>
              <p:spPr bwMode="auto">
                <a:xfrm>
                  <a:off x="6103" y="1725"/>
                  <a:ext cx="51" cy="8"/>
                </a:xfrm>
                <a:prstGeom prst="rect">
                  <a:avLst/>
                </a:prstGeom>
                <a:solidFill>
                  <a:srgbClr val="E6EC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grpSp>
          <p:sp>
            <p:nvSpPr>
              <p:cNvPr id="19" name="Rectangle 1649">
                <a:extLst>
                  <a:ext uri="{FF2B5EF4-FFF2-40B4-BE49-F238E27FC236}">
                    <a16:creationId xmlns:a16="http://schemas.microsoft.com/office/drawing/2014/main" id="{B2C065CC-8142-4F7E-83CE-D22508EA490B}"/>
                  </a:ext>
                </a:extLst>
              </p:cNvPr>
              <p:cNvSpPr>
                <a:spLocks noChangeArrowheads="1"/>
              </p:cNvSpPr>
              <p:nvPr/>
            </p:nvSpPr>
            <p:spPr bwMode="auto">
              <a:xfrm>
                <a:off x="9688513" y="2738438"/>
                <a:ext cx="80963"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0" name="Rectangle 1650">
                <a:extLst>
                  <a:ext uri="{FF2B5EF4-FFF2-40B4-BE49-F238E27FC236}">
                    <a16:creationId xmlns:a16="http://schemas.microsoft.com/office/drawing/2014/main" id="{C62E9B3E-D1B7-4A7F-B1BD-F2648DD977C9}"/>
                  </a:ext>
                </a:extLst>
              </p:cNvPr>
              <p:cNvSpPr>
                <a:spLocks noChangeArrowheads="1"/>
              </p:cNvSpPr>
              <p:nvPr/>
            </p:nvSpPr>
            <p:spPr bwMode="auto">
              <a:xfrm>
                <a:off x="9542463" y="2738438"/>
                <a:ext cx="82550" cy="12700"/>
              </a:xfrm>
              <a:prstGeom prst="rect">
                <a:avLst/>
              </a:prstGeom>
              <a:solidFill>
                <a:srgbClr val="E6EC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1" name="Rectangle 1651">
                <a:extLst>
                  <a:ext uri="{FF2B5EF4-FFF2-40B4-BE49-F238E27FC236}">
                    <a16:creationId xmlns:a16="http://schemas.microsoft.com/office/drawing/2014/main" id="{089E4F37-9448-4594-90F6-1DCC55FB6F3B}"/>
                  </a:ext>
                </a:extLst>
              </p:cNvPr>
              <p:cNvSpPr>
                <a:spLocks noChangeArrowheads="1"/>
              </p:cNvSpPr>
              <p:nvPr/>
            </p:nvSpPr>
            <p:spPr bwMode="auto">
              <a:xfrm>
                <a:off x="9542463" y="2738438"/>
                <a:ext cx="8255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2" name="Rectangle 1652">
                <a:extLst>
                  <a:ext uri="{FF2B5EF4-FFF2-40B4-BE49-F238E27FC236}">
                    <a16:creationId xmlns:a16="http://schemas.microsoft.com/office/drawing/2014/main" id="{383DDD56-17A6-4DE6-998E-BFD5C32138A7}"/>
                  </a:ext>
                </a:extLst>
              </p:cNvPr>
              <p:cNvSpPr>
                <a:spLocks noChangeArrowheads="1"/>
              </p:cNvSpPr>
              <p:nvPr/>
            </p:nvSpPr>
            <p:spPr bwMode="auto">
              <a:xfrm>
                <a:off x="9396413" y="2738438"/>
                <a:ext cx="82550" cy="12700"/>
              </a:xfrm>
              <a:prstGeom prst="rect">
                <a:avLst/>
              </a:prstGeom>
              <a:solidFill>
                <a:srgbClr val="E6EC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3" name="Rectangle 1653">
                <a:extLst>
                  <a:ext uri="{FF2B5EF4-FFF2-40B4-BE49-F238E27FC236}">
                    <a16:creationId xmlns:a16="http://schemas.microsoft.com/office/drawing/2014/main" id="{B1D46C18-30A4-4039-BB6E-B5B47AF39E7A}"/>
                  </a:ext>
                </a:extLst>
              </p:cNvPr>
              <p:cNvSpPr>
                <a:spLocks noChangeArrowheads="1"/>
              </p:cNvSpPr>
              <p:nvPr/>
            </p:nvSpPr>
            <p:spPr bwMode="auto">
              <a:xfrm>
                <a:off x="9396413" y="2738438"/>
                <a:ext cx="8255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4" name="Rectangle 1654">
                <a:extLst>
                  <a:ext uri="{FF2B5EF4-FFF2-40B4-BE49-F238E27FC236}">
                    <a16:creationId xmlns:a16="http://schemas.microsoft.com/office/drawing/2014/main" id="{95A23C18-AFC0-4646-84F8-C5C5E26E603B}"/>
                  </a:ext>
                </a:extLst>
              </p:cNvPr>
              <p:cNvSpPr>
                <a:spLocks noChangeArrowheads="1"/>
              </p:cNvSpPr>
              <p:nvPr/>
            </p:nvSpPr>
            <p:spPr bwMode="auto">
              <a:xfrm>
                <a:off x="9250363" y="2738438"/>
                <a:ext cx="82550" cy="12700"/>
              </a:xfrm>
              <a:prstGeom prst="rect">
                <a:avLst/>
              </a:prstGeom>
              <a:solidFill>
                <a:srgbClr val="E6EC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5" name="Rectangle 1655">
                <a:extLst>
                  <a:ext uri="{FF2B5EF4-FFF2-40B4-BE49-F238E27FC236}">
                    <a16:creationId xmlns:a16="http://schemas.microsoft.com/office/drawing/2014/main" id="{60FC0F23-F368-4BC4-A331-F98EB8863AC8}"/>
                  </a:ext>
                </a:extLst>
              </p:cNvPr>
              <p:cNvSpPr>
                <a:spLocks noChangeArrowheads="1"/>
              </p:cNvSpPr>
              <p:nvPr/>
            </p:nvSpPr>
            <p:spPr bwMode="auto">
              <a:xfrm>
                <a:off x="9250363" y="2738438"/>
                <a:ext cx="8255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6" name="Rectangle 1656">
                <a:extLst>
                  <a:ext uri="{FF2B5EF4-FFF2-40B4-BE49-F238E27FC236}">
                    <a16:creationId xmlns:a16="http://schemas.microsoft.com/office/drawing/2014/main" id="{F533FC19-6062-454D-AC89-35D7060EF9A6}"/>
                  </a:ext>
                </a:extLst>
              </p:cNvPr>
              <p:cNvSpPr>
                <a:spLocks noChangeArrowheads="1"/>
              </p:cNvSpPr>
              <p:nvPr/>
            </p:nvSpPr>
            <p:spPr bwMode="auto">
              <a:xfrm>
                <a:off x="9104313" y="2738438"/>
                <a:ext cx="87313" cy="12700"/>
              </a:xfrm>
              <a:prstGeom prst="rect">
                <a:avLst/>
              </a:prstGeom>
              <a:solidFill>
                <a:srgbClr val="E6EC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7" name="Rectangle 1657">
                <a:extLst>
                  <a:ext uri="{FF2B5EF4-FFF2-40B4-BE49-F238E27FC236}">
                    <a16:creationId xmlns:a16="http://schemas.microsoft.com/office/drawing/2014/main" id="{4214DE7D-EC6A-4AA9-944A-9726138C9798}"/>
                  </a:ext>
                </a:extLst>
              </p:cNvPr>
              <p:cNvSpPr>
                <a:spLocks noChangeArrowheads="1"/>
              </p:cNvSpPr>
              <p:nvPr/>
            </p:nvSpPr>
            <p:spPr bwMode="auto">
              <a:xfrm>
                <a:off x="9104313" y="2738438"/>
                <a:ext cx="87313"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8" name="Rectangle 1658">
                <a:extLst>
                  <a:ext uri="{FF2B5EF4-FFF2-40B4-BE49-F238E27FC236}">
                    <a16:creationId xmlns:a16="http://schemas.microsoft.com/office/drawing/2014/main" id="{B585EA7E-9B40-497F-9627-13A9FF865424}"/>
                  </a:ext>
                </a:extLst>
              </p:cNvPr>
              <p:cNvSpPr>
                <a:spLocks noChangeArrowheads="1"/>
              </p:cNvSpPr>
              <p:nvPr/>
            </p:nvSpPr>
            <p:spPr bwMode="auto">
              <a:xfrm>
                <a:off x="10061575" y="3000376"/>
                <a:ext cx="82550" cy="23813"/>
              </a:xfrm>
              <a:prstGeom prst="rect">
                <a:avLst/>
              </a:prstGeom>
              <a:solidFill>
                <a:srgbClr val="D0D4D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9" name="Rectangle 1659">
                <a:extLst>
                  <a:ext uri="{FF2B5EF4-FFF2-40B4-BE49-F238E27FC236}">
                    <a16:creationId xmlns:a16="http://schemas.microsoft.com/office/drawing/2014/main" id="{5796FFFC-59D5-449F-9399-FE90A723C91B}"/>
                  </a:ext>
                </a:extLst>
              </p:cNvPr>
              <p:cNvSpPr>
                <a:spLocks noChangeArrowheads="1"/>
              </p:cNvSpPr>
              <p:nvPr/>
            </p:nvSpPr>
            <p:spPr bwMode="auto">
              <a:xfrm>
                <a:off x="10061575" y="3000376"/>
                <a:ext cx="82550" cy="2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0" name="Rectangle 1660">
                <a:extLst>
                  <a:ext uri="{FF2B5EF4-FFF2-40B4-BE49-F238E27FC236}">
                    <a16:creationId xmlns:a16="http://schemas.microsoft.com/office/drawing/2014/main" id="{C2EF56B8-4DC1-4F75-AB00-2F484D2F8BED}"/>
                  </a:ext>
                </a:extLst>
              </p:cNvPr>
              <p:cNvSpPr>
                <a:spLocks noChangeArrowheads="1"/>
              </p:cNvSpPr>
              <p:nvPr/>
            </p:nvSpPr>
            <p:spPr bwMode="auto">
              <a:xfrm>
                <a:off x="9828213" y="3000376"/>
                <a:ext cx="87313" cy="23813"/>
              </a:xfrm>
              <a:prstGeom prst="rect">
                <a:avLst/>
              </a:prstGeom>
              <a:solidFill>
                <a:srgbClr val="E6EC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1" name="Rectangle 1661">
                <a:extLst>
                  <a:ext uri="{FF2B5EF4-FFF2-40B4-BE49-F238E27FC236}">
                    <a16:creationId xmlns:a16="http://schemas.microsoft.com/office/drawing/2014/main" id="{34CBA21F-693A-4968-926C-08EEC480185D}"/>
                  </a:ext>
                </a:extLst>
              </p:cNvPr>
              <p:cNvSpPr>
                <a:spLocks noChangeArrowheads="1"/>
              </p:cNvSpPr>
              <p:nvPr/>
            </p:nvSpPr>
            <p:spPr bwMode="auto">
              <a:xfrm>
                <a:off x="9828213" y="3000376"/>
                <a:ext cx="87313" cy="2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2" name="Rectangle 1662">
                <a:extLst>
                  <a:ext uri="{FF2B5EF4-FFF2-40B4-BE49-F238E27FC236}">
                    <a16:creationId xmlns:a16="http://schemas.microsoft.com/office/drawing/2014/main" id="{2591C2EB-881A-48A6-9A9A-3E33ADDD4190}"/>
                  </a:ext>
                </a:extLst>
              </p:cNvPr>
              <p:cNvSpPr>
                <a:spLocks noChangeArrowheads="1"/>
              </p:cNvSpPr>
              <p:nvPr/>
            </p:nvSpPr>
            <p:spPr bwMode="auto">
              <a:xfrm>
                <a:off x="9688513" y="3000376"/>
                <a:ext cx="80963" cy="23813"/>
              </a:xfrm>
              <a:prstGeom prst="rect">
                <a:avLst/>
              </a:prstGeom>
              <a:solidFill>
                <a:srgbClr val="E6EC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3" name="Rectangle 1663">
                <a:extLst>
                  <a:ext uri="{FF2B5EF4-FFF2-40B4-BE49-F238E27FC236}">
                    <a16:creationId xmlns:a16="http://schemas.microsoft.com/office/drawing/2014/main" id="{6F274AAB-04AB-49CD-BDB1-45DE4ECF049B}"/>
                  </a:ext>
                </a:extLst>
              </p:cNvPr>
              <p:cNvSpPr>
                <a:spLocks noChangeArrowheads="1"/>
              </p:cNvSpPr>
              <p:nvPr/>
            </p:nvSpPr>
            <p:spPr bwMode="auto">
              <a:xfrm>
                <a:off x="9688513" y="3000376"/>
                <a:ext cx="80963" cy="2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4" name="Rectangle 1664">
                <a:extLst>
                  <a:ext uri="{FF2B5EF4-FFF2-40B4-BE49-F238E27FC236}">
                    <a16:creationId xmlns:a16="http://schemas.microsoft.com/office/drawing/2014/main" id="{E3807E19-B926-439E-8C70-9B7786268213}"/>
                  </a:ext>
                </a:extLst>
              </p:cNvPr>
              <p:cNvSpPr>
                <a:spLocks noChangeArrowheads="1"/>
              </p:cNvSpPr>
              <p:nvPr/>
            </p:nvSpPr>
            <p:spPr bwMode="auto">
              <a:xfrm>
                <a:off x="9542463" y="3000376"/>
                <a:ext cx="82550" cy="23813"/>
              </a:xfrm>
              <a:prstGeom prst="rect">
                <a:avLst/>
              </a:prstGeom>
              <a:solidFill>
                <a:srgbClr val="E6EC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5" name="Rectangle 1665">
                <a:extLst>
                  <a:ext uri="{FF2B5EF4-FFF2-40B4-BE49-F238E27FC236}">
                    <a16:creationId xmlns:a16="http://schemas.microsoft.com/office/drawing/2014/main" id="{4355CD6C-B998-4525-8852-454ACA3CB642}"/>
                  </a:ext>
                </a:extLst>
              </p:cNvPr>
              <p:cNvSpPr>
                <a:spLocks noChangeArrowheads="1"/>
              </p:cNvSpPr>
              <p:nvPr/>
            </p:nvSpPr>
            <p:spPr bwMode="auto">
              <a:xfrm>
                <a:off x="9542463" y="3000376"/>
                <a:ext cx="82550" cy="2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6" name="Rectangle 1666">
                <a:extLst>
                  <a:ext uri="{FF2B5EF4-FFF2-40B4-BE49-F238E27FC236}">
                    <a16:creationId xmlns:a16="http://schemas.microsoft.com/office/drawing/2014/main" id="{B9070D03-0CC2-491A-9EE3-6DC7F5C080E1}"/>
                  </a:ext>
                </a:extLst>
              </p:cNvPr>
              <p:cNvSpPr>
                <a:spLocks noChangeArrowheads="1"/>
              </p:cNvSpPr>
              <p:nvPr/>
            </p:nvSpPr>
            <p:spPr bwMode="auto">
              <a:xfrm>
                <a:off x="9396413" y="3000376"/>
                <a:ext cx="82550" cy="23813"/>
              </a:xfrm>
              <a:prstGeom prst="rect">
                <a:avLst/>
              </a:prstGeom>
              <a:solidFill>
                <a:srgbClr val="E6EC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7" name="Rectangle 1667">
                <a:extLst>
                  <a:ext uri="{FF2B5EF4-FFF2-40B4-BE49-F238E27FC236}">
                    <a16:creationId xmlns:a16="http://schemas.microsoft.com/office/drawing/2014/main" id="{2664DB0F-FA9D-458E-9C15-38F16D9E24CE}"/>
                  </a:ext>
                </a:extLst>
              </p:cNvPr>
              <p:cNvSpPr>
                <a:spLocks noChangeArrowheads="1"/>
              </p:cNvSpPr>
              <p:nvPr/>
            </p:nvSpPr>
            <p:spPr bwMode="auto">
              <a:xfrm>
                <a:off x="9396413" y="3000376"/>
                <a:ext cx="82550" cy="2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8" name="Rectangle 1668">
                <a:extLst>
                  <a:ext uri="{FF2B5EF4-FFF2-40B4-BE49-F238E27FC236}">
                    <a16:creationId xmlns:a16="http://schemas.microsoft.com/office/drawing/2014/main" id="{5749D425-4E92-4EC2-872B-61EE5E615DB3}"/>
                  </a:ext>
                </a:extLst>
              </p:cNvPr>
              <p:cNvSpPr>
                <a:spLocks noChangeArrowheads="1"/>
              </p:cNvSpPr>
              <p:nvPr/>
            </p:nvSpPr>
            <p:spPr bwMode="auto">
              <a:xfrm>
                <a:off x="9250363" y="3000376"/>
                <a:ext cx="82550" cy="23813"/>
              </a:xfrm>
              <a:prstGeom prst="rect">
                <a:avLst/>
              </a:prstGeom>
              <a:solidFill>
                <a:srgbClr val="E6EC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39" name="Rectangle 1669">
                <a:extLst>
                  <a:ext uri="{FF2B5EF4-FFF2-40B4-BE49-F238E27FC236}">
                    <a16:creationId xmlns:a16="http://schemas.microsoft.com/office/drawing/2014/main" id="{71784D68-5575-4B51-BA25-2051CA5310C1}"/>
                  </a:ext>
                </a:extLst>
              </p:cNvPr>
              <p:cNvSpPr>
                <a:spLocks noChangeArrowheads="1"/>
              </p:cNvSpPr>
              <p:nvPr/>
            </p:nvSpPr>
            <p:spPr bwMode="auto">
              <a:xfrm>
                <a:off x="9250363" y="3000376"/>
                <a:ext cx="82550" cy="2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0" name="Rectangle 1670">
                <a:extLst>
                  <a:ext uri="{FF2B5EF4-FFF2-40B4-BE49-F238E27FC236}">
                    <a16:creationId xmlns:a16="http://schemas.microsoft.com/office/drawing/2014/main" id="{C1CEE565-8160-41DD-AE9F-8F7833EA5FEF}"/>
                  </a:ext>
                </a:extLst>
              </p:cNvPr>
              <p:cNvSpPr>
                <a:spLocks noChangeArrowheads="1"/>
              </p:cNvSpPr>
              <p:nvPr/>
            </p:nvSpPr>
            <p:spPr bwMode="auto">
              <a:xfrm>
                <a:off x="9104313" y="3000376"/>
                <a:ext cx="87313" cy="23813"/>
              </a:xfrm>
              <a:prstGeom prst="rect">
                <a:avLst/>
              </a:prstGeom>
              <a:solidFill>
                <a:srgbClr val="E6EC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1" name="Rectangle 1671">
                <a:extLst>
                  <a:ext uri="{FF2B5EF4-FFF2-40B4-BE49-F238E27FC236}">
                    <a16:creationId xmlns:a16="http://schemas.microsoft.com/office/drawing/2014/main" id="{9DD5B8BE-6266-4707-B39B-1BA00E6BCFAA}"/>
                  </a:ext>
                </a:extLst>
              </p:cNvPr>
              <p:cNvSpPr>
                <a:spLocks noChangeArrowheads="1"/>
              </p:cNvSpPr>
              <p:nvPr/>
            </p:nvSpPr>
            <p:spPr bwMode="auto">
              <a:xfrm>
                <a:off x="9104313" y="3000376"/>
                <a:ext cx="87313" cy="2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2" name="Rectangle 1672">
                <a:extLst>
                  <a:ext uri="{FF2B5EF4-FFF2-40B4-BE49-F238E27FC236}">
                    <a16:creationId xmlns:a16="http://schemas.microsoft.com/office/drawing/2014/main" id="{4B554B60-5A1C-42F3-A3AB-A5941B97CDFF}"/>
                  </a:ext>
                </a:extLst>
              </p:cNvPr>
              <p:cNvSpPr>
                <a:spLocks noChangeArrowheads="1"/>
              </p:cNvSpPr>
              <p:nvPr/>
            </p:nvSpPr>
            <p:spPr bwMode="auto">
              <a:xfrm>
                <a:off x="10061575" y="3279776"/>
                <a:ext cx="82550" cy="17463"/>
              </a:xfrm>
              <a:prstGeom prst="rect">
                <a:avLst/>
              </a:prstGeom>
              <a:solidFill>
                <a:srgbClr val="D0D4D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3" name="Rectangle 1673">
                <a:extLst>
                  <a:ext uri="{FF2B5EF4-FFF2-40B4-BE49-F238E27FC236}">
                    <a16:creationId xmlns:a16="http://schemas.microsoft.com/office/drawing/2014/main" id="{C4B715C2-06BB-423B-A211-F2A09DDB6D51}"/>
                  </a:ext>
                </a:extLst>
              </p:cNvPr>
              <p:cNvSpPr>
                <a:spLocks noChangeArrowheads="1"/>
              </p:cNvSpPr>
              <p:nvPr/>
            </p:nvSpPr>
            <p:spPr bwMode="auto">
              <a:xfrm>
                <a:off x="10061575" y="3279776"/>
                <a:ext cx="82550" cy="17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4" name="Rectangle 1674">
                <a:extLst>
                  <a:ext uri="{FF2B5EF4-FFF2-40B4-BE49-F238E27FC236}">
                    <a16:creationId xmlns:a16="http://schemas.microsoft.com/office/drawing/2014/main" id="{72D04FF3-FD48-4CD4-8DDE-429FEFDC896E}"/>
                  </a:ext>
                </a:extLst>
              </p:cNvPr>
              <p:cNvSpPr>
                <a:spLocks noChangeArrowheads="1"/>
              </p:cNvSpPr>
              <p:nvPr/>
            </p:nvSpPr>
            <p:spPr bwMode="auto">
              <a:xfrm>
                <a:off x="9828213" y="3279776"/>
                <a:ext cx="87313" cy="17463"/>
              </a:xfrm>
              <a:prstGeom prst="rect">
                <a:avLst/>
              </a:prstGeom>
              <a:solidFill>
                <a:srgbClr val="E6EC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5" name="Rectangle 1675">
                <a:extLst>
                  <a:ext uri="{FF2B5EF4-FFF2-40B4-BE49-F238E27FC236}">
                    <a16:creationId xmlns:a16="http://schemas.microsoft.com/office/drawing/2014/main" id="{89D19920-C00E-47D7-A9EC-E38855D78CA3}"/>
                  </a:ext>
                </a:extLst>
              </p:cNvPr>
              <p:cNvSpPr>
                <a:spLocks noChangeArrowheads="1"/>
              </p:cNvSpPr>
              <p:nvPr/>
            </p:nvSpPr>
            <p:spPr bwMode="auto">
              <a:xfrm>
                <a:off x="9828213" y="3279776"/>
                <a:ext cx="87313" cy="17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6" name="Rectangle 1676">
                <a:extLst>
                  <a:ext uri="{FF2B5EF4-FFF2-40B4-BE49-F238E27FC236}">
                    <a16:creationId xmlns:a16="http://schemas.microsoft.com/office/drawing/2014/main" id="{32842642-8365-4D38-B5C5-111D0BFD0653}"/>
                  </a:ext>
                </a:extLst>
              </p:cNvPr>
              <p:cNvSpPr>
                <a:spLocks noChangeArrowheads="1"/>
              </p:cNvSpPr>
              <p:nvPr/>
            </p:nvSpPr>
            <p:spPr bwMode="auto">
              <a:xfrm>
                <a:off x="9688513" y="3279776"/>
                <a:ext cx="80963" cy="17463"/>
              </a:xfrm>
              <a:prstGeom prst="rect">
                <a:avLst/>
              </a:prstGeom>
              <a:solidFill>
                <a:srgbClr val="E6EC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7" name="Rectangle 1677">
                <a:extLst>
                  <a:ext uri="{FF2B5EF4-FFF2-40B4-BE49-F238E27FC236}">
                    <a16:creationId xmlns:a16="http://schemas.microsoft.com/office/drawing/2014/main" id="{1720BCF0-8409-47C3-BDC9-A0844B9DBFD1}"/>
                  </a:ext>
                </a:extLst>
              </p:cNvPr>
              <p:cNvSpPr>
                <a:spLocks noChangeArrowheads="1"/>
              </p:cNvSpPr>
              <p:nvPr/>
            </p:nvSpPr>
            <p:spPr bwMode="auto">
              <a:xfrm>
                <a:off x="9688513" y="3279776"/>
                <a:ext cx="80963" cy="17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8" name="Rectangle 1678">
                <a:extLst>
                  <a:ext uri="{FF2B5EF4-FFF2-40B4-BE49-F238E27FC236}">
                    <a16:creationId xmlns:a16="http://schemas.microsoft.com/office/drawing/2014/main" id="{A0EBEE08-66B9-47B0-B50A-675F18D57C81}"/>
                  </a:ext>
                </a:extLst>
              </p:cNvPr>
              <p:cNvSpPr>
                <a:spLocks noChangeArrowheads="1"/>
              </p:cNvSpPr>
              <p:nvPr/>
            </p:nvSpPr>
            <p:spPr bwMode="auto">
              <a:xfrm>
                <a:off x="9542463" y="3279776"/>
                <a:ext cx="82550" cy="17463"/>
              </a:xfrm>
              <a:prstGeom prst="rect">
                <a:avLst/>
              </a:prstGeom>
              <a:solidFill>
                <a:srgbClr val="E6EC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49" name="Rectangle 1679">
                <a:extLst>
                  <a:ext uri="{FF2B5EF4-FFF2-40B4-BE49-F238E27FC236}">
                    <a16:creationId xmlns:a16="http://schemas.microsoft.com/office/drawing/2014/main" id="{329444FB-C158-4AEA-B035-0A050F573A41}"/>
                  </a:ext>
                </a:extLst>
              </p:cNvPr>
              <p:cNvSpPr>
                <a:spLocks noChangeArrowheads="1"/>
              </p:cNvSpPr>
              <p:nvPr/>
            </p:nvSpPr>
            <p:spPr bwMode="auto">
              <a:xfrm>
                <a:off x="9542463" y="3279776"/>
                <a:ext cx="82550" cy="17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0" name="Rectangle 1680">
                <a:extLst>
                  <a:ext uri="{FF2B5EF4-FFF2-40B4-BE49-F238E27FC236}">
                    <a16:creationId xmlns:a16="http://schemas.microsoft.com/office/drawing/2014/main" id="{7AC20D4B-7CDB-4499-A1AE-58ED81BD4F81}"/>
                  </a:ext>
                </a:extLst>
              </p:cNvPr>
              <p:cNvSpPr>
                <a:spLocks noChangeArrowheads="1"/>
              </p:cNvSpPr>
              <p:nvPr/>
            </p:nvSpPr>
            <p:spPr bwMode="auto">
              <a:xfrm>
                <a:off x="9396413" y="3279776"/>
                <a:ext cx="82550" cy="17463"/>
              </a:xfrm>
              <a:prstGeom prst="rect">
                <a:avLst/>
              </a:prstGeom>
              <a:solidFill>
                <a:srgbClr val="E6EC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1" name="Rectangle 1681">
                <a:extLst>
                  <a:ext uri="{FF2B5EF4-FFF2-40B4-BE49-F238E27FC236}">
                    <a16:creationId xmlns:a16="http://schemas.microsoft.com/office/drawing/2014/main" id="{EDA8E26F-461E-4DD3-9498-63DDC63C1FC0}"/>
                  </a:ext>
                </a:extLst>
              </p:cNvPr>
              <p:cNvSpPr>
                <a:spLocks noChangeArrowheads="1"/>
              </p:cNvSpPr>
              <p:nvPr/>
            </p:nvSpPr>
            <p:spPr bwMode="auto">
              <a:xfrm>
                <a:off x="9396413" y="3279776"/>
                <a:ext cx="82550" cy="17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2" name="Freeform 1682">
                <a:extLst>
                  <a:ext uri="{FF2B5EF4-FFF2-40B4-BE49-F238E27FC236}">
                    <a16:creationId xmlns:a16="http://schemas.microsoft.com/office/drawing/2014/main" id="{0E95DDAB-274E-43C9-99D1-278C9A3418D7}"/>
                  </a:ext>
                </a:extLst>
              </p:cNvPr>
              <p:cNvSpPr>
                <a:spLocks noEditPoints="1"/>
              </p:cNvSpPr>
              <p:nvPr/>
            </p:nvSpPr>
            <p:spPr bwMode="auto">
              <a:xfrm>
                <a:off x="9250363" y="3279776"/>
                <a:ext cx="82550" cy="17463"/>
              </a:xfrm>
              <a:custGeom>
                <a:avLst/>
                <a:gdLst>
                  <a:gd name="T0" fmla="*/ 0 w 14"/>
                  <a:gd name="T1" fmla="*/ 2 h 3"/>
                  <a:gd name="T2" fmla="*/ 0 w 14"/>
                  <a:gd name="T3" fmla="*/ 3 h 3"/>
                  <a:gd name="T4" fmla="*/ 1 w 14"/>
                  <a:gd name="T5" fmla="*/ 3 h 3"/>
                  <a:gd name="T6" fmla="*/ 0 w 14"/>
                  <a:gd name="T7" fmla="*/ 2 h 3"/>
                  <a:gd name="T8" fmla="*/ 14 w 14"/>
                  <a:gd name="T9" fmla="*/ 0 h 3"/>
                  <a:gd name="T10" fmla="*/ 6 w 14"/>
                  <a:gd name="T11" fmla="*/ 0 h 3"/>
                  <a:gd name="T12" fmla="*/ 14 w 14"/>
                  <a:gd name="T13" fmla="*/ 3 h 3"/>
                  <a:gd name="T14" fmla="*/ 14 w 14"/>
                  <a:gd name="T15" fmla="*/ 3 h 3"/>
                  <a:gd name="T16" fmla="*/ 14 w 14"/>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3">
                    <a:moveTo>
                      <a:pt x="0" y="2"/>
                    </a:moveTo>
                    <a:cubicBezTo>
                      <a:pt x="0" y="3"/>
                      <a:pt x="0" y="3"/>
                      <a:pt x="0" y="3"/>
                    </a:cubicBezTo>
                    <a:cubicBezTo>
                      <a:pt x="1" y="3"/>
                      <a:pt x="1" y="3"/>
                      <a:pt x="1" y="3"/>
                    </a:cubicBezTo>
                    <a:cubicBezTo>
                      <a:pt x="1" y="3"/>
                      <a:pt x="0" y="2"/>
                      <a:pt x="0" y="2"/>
                    </a:cubicBezTo>
                    <a:moveTo>
                      <a:pt x="14" y="0"/>
                    </a:moveTo>
                    <a:cubicBezTo>
                      <a:pt x="6" y="0"/>
                      <a:pt x="6" y="0"/>
                      <a:pt x="6" y="0"/>
                    </a:cubicBezTo>
                    <a:cubicBezTo>
                      <a:pt x="8" y="1"/>
                      <a:pt x="11" y="3"/>
                      <a:pt x="14" y="3"/>
                    </a:cubicBezTo>
                    <a:cubicBezTo>
                      <a:pt x="14" y="3"/>
                      <a:pt x="14" y="3"/>
                      <a:pt x="14" y="3"/>
                    </a:cubicBezTo>
                    <a:cubicBezTo>
                      <a:pt x="14" y="0"/>
                      <a:pt x="14" y="0"/>
                      <a:pt x="14" y="0"/>
                    </a:cubicBezTo>
                  </a:path>
                </a:pathLst>
              </a:custGeom>
              <a:solidFill>
                <a:srgbClr val="E6EC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3" name="Rectangle 1683">
                <a:extLst>
                  <a:ext uri="{FF2B5EF4-FFF2-40B4-BE49-F238E27FC236}">
                    <a16:creationId xmlns:a16="http://schemas.microsoft.com/office/drawing/2014/main" id="{75F450F6-AA3F-417A-B7B7-5FFD61D385B3}"/>
                  </a:ext>
                </a:extLst>
              </p:cNvPr>
              <p:cNvSpPr>
                <a:spLocks noChangeArrowheads="1"/>
              </p:cNvSpPr>
              <p:nvPr/>
            </p:nvSpPr>
            <p:spPr bwMode="auto">
              <a:xfrm>
                <a:off x="9104313" y="3279776"/>
                <a:ext cx="87313" cy="17463"/>
              </a:xfrm>
              <a:prstGeom prst="rect">
                <a:avLst/>
              </a:prstGeom>
              <a:solidFill>
                <a:srgbClr val="E6EC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4" name="Rectangle 1684">
                <a:extLst>
                  <a:ext uri="{FF2B5EF4-FFF2-40B4-BE49-F238E27FC236}">
                    <a16:creationId xmlns:a16="http://schemas.microsoft.com/office/drawing/2014/main" id="{DF912535-EE9C-4763-94F7-168446D6FC64}"/>
                  </a:ext>
                </a:extLst>
              </p:cNvPr>
              <p:cNvSpPr>
                <a:spLocks noChangeArrowheads="1"/>
              </p:cNvSpPr>
              <p:nvPr/>
            </p:nvSpPr>
            <p:spPr bwMode="auto">
              <a:xfrm>
                <a:off x="9104313" y="3279776"/>
                <a:ext cx="87313" cy="17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5" name="Rectangle 1685">
                <a:extLst>
                  <a:ext uri="{FF2B5EF4-FFF2-40B4-BE49-F238E27FC236}">
                    <a16:creationId xmlns:a16="http://schemas.microsoft.com/office/drawing/2014/main" id="{C995CD7A-F403-479C-AAD9-9B4E03D996AF}"/>
                  </a:ext>
                </a:extLst>
              </p:cNvPr>
              <p:cNvSpPr>
                <a:spLocks noChangeArrowheads="1"/>
              </p:cNvSpPr>
              <p:nvPr/>
            </p:nvSpPr>
            <p:spPr bwMode="auto">
              <a:xfrm>
                <a:off x="10061575" y="3554413"/>
                <a:ext cx="82550" cy="22225"/>
              </a:xfrm>
              <a:prstGeom prst="rect">
                <a:avLst/>
              </a:prstGeom>
              <a:solidFill>
                <a:srgbClr val="D0D4D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6" name="Rectangle 1686">
                <a:extLst>
                  <a:ext uri="{FF2B5EF4-FFF2-40B4-BE49-F238E27FC236}">
                    <a16:creationId xmlns:a16="http://schemas.microsoft.com/office/drawing/2014/main" id="{D5E57E63-D2B6-4164-9D5B-1DD4F98A7F3C}"/>
                  </a:ext>
                </a:extLst>
              </p:cNvPr>
              <p:cNvSpPr>
                <a:spLocks noChangeArrowheads="1"/>
              </p:cNvSpPr>
              <p:nvPr/>
            </p:nvSpPr>
            <p:spPr bwMode="auto">
              <a:xfrm>
                <a:off x="10061575" y="3554413"/>
                <a:ext cx="82550" cy="2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7" name="Rectangle 1687">
                <a:extLst>
                  <a:ext uri="{FF2B5EF4-FFF2-40B4-BE49-F238E27FC236}">
                    <a16:creationId xmlns:a16="http://schemas.microsoft.com/office/drawing/2014/main" id="{1D693CD7-8177-4991-B129-83B2B24F3748}"/>
                  </a:ext>
                </a:extLst>
              </p:cNvPr>
              <p:cNvSpPr>
                <a:spLocks noChangeArrowheads="1"/>
              </p:cNvSpPr>
              <p:nvPr/>
            </p:nvSpPr>
            <p:spPr bwMode="auto">
              <a:xfrm>
                <a:off x="9828213" y="3554413"/>
                <a:ext cx="87313" cy="22225"/>
              </a:xfrm>
              <a:prstGeom prst="rect">
                <a:avLst/>
              </a:prstGeom>
              <a:solidFill>
                <a:srgbClr val="E6EC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8" name="Rectangle 1688">
                <a:extLst>
                  <a:ext uri="{FF2B5EF4-FFF2-40B4-BE49-F238E27FC236}">
                    <a16:creationId xmlns:a16="http://schemas.microsoft.com/office/drawing/2014/main" id="{B5757057-44A9-4609-93D3-8F59B17B6141}"/>
                  </a:ext>
                </a:extLst>
              </p:cNvPr>
              <p:cNvSpPr>
                <a:spLocks noChangeArrowheads="1"/>
              </p:cNvSpPr>
              <p:nvPr/>
            </p:nvSpPr>
            <p:spPr bwMode="auto">
              <a:xfrm>
                <a:off x="9828213" y="3554413"/>
                <a:ext cx="87313" cy="2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59" name="Rectangle 1689">
                <a:extLst>
                  <a:ext uri="{FF2B5EF4-FFF2-40B4-BE49-F238E27FC236}">
                    <a16:creationId xmlns:a16="http://schemas.microsoft.com/office/drawing/2014/main" id="{298685D4-8741-4525-AD0D-BF199CA80A24}"/>
                  </a:ext>
                </a:extLst>
              </p:cNvPr>
              <p:cNvSpPr>
                <a:spLocks noChangeArrowheads="1"/>
              </p:cNvSpPr>
              <p:nvPr/>
            </p:nvSpPr>
            <p:spPr bwMode="auto">
              <a:xfrm>
                <a:off x="9688513" y="3554413"/>
                <a:ext cx="80963" cy="22225"/>
              </a:xfrm>
              <a:prstGeom prst="rect">
                <a:avLst/>
              </a:prstGeom>
              <a:solidFill>
                <a:srgbClr val="E6EC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0" name="Rectangle 1690">
                <a:extLst>
                  <a:ext uri="{FF2B5EF4-FFF2-40B4-BE49-F238E27FC236}">
                    <a16:creationId xmlns:a16="http://schemas.microsoft.com/office/drawing/2014/main" id="{C098755F-C95C-4086-93FC-16A2D648675A}"/>
                  </a:ext>
                </a:extLst>
              </p:cNvPr>
              <p:cNvSpPr>
                <a:spLocks noChangeArrowheads="1"/>
              </p:cNvSpPr>
              <p:nvPr/>
            </p:nvSpPr>
            <p:spPr bwMode="auto">
              <a:xfrm>
                <a:off x="9688513" y="3554413"/>
                <a:ext cx="80963" cy="2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1" name="Rectangle 1691">
                <a:extLst>
                  <a:ext uri="{FF2B5EF4-FFF2-40B4-BE49-F238E27FC236}">
                    <a16:creationId xmlns:a16="http://schemas.microsoft.com/office/drawing/2014/main" id="{C6C78F0B-0B3A-415D-B5EA-517AED6C33ED}"/>
                  </a:ext>
                </a:extLst>
              </p:cNvPr>
              <p:cNvSpPr>
                <a:spLocks noChangeArrowheads="1"/>
              </p:cNvSpPr>
              <p:nvPr/>
            </p:nvSpPr>
            <p:spPr bwMode="auto">
              <a:xfrm>
                <a:off x="9542463" y="3554413"/>
                <a:ext cx="82550" cy="22225"/>
              </a:xfrm>
              <a:prstGeom prst="rect">
                <a:avLst/>
              </a:prstGeom>
              <a:solidFill>
                <a:srgbClr val="E6EC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2" name="Rectangle 1692">
                <a:extLst>
                  <a:ext uri="{FF2B5EF4-FFF2-40B4-BE49-F238E27FC236}">
                    <a16:creationId xmlns:a16="http://schemas.microsoft.com/office/drawing/2014/main" id="{F256BF88-D0B4-4CE6-8C4E-0E6D470B4FE1}"/>
                  </a:ext>
                </a:extLst>
              </p:cNvPr>
              <p:cNvSpPr>
                <a:spLocks noChangeArrowheads="1"/>
              </p:cNvSpPr>
              <p:nvPr/>
            </p:nvSpPr>
            <p:spPr bwMode="auto">
              <a:xfrm>
                <a:off x="9542463" y="3554413"/>
                <a:ext cx="82550" cy="2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3" name="Rectangle 1693">
                <a:extLst>
                  <a:ext uri="{FF2B5EF4-FFF2-40B4-BE49-F238E27FC236}">
                    <a16:creationId xmlns:a16="http://schemas.microsoft.com/office/drawing/2014/main" id="{8300E6DD-0D74-419A-9E2C-77C18739E18D}"/>
                  </a:ext>
                </a:extLst>
              </p:cNvPr>
              <p:cNvSpPr>
                <a:spLocks noChangeArrowheads="1"/>
              </p:cNvSpPr>
              <p:nvPr/>
            </p:nvSpPr>
            <p:spPr bwMode="auto">
              <a:xfrm>
                <a:off x="9396413" y="3554413"/>
                <a:ext cx="82550" cy="22225"/>
              </a:xfrm>
              <a:prstGeom prst="rect">
                <a:avLst/>
              </a:prstGeom>
              <a:solidFill>
                <a:srgbClr val="E6EC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4" name="Rectangle 1694">
                <a:extLst>
                  <a:ext uri="{FF2B5EF4-FFF2-40B4-BE49-F238E27FC236}">
                    <a16:creationId xmlns:a16="http://schemas.microsoft.com/office/drawing/2014/main" id="{2EAB66F9-5448-400D-B97F-EAFD46FAF393}"/>
                  </a:ext>
                </a:extLst>
              </p:cNvPr>
              <p:cNvSpPr>
                <a:spLocks noChangeArrowheads="1"/>
              </p:cNvSpPr>
              <p:nvPr/>
            </p:nvSpPr>
            <p:spPr bwMode="auto">
              <a:xfrm>
                <a:off x="9396413" y="3554413"/>
                <a:ext cx="82550" cy="2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5" name="Rectangle 1695">
                <a:extLst>
                  <a:ext uri="{FF2B5EF4-FFF2-40B4-BE49-F238E27FC236}">
                    <a16:creationId xmlns:a16="http://schemas.microsoft.com/office/drawing/2014/main" id="{18F548C4-244A-45CB-A83E-EDD3CFB85489}"/>
                  </a:ext>
                </a:extLst>
              </p:cNvPr>
              <p:cNvSpPr>
                <a:spLocks noChangeArrowheads="1"/>
              </p:cNvSpPr>
              <p:nvPr/>
            </p:nvSpPr>
            <p:spPr bwMode="auto">
              <a:xfrm>
                <a:off x="9250363" y="3554413"/>
                <a:ext cx="82550" cy="22225"/>
              </a:xfrm>
              <a:prstGeom prst="rect">
                <a:avLst/>
              </a:prstGeom>
              <a:solidFill>
                <a:srgbClr val="E6EC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6" name="Rectangle 1696">
                <a:extLst>
                  <a:ext uri="{FF2B5EF4-FFF2-40B4-BE49-F238E27FC236}">
                    <a16:creationId xmlns:a16="http://schemas.microsoft.com/office/drawing/2014/main" id="{AB012EF0-ED9D-4074-B668-EE9E128B0384}"/>
                  </a:ext>
                </a:extLst>
              </p:cNvPr>
              <p:cNvSpPr>
                <a:spLocks noChangeArrowheads="1"/>
              </p:cNvSpPr>
              <p:nvPr/>
            </p:nvSpPr>
            <p:spPr bwMode="auto">
              <a:xfrm>
                <a:off x="9250363" y="3554413"/>
                <a:ext cx="82550" cy="2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7" name="Rectangle 1697">
                <a:extLst>
                  <a:ext uri="{FF2B5EF4-FFF2-40B4-BE49-F238E27FC236}">
                    <a16:creationId xmlns:a16="http://schemas.microsoft.com/office/drawing/2014/main" id="{AC3CFF6E-C680-450A-9A3D-DFA84E7FDF97}"/>
                  </a:ext>
                </a:extLst>
              </p:cNvPr>
              <p:cNvSpPr>
                <a:spLocks noChangeArrowheads="1"/>
              </p:cNvSpPr>
              <p:nvPr/>
            </p:nvSpPr>
            <p:spPr bwMode="auto">
              <a:xfrm>
                <a:off x="9104313" y="3554413"/>
                <a:ext cx="87313" cy="22225"/>
              </a:xfrm>
              <a:prstGeom prst="rect">
                <a:avLst/>
              </a:prstGeom>
              <a:solidFill>
                <a:srgbClr val="E6EC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8" name="Rectangle 1698">
                <a:extLst>
                  <a:ext uri="{FF2B5EF4-FFF2-40B4-BE49-F238E27FC236}">
                    <a16:creationId xmlns:a16="http://schemas.microsoft.com/office/drawing/2014/main" id="{B0BCA7A5-B15D-4128-87D2-A8E38362D21A}"/>
                  </a:ext>
                </a:extLst>
              </p:cNvPr>
              <p:cNvSpPr>
                <a:spLocks noChangeArrowheads="1"/>
              </p:cNvSpPr>
              <p:nvPr/>
            </p:nvSpPr>
            <p:spPr bwMode="auto">
              <a:xfrm>
                <a:off x="9104313" y="3554413"/>
                <a:ext cx="87313" cy="2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69" name="Freeform 1699">
                <a:extLst>
                  <a:ext uri="{FF2B5EF4-FFF2-40B4-BE49-F238E27FC236}">
                    <a16:creationId xmlns:a16="http://schemas.microsoft.com/office/drawing/2014/main" id="{FA961DCE-4DA9-4F10-B9A0-35AFDAB24657}"/>
                  </a:ext>
                </a:extLst>
              </p:cNvPr>
              <p:cNvSpPr>
                <a:spLocks noEditPoints="1"/>
              </p:cNvSpPr>
              <p:nvPr/>
            </p:nvSpPr>
            <p:spPr bwMode="auto">
              <a:xfrm>
                <a:off x="9051925" y="2686051"/>
                <a:ext cx="935038" cy="52388"/>
              </a:xfrm>
              <a:custGeom>
                <a:avLst/>
                <a:gdLst>
                  <a:gd name="T0" fmla="*/ 96 w 589"/>
                  <a:gd name="T1" fmla="*/ 0 h 33"/>
                  <a:gd name="T2" fmla="*/ 0 w 589"/>
                  <a:gd name="T3" fmla="*/ 0 h 33"/>
                  <a:gd name="T4" fmla="*/ 0 w 589"/>
                  <a:gd name="T5" fmla="*/ 33 h 33"/>
                  <a:gd name="T6" fmla="*/ 33 w 589"/>
                  <a:gd name="T7" fmla="*/ 33 h 33"/>
                  <a:gd name="T8" fmla="*/ 33 w 589"/>
                  <a:gd name="T9" fmla="*/ 26 h 33"/>
                  <a:gd name="T10" fmla="*/ 88 w 589"/>
                  <a:gd name="T11" fmla="*/ 26 h 33"/>
                  <a:gd name="T12" fmla="*/ 88 w 589"/>
                  <a:gd name="T13" fmla="*/ 33 h 33"/>
                  <a:gd name="T14" fmla="*/ 96 w 589"/>
                  <a:gd name="T15" fmla="*/ 33 h 33"/>
                  <a:gd name="T16" fmla="*/ 96 w 589"/>
                  <a:gd name="T17" fmla="*/ 0 h 33"/>
                  <a:gd name="T18" fmla="*/ 589 w 589"/>
                  <a:gd name="T19" fmla="*/ 0 h 33"/>
                  <a:gd name="T20" fmla="*/ 118 w 589"/>
                  <a:gd name="T21" fmla="*/ 0 h 33"/>
                  <a:gd name="T22" fmla="*/ 118 w 589"/>
                  <a:gd name="T23" fmla="*/ 33 h 33"/>
                  <a:gd name="T24" fmla="*/ 125 w 589"/>
                  <a:gd name="T25" fmla="*/ 33 h 33"/>
                  <a:gd name="T26" fmla="*/ 125 w 589"/>
                  <a:gd name="T27" fmla="*/ 26 h 33"/>
                  <a:gd name="T28" fmla="*/ 177 w 589"/>
                  <a:gd name="T29" fmla="*/ 26 h 33"/>
                  <a:gd name="T30" fmla="*/ 177 w 589"/>
                  <a:gd name="T31" fmla="*/ 33 h 33"/>
                  <a:gd name="T32" fmla="*/ 217 w 589"/>
                  <a:gd name="T33" fmla="*/ 33 h 33"/>
                  <a:gd name="T34" fmla="*/ 217 w 589"/>
                  <a:gd name="T35" fmla="*/ 26 h 33"/>
                  <a:gd name="T36" fmla="*/ 269 w 589"/>
                  <a:gd name="T37" fmla="*/ 26 h 33"/>
                  <a:gd name="T38" fmla="*/ 269 w 589"/>
                  <a:gd name="T39" fmla="*/ 33 h 33"/>
                  <a:gd name="T40" fmla="*/ 309 w 589"/>
                  <a:gd name="T41" fmla="*/ 33 h 33"/>
                  <a:gd name="T42" fmla="*/ 309 w 589"/>
                  <a:gd name="T43" fmla="*/ 26 h 33"/>
                  <a:gd name="T44" fmla="*/ 361 w 589"/>
                  <a:gd name="T45" fmla="*/ 26 h 33"/>
                  <a:gd name="T46" fmla="*/ 361 w 589"/>
                  <a:gd name="T47" fmla="*/ 33 h 33"/>
                  <a:gd name="T48" fmla="*/ 401 w 589"/>
                  <a:gd name="T49" fmla="*/ 33 h 33"/>
                  <a:gd name="T50" fmla="*/ 401 w 589"/>
                  <a:gd name="T51" fmla="*/ 26 h 33"/>
                  <a:gd name="T52" fmla="*/ 452 w 589"/>
                  <a:gd name="T53" fmla="*/ 26 h 33"/>
                  <a:gd name="T54" fmla="*/ 452 w 589"/>
                  <a:gd name="T55" fmla="*/ 33 h 33"/>
                  <a:gd name="T56" fmla="*/ 489 w 589"/>
                  <a:gd name="T57" fmla="*/ 33 h 33"/>
                  <a:gd name="T58" fmla="*/ 489 w 589"/>
                  <a:gd name="T59" fmla="*/ 26 h 33"/>
                  <a:gd name="T60" fmla="*/ 544 w 589"/>
                  <a:gd name="T61" fmla="*/ 26 h 33"/>
                  <a:gd name="T62" fmla="*/ 544 w 589"/>
                  <a:gd name="T63" fmla="*/ 33 h 33"/>
                  <a:gd name="T64" fmla="*/ 589 w 589"/>
                  <a:gd name="T65" fmla="*/ 33 h 33"/>
                  <a:gd name="T66" fmla="*/ 589 w 589"/>
                  <a:gd name="T6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89" h="33">
                    <a:moveTo>
                      <a:pt x="96" y="0"/>
                    </a:moveTo>
                    <a:lnTo>
                      <a:pt x="0" y="0"/>
                    </a:lnTo>
                    <a:lnTo>
                      <a:pt x="0" y="33"/>
                    </a:lnTo>
                    <a:lnTo>
                      <a:pt x="33" y="33"/>
                    </a:lnTo>
                    <a:lnTo>
                      <a:pt x="33" y="26"/>
                    </a:lnTo>
                    <a:lnTo>
                      <a:pt x="88" y="26"/>
                    </a:lnTo>
                    <a:lnTo>
                      <a:pt x="88" y="33"/>
                    </a:lnTo>
                    <a:lnTo>
                      <a:pt x="96" y="33"/>
                    </a:lnTo>
                    <a:lnTo>
                      <a:pt x="96" y="0"/>
                    </a:lnTo>
                    <a:close/>
                    <a:moveTo>
                      <a:pt x="589" y="0"/>
                    </a:moveTo>
                    <a:lnTo>
                      <a:pt x="118" y="0"/>
                    </a:lnTo>
                    <a:lnTo>
                      <a:pt x="118" y="33"/>
                    </a:lnTo>
                    <a:lnTo>
                      <a:pt x="125" y="33"/>
                    </a:lnTo>
                    <a:lnTo>
                      <a:pt x="125" y="26"/>
                    </a:lnTo>
                    <a:lnTo>
                      <a:pt x="177" y="26"/>
                    </a:lnTo>
                    <a:lnTo>
                      <a:pt x="177" y="33"/>
                    </a:lnTo>
                    <a:lnTo>
                      <a:pt x="217" y="33"/>
                    </a:lnTo>
                    <a:lnTo>
                      <a:pt x="217" y="26"/>
                    </a:lnTo>
                    <a:lnTo>
                      <a:pt x="269" y="26"/>
                    </a:lnTo>
                    <a:lnTo>
                      <a:pt x="269" y="33"/>
                    </a:lnTo>
                    <a:lnTo>
                      <a:pt x="309" y="33"/>
                    </a:lnTo>
                    <a:lnTo>
                      <a:pt x="309" y="26"/>
                    </a:lnTo>
                    <a:lnTo>
                      <a:pt x="361" y="26"/>
                    </a:lnTo>
                    <a:lnTo>
                      <a:pt x="361" y="33"/>
                    </a:lnTo>
                    <a:lnTo>
                      <a:pt x="401" y="33"/>
                    </a:lnTo>
                    <a:lnTo>
                      <a:pt x="401" y="26"/>
                    </a:lnTo>
                    <a:lnTo>
                      <a:pt x="452" y="26"/>
                    </a:lnTo>
                    <a:lnTo>
                      <a:pt x="452" y="33"/>
                    </a:lnTo>
                    <a:lnTo>
                      <a:pt x="489" y="33"/>
                    </a:lnTo>
                    <a:lnTo>
                      <a:pt x="489" y="26"/>
                    </a:lnTo>
                    <a:lnTo>
                      <a:pt x="544" y="26"/>
                    </a:lnTo>
                    <a:lnTo>
                      <a:pt x="544" y="33"/>
                    </a:lnTo>
                    <a:lnTo>
                      <a:pt x="589" y="33"/>
                    </a:lnTo>
                    <a:lnTo>
                      <a:pt x="589" y="0"/>
                    </a:lnTo>
                    <a:close/>
                  </a:path>
                </a:pathLst>
              </a:custGeom>
              <a:solidFill>
                <a:srgbClr val="ECF2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70" name="Freeform 1700">
                <a:extLst>
                  <a:ext uri="{FF2B5EF4-FFF2-40B4-BE49-F238E27FC236}">
                    <a16:creationId xmlns:a16="http://schemas.microsoft.com/office/drawing/2014/main" id="{ADB03890-74A3-4A04-981C-9A1248F4B2CC}"/>
                  </a:ext>
                </a:extLst>
              </p:cNvPr>
              <p:cNvSpPr>
                <a:spLocks noEditPoints="1"/>
              </p:cNvSpPr>
              <p:nvPr/>
            </p:nvSpPr>
            <p:spPr bwMode="auto">
              <a:xfrm>
                <a:off x="9051925" y="2686051"/>
                <a:ext cx="935038" cy="52388"/>
              </a:xfrm>
              <a:custGeom>
                <a:avLst/>
                <a:gdLst>
                  <a:gd name="T0" fmla="*/ 96 w 589"/>
                  <a:gd name="T1" fmla="*/ 0 h 33"/>
                  <a:gd name="T2" fmla="*/ 0 w 589"/>
                  <a:gd name="T3" fmla="*/ 0 h 33"/>
                  <a:gd name="T4" fmla="*/ 0 w 589"/>
                  <a:gd name="T5" fmla="*/ 33 h 33"/>
                  <a:gd name="T6" fmla="*/ 33 w 589"/>
                  <a:gd name="T7" fmla="*/ 33 h 33"/>
                  <a:gd name="T8" fmla="*/ 33 w 589"/>
                  <a:gd name="T9" fmla="*/ 26 h 33"/>
                  <a:gd name="T10" fmla="*/ 88 w 589"/>
                  <a:gd name="T11" fmla="*/ 26 h 33"/>
                  <a:gd name="T12" fmla="*/ 88 w 589"/>
                  <a:gd name="T13" fmla="*/ 33 h 33"/>
                  <a:gd name="T14" fmla="*/ 96 w 589"/>
                  <a:gd name="T15" fmla="*/ 33 h 33"/>
                  <a:gd name="T16" fmla="*/ 96 w 589"/>
                  <a:gd name="T17" fmla="*/ 0 h 33"/>
                  <a:gd name="T18" fmla="*/ 589 w 589"/>
                  <a:gd name="T19" fmla="*/ 0 h 33"/>
                  <a:gd name="T20" fmla="*/ 118 w 589"/>
                  <a:gd name="T21" fmla="*/ 0 h 33"/>
                  <a:gd name="T22" fmla="*/ 118 w 589"/>
                  <a:gd name="T23" fmla="*/ 33 h 33"/>
                  <a:gd name="T24" fmla="*/ 125 w 589"/>
                  <a:gd name="T25" fmla="*/ 33 h 33"/>
                  <a:gd name="T26" fmla="*/ 125 w 589"/>
                  <a:gd name="T27" fmla="*/ 26 h 33"/>
                  <a:gd name="T28" fmla="*/ 177 w 589"/>
                  <a:gd name="T29" fmla="*/ 26 h 33"/>
                  <a:gd name="T30" fmla="*/ 177 w 589"/>
                  <a:gd name="T31" fmla="*/ 33 h 33"/>
                  <a:gd name="T32" fmla="*/ 217 w 589"/>
                  <a:gd name="T33" fmla="*/ 33 h 33"/>
                  <a:gd name="T34" fmla="*/ 217 w 589"/>
                  <a:gd name="T35" fmla="*/ 26 h 33"/>
                  <a:gd name="T36" fmla="*/ 269 w 589"/>
                  <a:gd name="T37" fmla="*/ 26 h 33"/>
                  <a:gd name="T38" fmla="*/ 269 w 589"/>
                  <a:gd name="T39" fmla="*/ 33 h 33"/>
                  <a:gd name="T40" fmla="*/ 309 w 589"/>
                  <a:gd name="T41" fmla="*/ 33 h 33"/>
                  <a:gd name="T42" fmla="*/ 309 w 589"/>
                  <a:gd name="T43" fmla="*/ 26 h 33"/>
                  <a:gd name="T44" fmla="*/ 361 w 589"/>
                  <a:gd name="T45" fmla="*/ 26 h 33"/>
                  <a:gd name="T46" fmla="*/ 361 w 589"/>
                  <a:gd name="T47" fmla="*/ 33 h 33"/>
                  <a:gd name="T48" fmla="*/ 401 w 589"/>
                  <a:gd name="T49" fmla="*/ 33 h 33"/>
                  <a:gd name="T50" fmla="*/ 401 w 589"/>
                  <a:gd name="T51" fmla="*/ 26 h 33"/>
                  <a:gd name="T52" fmla="*/ 452 w 589"/>
                  <a:gd name="T53" fmla="*/ 26 h 33"/>
                  <a:gd name="T54" fmla="*/ 452 w 589"/>
                  <a:gd name="T55" fmla="*/ 33 h 33"/>
                  <a:gd name="T56" fmla="*/ 489 w 589"/>
                  <a:gd name="T57" fmla="*/ 33 h 33"/>
                  <a:gd name="T58" fmla="*/ 489 w 589"/>
                  <a:gd name="T59" fmla="*/ 26 h 33"/>
                  <a:gd name="T60" fmla="*/ 544 w 589"/>
                  <a:gd name="T61" fmla="*/ 26 h 33"/>
                  <a:gd name="T62" fmla="*/ 544 w 589"/>
                  <a:gd name="T63" fmla="*/ 33 h 33"/>
                  <a:gd name="T64" fmla="*/ 589 w 589"/>
                  <a:gd name="T65" fmla="*/ 33 h 33"/>
                  <a:gd name="T66" fmla="*/ 589 w 589"/>
                  <a:gd name="T6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89" h="33">
                    <a:moveTo>
                      <a:pt x="96" y="0"/>
                    </a:moveTo>
                    <a:lnTo>
                      <a:pt x="0" y="0"/>
                    </a:lnTo>
                    <a:lnTo>
                      <a:pt x="0" y="33"/>
                    </a:lnTo>
                    <a:lnTo>
                      <a:pt x="33" y="33"/>
                    </a:lnTo>
                    <a:lnTo>
                      <a:pt x="33" y="26"/>
                    </a:lnTo>
                    <a:lnTo>
                      <a:pt x="88" y="26"/>
                    </a:lnTo>
                    <a:lnTo>
                      <a:pt x="88" y="33"/>
                    </a:lnTo>
                    <a:lnTo>
                      <a:pt x="96" y="33"/>
                    </a:lnTo>
                    <a:lnTo>
                      <a:pt x="96" y="0"/>
                    </a:lnTo>
                    <a:moveTo>
                      <a:pt x="589" y="0"/>
                    </a:moveTo>
                    <a:lnTo>
                      <a:pt x="118" y="0"/>
                    </a:lnTo>
                    <a:lnTo>
                      <a:pt x="118" y="33"/>
                    </a:lnTo>
                    <a:lnTo>
                      <a:pt x="125" y="33"/>
                    </a:lnTo>
                    <a:lnTo>
                      <a:pt x="125" y="26"/>
                    </a:lnTo>
                    <a:lnTo>
                      <a:pt x="177" y="26"/>
                    </a:lnTo>
                    <a:lnTo>
                      <a:pt x="177" y="33"/>
                    </a:lnTo>
                    <a:lnTo>
                      <a:pt x="217" y="33"/>
                    </a:lnTo>
                    <a:lnTo>
                      <a:pt x="217" y="26"/>
                    </a:lnTo>
                    <a:lnTo>
                      <a:pt x="269" y="26"/>
                    </a:lnTo>
                    <a:lnTo>
                      <a:pt x="269" y="33"/>
                    </a:lnTo>
                    <a:lnTo>
                      <a:pt x="309" y="33"/>
                    </a:lnTo>
                    <a:lnTo>
                      <a:pt x="309" y="26"/>
                    </a:lnTo>
                    <a:lnTo>
                      <a:pt x="361" y="26"/>
                    </a:lnTo>
                    <a:lnTo>
                      <a:pt x="361" y="33"/>
                    </a:lnTo>
                    <a:lnTo>
                      <a:pt x="401" y="33"/>
                    </a:lnTo>
                    <a:lnTo>
                      <a:pt x="401" y="26"/>
                    </a:lnTo>
                    <a:lnTo>
                      <a:pt x="452" y="26"/>
                    </a:lnTo>
                    <a:lnTo>
                      <a:pt x="452" y="33"/>
                    </a:lnTo>
                    <a:lnTo>
                      <a:pt x="489" y="33"/>
                    </a:lnTo>
                    <a:lnTo>
                      <a:pt x="489" y="26"/>
                    </a:lnTo>
                    <a:lnTo>
                      <a:pt x="544" y="26"/>
                    </a:lnTo>
                    <a:lnTo>
                      <a:pt x="544" y="33"/>
                    </a:lnTo>
                    <a:lnTo>
                      <a:pt x="589" y="33"/>
                    </a:lnTo>
                    <a:lnTo>
                      <a:pt x="58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71" name="Freeform 1701">
                <a:extLst>
                  <a:ext uri="{FF2B5EF4-FFF2-40B4-BE49-F238E27FC236}">
                    <a16:creationId xmlns:a16="http://schemas.microsoft.com/office/drawing/2014/main" id="{59FA0FB4-3D45-4A96-873F-D3494F3CF70D}"/>
                  </a:ext>
                </a:extLst>
              </p:cNvPr>
              <p:cNvSpPr>
                <a:spLocks/>
              </p:cNvSpPr>
              <p:nvPr/>
            </p:nvSpPr>
            <p:spPr bwMode="auto">
              <a:xfrm>
                <a:off x="9986963" y="2686051"/>
                <a:ext cx="227013" cy="52388"/>
              </a:xfrm>
              <a:custGeom>
                <a:avLst/>
                <a:gdLst>
                  <a:gd name="T0" fmla="*/ 143 w 143"/>
                  <a:gd name="T1" fmla="*/ 0 h 33"/>
                  <a:gd name="T2" fmla="*/ 0 w 143"/>
                  <a:gd name="T3" fmla="*/ 0 h 33"/>
                  <a:gd name="T4" fmla="*/ 0 w 143"/>
                  <a:gd name="T5" fmla="*/ 33 h 33"/>
                  <a:gd name="T6" fmla="*/ 47 w 143"/>
                  <a:gd name="T7" fmla="*/ 33 h 33"/>
                  <a:gd name="T8" fmla="*/ 47 w 143"/>
                  <a:gd name="T9" fmla="*/ 26 h 33"/>
                  <a:gd name="T10" fmla="*/ 99 w 143"/>
                  <a:gd name="T11" fmla="*/ 26 h 33"/>
                  <a:gd name="T12" fmla="*/ 99 w 143"/>
                  <a:gd name="T13" fmla="*/ 33 h 33"/>
                  <a:gd name="T14" fmla="*/ 143 w 143"/>
                  <a:gd name="T15" fmla="*/ 33 h 33"/>
                  <a:gd name="T16" fmla="*/ 143 w 143"/>
                  <a:gd name="T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33">
                    <a:moveTo>
                      <a:pt x="143" y="0"/>
                    </a:moveTo>
                    <a:lnTo>
                      <a:pt x="0" y="0"/>
                    </a:lnTo>
                    <a:lnTo>
                      <a:pt x="0" y="33"/>
                    </a:lnTo>
                    <a:lnTo>
                      <a:pt x="47" y="33"/>
                    </a:lnTo>
                    <a:lnTo>
                      <a:pt x="47" y="26"/>
                    </a:lnTo>
                    <a:lnTo>
                      <a:pt x="99" y="26"/>
                    </a:lnTo>
                    <a:lnTo>
                      <a:pt x="99" y="33"/>
                    </a:lnTo>
                    <a:lnTo>
                      <a:pt x="143" y="33"/>
                    </a:lnTo>
                    <a:lnTo>
                      <a:pt x="143" y="0"/>
                    </a:lnTo>
                    <a:close/>
                  </a:path>
                </a:pathLst>
              </a:custGeom>
              <a:solidFill>
                <a:srgbClr val="DCE4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72" name="Freeform 1702">
                <a:extLst>
                  <a:ext uri="{FF2B5EF4-FFF2-40B4-BE49-F238E27FC236}">
                    <a16:creationId xmlns:a16="http://schemas.microsoft.com/office/drawing/2014/main" id="{986911B5-3280-4DC8-BA4D-D073CFD10A58}"/>
                  </a:ext>
                </a:extLst>
              </p:cNvPr>
              <p:cNvSpPr>
                <a:spLocks/>
              </p:cNvSpPr>
              <p:nvPr/>
            </p:nvSpPr>
            <p:spPr bwMode="auto">
              <a:xfrm>
                <a:off x="9986963" y="2686051"/>
                <a:ext cx="227013" cy="52388"/>
              </a:xfrm>
              <a:custGeom>
                <a:avLst/>
                <a:gdLst>
                  <a:gd name="T0" fmla="*/ 143 w 143"/>
                  <a:gd name="T1" fmla="*/ 0 h 33"/>
                  <a:gd name="T2" fmla="*/ 0 w 143"/>
                  <a:gd name="T3" fmla="*/ 0 h 33"/>
                  <a:gd name="T4" fmla="*/ 0 w 143"/>
                  <a:gd name="T5" fmla="*/ 33 h 33"/>
                  <a:gd name="T6" fmla="*/ 47 w 143"/>
                  <a:gd name="T7" fmla="*/ 33 h 33"/>
                  <a:gd name="T8" fmla="*/ 47 w 143"/>
                  <a:gd name="T9" fmla="*/ 26 h 33"/>
                  <a:gd name="T10" fmla="*/ 99 w 143"/>
                  <a:gd name="T11" fmla="*/ 26 h 33"/>
                  <a:gd name="T12" fmla="*/ 99 w 143"/>
                  <a:gd name="T13" fmla="*/ 33 h 33"/>
                  <a:gd name="T14" fmla="*/ 143 w 143"/>
                  <a:gd name="T15" fmla="*/ 33 h 33"/>
                  <a:gd name="T16" fmla="*/ 143 w 143"/>
                  <a:gd name="T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33">
                    <a:moveTo>
                      <a:pt x="143" y="0"/>
                    </a:moveTo>
                    <a:lnTo>
                      <a:pt x="0" y="0"/>
                    </a:lnTo>
                    <a:lnTo>
                      <a:pt x="0" y="33"/>
                    </a:lnTo>
                    <a:lnTo>
                      <a:pt x="47" y="33"/>
                    </a:lnTo>
                    <a:lnTo>
                      <a:pt x="47" y="26"/>
                    </a:lnTo>
                    <a:lnTo>
                      <a:pt x="99" y="26"/>
                    </a:lnTo>
                    <a:lnTo>
                      <a:pt x="99" y="33"/>
                    </a:lnTo>
                    <a:lnTo>
                      <a:pt x="143" y="33"/>
                    </a:lnTo>
                    <a:lnTo>
                      <a:pt x="14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73" name="Rectangle 1703">
                <a:extLst>
                  <a:ext uri="{FF2B5EF4-FFF2-40B4-BE49-F238E27FC236}">
                    <a16:creationId xmlns:a16="http://schemas.microsoft.com/office/drawing/2014/main" id="{F9D0FBBB-79CF-4CBD-A0EC-25BAEE684FC6}"/>
                  </a:ext>
                </a:extLst>
              </p:cNvPr>
              <p:cNvSpPr>
                <a:spLocks noChangeArrowheads="1"/>
              </p:cNvSpPr>
              <p:nvPr/>
            </p:nvSpPr>
            <p:spPr bwMode="auto">
              <a:xfrm>
                <a:off x="10061575" y="2727326"/>
                <a:ext cx="82550" cy="11113"/>
              </a:xfrm>
              <a:prstGeom prst="rect">
                <a:avLst/>
              </a:prstGeom>
              <a:solidFill>
                <a:srgbClr val="CED2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74" name="Rectangle 1704">
                <a:extLst>
                  <a:ext uri="{FF2B5EF4-FFF2-40B4-BE49-F238E27FC236}">
                    <a16:creationId xmlns:a16="http://schemas.microsoft.com/office/drawing/2014/main" id="{6F903604-3D99-4CC1-BCDF-A4C7F73FCBEA}"/>
                  </a:ext>
                </a:extLst>
              </p:cNvPr>
              <p:cNvSpPr>
                <a:spLocks noChangeArrowheads="1"/>
              </p:cNvSpPr>
              <p:nvPr/>
            </p:nvSpPr>
            <p:spPr bwMode="auto">
              <a:xfrm>
                <a:off x="10061575" y="2727326"/>
                <a:ext cx="82550"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75" name="Rectangle 1705">
                <a:extLst>
                  <a:ext uri="{FF2B5EF4-FFF2-40B4-BE49-F238E27FC236}">
                    <a16:creationId xmlns:a16="http://schemas.microsoft.com/office/drawing/2014/main" id="{66A6A486-362F-4339-9820-A94796C897FD}"/>
                  </a:ext>
                </a:extLst>
              </p:cNvPr>
              <p:cNvSpPr>
                <a:spLocks noChangeArrowheads="1"/>
              </p:cNvSpPr>
              <p:nvPr/>
            </p:nvSpPr>
            <p:spPr bwMode="auto">
              <a:xfrm>
                <a:off x="9828213" y="2727326"/>
                <a:ext cx="87313" cy="11113"/>
              </a:xfrm>
              <a:prstGeom prst="rect">
                <a:avLst/>
              </a:prstGeom>
              <a:solidFill>
                <a:srgbClr val="E0E8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76" name="Rectangle 1706">
                <a:extLst>
                  <a:ext uri="{FF2B5EF4-FFF2-40B4-BE49-F238E27FC236}">
                    <a16:creationId xmlns:a16="http://schemas.microsoft.com/office/drawing/2014/main" id="{CB164C35-9DC0-45FA-9815-BC8343A75E6E}"/>
                  </a:ext>
                </a:extLst>
              </p:cNvPr>
              <p:cNvSpPr>
                <a:spLocks noChangeArrowheads="1"/>
              </p:cNvSpPr>
              <p:nvPr/>
            </p:nvSpPr>
            <p:spPr bwMode="auto">
              <a:xfrm>
                <a:off x="9828213" y="2727326"/>
                <a:ext cx="87313"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77" name="Rectangle 1707">
                <a:extLst>
                  <a:ext uri="{FF2B5EF4-FFF2-40B4-BE49-F238E27FC236}">
                    <a16:creationId xmlns:a16="http://schemas.microsoft.com/office/drawing/2014/main" id="{6E12A943-D70F-48CD-8B81-40092F6177DA}"/>
                  </a:ext>
                </a:extLst>
              </p:cNvPr>
              <p:cNvSpPr>
                <a:spLocks noChangeArrowheads="1"/>
              </p:cNvSpPr>
              <p:nvPr/>
            </p:nvSpPr>
            <p:spPr bwMode="auto">
              <a:xfrm>
                <a:off x="9688513" y="2727326"/>
                <a:ext cx="80963" cy="11113"/>
              </a:xfrm>
              <a:prstGeom prst="rect">
                <a:avLst/>
              </a:prstGeom>
              <a:solidFill>
                <a:srgbClr val="E0E8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78" name="Rectangle 1708">
                <a:extLst>
                  <a:ext uri="{FF2B5EF4-FFF2-40B4-BE49-F238E27FC236}">
                    <a16:creationId xmlns:a16="http://schemas.microsoft.com/office/drawing/2014/main" id="{E2E6F4E9-F78C-46F4-93E0-3A17E9B0B311}"/>
                  </a:ext>
                </a:extLst>
              </p:cNvPr>
              <p:cNvSpPr>
                <a:spLocks noChangeArrowheads="1"/>
              </p:cNvSpPr>
              <p:nvPr/>
            </p:nvSpPr>
            <p:spPr bwMode="auto">
              <a:xfrm>
                <a:off x="9688513" y="2727326"/>
                <a:ext cx="80963"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79" name="Rectangle 1709">
                <a:extLst>
                  <a:ext uri="{FF2B5EF4-FFF2-40B4-BE49-F238E27FC236}">
                    <a16:creationId xmlns:a16="http://schemas.microsoft.com/office/drawing/2014/main" id="{0946DF93-FDAD-4961-B348-49760D1C811F}"/>
                  </a:ext>
                </a:extLst>
              </p:cNvPr>
              <p:cNvSpPr>
                <a:spLocks noChangeArrowheads="1"/>
              </p:cNvSpPr>
              <p:nvPr/>
            </p:nvSpPr>
            <p:spPr bwMode="auto">
              <a:xfrm>
                <a:off x="9542463" y="2727326"/>
                <a:ext cx="82550" cy="11113"/>
              </a:xfrm>
              <a:prstGeom prst="rect">
                <a:avLst/>
              </a:prstGeom>
              <a:solidFill>
                <a:srgbClr val="E0E8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80" name="Rectangle 1710">
                <a:extLst>
                  <a:ext uri="{FF2B5EF4-FFF2-40B4-BE49-F238E27FC236}">
                    <a16:creationId xmlns:a16="http://schemas.microsoft.com/office/drawing/2014/main" id="{34030646-8322-433D-B32A-15DC8CD454A4}"/>
                  </a:ext>
                </a:extLst>
              </p:cNvPr>
              <p:cNvSpPr>
                <a:spLocks noChangeArrowheads="1"/>
              </p:cNvSpPr>
              <p:nvPr/>
            </p:nvSpPr>
            <p:spPr bwMode="auto">
              <a:xfrm>
                <a:off x="9542463" y="2727326"/>
                <a:ext cx="82550"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81" name="Rectangle 1711">
                <a:extLst>
                  <a:ext uri="{FF2B5EF4-FFF2-40B4-BE49-F238E27FC236}">
                    <a16:creationId xmlns:a16="http://schemas.microsoft.com/office/drawing/2014/main" id="{FFFF842C-0C2B-41E8-BE6A-C0747237D8E5}"/>
                  </a:ext>
                </a:extLst>
              </p:cNvPr>
              <p:cNvSpPr>
                <a:spLocks noChangeArrowheads="1"/>
              </p:cNvSpPr>
              <p:nvPr/>
            </p:nvSpPr>
            <p:spPr bwMode="auto">
              <a:xfrm>
                <a:off x="9396413" y="2727326"/>
                <a:ext cx="82550" cy="11113"/>
              </a:xfrm>
              <a:prstGeom prst="rect">
                <a:avLst/>
              </a:prstGeom>
              <a:solidFill>
                <a:srgbClr val="E0E8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82" name="Rectangle 1712">
                <a:extLst>
                  <a:ext uri="{FF2B5EF4-FFF2-40B4-BE49-F238E27FC236}">
                    <a16:creationId xmlns:a16="http://schemas.microsoft.com/office/drawing/2014/main" id="{20C519C8-97B1-4E63-A8C8-195EAD03E664}"/>
                  </a:ext>
                </a:extLst>
              </p:cNvPr>
              <p:cNvSpPr>
                <a:spLocks noChangeArrowheads="1"/>
              </p:cNvSpPr>
              <p:nvPr/>
            </p:nvSpPr>
            <p:spPr bwMode="auto">
              <a:xfrm>
                <a:off x="9396413" y="2727326"/>
                <a:ext cx="82550"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83" name="Rectangle 1713">
                <a:extLst>
                  <a:ext uri="{FF2B5EF4-FFF2-40B4-BE49-F238E27FC236}">
                    <a16:creationId xmlns:a16="http://schemas.microsoft.com/office/drawing/2014/main" id="{5F69634E-82F1-495E-89C4-50D63CB31997}"/>
                  </a:ext>
                </a:extLst>
              </p:cNvPr>
              <p:cNvSpPr>
                <a:spLocks noChangeArrowheads="1"/>
              </p:cNvSpPr>
              <p:nvPr/>
            </p:nvSpPr>
            <p:spPr bwMode="auto">
              <a:xfrm>
                <a:off x="9250363" y="2727326"/>
                <a:ext cx="82550" cy="11113"/>
              </a:xfrm>
              <a:prstGeom prst="rect">
                <a:avLst/>
              </a:prstGeom>
              <a:solidFill>
                <a:srgbClr val="E0E8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84" name="Rectangle 1714">
                <a:extLst>
                  <a:ext uri="{FF2B5EF4-FFF2-40B4-BE49-F238E27FC236}">
                    <a16:creationId xmlns:a16="http://schemas.microsoft.com/office/drawing/2014/main" id="{2F699551-97E2-459C-A9FC-884CD2D04016}"/>
                  </a:ext>
                </a:extLst>
              </p:cNvPr>
              <p:cNvSpPr>
                <a:spLocks noChangeArrowheads="1"/>
              </p:cNvSpPr>
              <p:nvPr/>
            </p:nvSpPr>
            <p:spPr bwMode="auto">
              <a:xfrm>
                <a:off x="9250363" y="2727326"/>
                <a:ext cx="82550"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85" name="Rectangle 1715">
                <a:extLst>
                  <a:ext uri="{FF2B5EF4-FFF2-40B4-BE49-F238E27FC236}">
                    <a16:creationId xmlns:a16="http://schemas.microsoft.com/office/drawing/2014/main" id="{C42342E0-AB4F-49C6-BD3E-127730207207}"/>
                  </a:ext>
                </a:extLst>
              </p:cNvPr>
              <p:cNvSpPr>
                <a:spLocks noChangeArrowheads="1"/>
              </p:cNvSpPr>
              <p:nvPr/>
            </p:nvSpPr>
            <p:spPr bwMode="auto">
              <a:xfrm>
                <a:off x="9104313" y="2727326"/>
                <a:ext cx="87313" cy="11113"/>
              </a:xfrm>
              <a:prstGeom prst="rect">
                <a:avLst/>
              </a:prstGeom>
              <a:solidFill>
                <a:srgbClr val="E0E8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86" name="Rectangle 1716">
                <a:extLst>
                  <a:ext uri="{FF2B5EF4-FFF2-40B4-BE49-F238E27FC236}">
                    <a16:creationId xmlns:a16="http://schemas.microsoft.com/office/drawing/2014/main" id="{DA997A05-7533-4F56-9F3E-BB40ED7DCDFA}"/>
                  </a:ext>
                </a:extLst>
              </p:cNvPr>
              <p:cNvSpPr>
                <a:spLocks noChangeArrowheads="1"/>
              </p:cNvSpPr>
              <p:nvPr/>
            </p:nvSpPr>
            <p:spPr bwMode="auto">
              <a:xfrm>
                <a:off x="9104313" y="2727326"/>
                <a:ext cx="87313"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87" name="Freeform 1717">
                <a:extLst>
                  <a:ext uri="{FF2B5EF4-FFF2-40B4-BE49-F238E27FC236}">
                    <a16:creationId xmlns:a16="http://schemas.microsoft.com/office/drawing/2014/main" id="{157BEA61-BBFE-4FC8-93C0-6245C5081A43}"/>
                  </a:ext>
                </a:extLst>
              </p:cNvPr>
              <p:cNvSpPr>
                <a:spLocks noEditPoints="1"/>
              </p:cNvSpPr>
              <p:nvPr/>
            </p:nvSpPr>
            <p:spPr bwMode="auto">
              <a:xfrm>
                <a:off x="8986838" y="2570163"/>
                <a:ext cx="1292225" cy="115888"/>
              </a:xfrm>
              <a:custGeom>
                <a:avLst/>
                <a:gdLst>
                  <a:gd name="T0" fmla="*/ 36 w 221"/>
                  <a:gd name="T1" fmla="*/ 0 h 20"/>
                  <a:gd name="T2" fmla="*/ 33 w 221"/>
                  <a:gd name="T3" fmla="*/ 0 h 20"/>
                  <a:gd name="T4" fmla="*/ 0 w 221"/>
                  <a:gd name="T5" fmla="*/ 0 h 20"/>
                  <a:gd name="T6" fmla="*/ 0 w 221"/>
                  <a:gd name="T7" fmla="*/ 20 h 20"/>
                  <a:gd name="T8" fmla="*/ 11 w 221"/>
                  <a:gd name="T9" fmla="*/ 20 h 20"/>
                  <a:gd name="T10" fmla="*/ 37 w 221"/>
                  <a:gd name="T11" fmla="*/ 20 h 20"/>
                  <a:gd name="T12" fmla="*/ 37 w 221"/>
                  <a:gd name="T13" fmla="*/ 6 h 20"/>
                  <a:gd name="T14" fmla="*/ 36 w 221"/>
                  <a:gd name="T15" fmla="*/ 0 h 20"/>
                  <a:gd name="T16" fmla="*/ 221 w 221"/>
                  <a:gd name="T17" fmla="*/ 0 h 20"/>
                  <a:gd name="T18" fmla="*/ 188 w 221"/>
                  <a:gd name="T19" fmla="*/ 0 h 20"/>
                  <a:gd name="T20" fmla="*/ 158 w 221"/>
                  <a:gd name="T21" fmla="*/ 0 h 20"/>
                  <a:gd name="T22" fmla="*/ 42 w 221"/>
                  <a:gd name="T23" fmla="*/ 0 h 20"/>
                  <a:gd name="T24" fmla="*/ 43 w 221"/>
                  <a:gd name="T25" fmla="*/ 6 h 20"/>
                  <a:gd name="T26" fmla="*/ 43 w 221"/>
                  <a:gd name="T27" fmla="*/ 20 h 20"/>
                  <a:gd name="T28" fmla="*/ 171 w 221"/>
                  <a:gd name="T29" fmla="*/ 20 h 20"/>
                  <a:gd name="T30" fmla="*/ 210 w 221"/>
                  <a:gd name="T31" fmla="*/ 20 h 20"/>
                  <a:gd name="T32" fmla="*/ 221 w 221"/>
                  <a:gd name="T33" fmla="*/ 20 h 20"/>
                  <a:gd name="T34" fmla="*/ 221 w 221"/>
                  <a:gd name="T35"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1" h="20">
                    <a:moveTo>
                      <a:pt x="36" y="0"/>
                    </a:moveTo>
                    <a:cubicBezTo>
                      <a:pt x="33" y="0"/>
                      <a:pt x="33" y="0"/>
                      <a:pt x="33" y="0"/>
                    </a:cubicBezTo>
                    <a:cubicBezTo>
                      <a:pt x="0" y="0"/>
                      <a:pt x="0" y="0"/>
                      <a:pt x="0" y="0"/>
                    </a:cubicBezTo>
                    <a:cubicBezTo>
                      <a:pt x="0" y="20"/>
                      <a:pt x="0" y="20"/>
                      <a:pt x="0" y="20"/>
                    </a:cubicBezTo>
                    <a:cubicBezTo>
                      <a:pt x="11" y="20"/>
                      <a:pt x="11" y="20"/>
                      <a:pt x="11" y="20"/>
                    </a:cubicBezTo>
                    <a:cubicBezTo>
                      <a:pt x="37" y="20"/>
                      <a:pt x="37" y="20"/>
                      <a:pt x="37" y="20"/>
                    </a:cubicBezTo>
                    <a:cubicBezTo>
                      <a:pt x="37" y="6"/>
                      <a:pt x="37" y="6"/>
                      <a:pt x="37" y="6"/>
                    </a:cubicBezTo>
                    <a:cubicBezTo>
                      <a:pt x="37" y="4"/>
                      <a:pt x="37" y="2"/>
                      <a:pt x="36" y="0"/>
                    </a:cubicBezTo>
                    <a:moveTo>
                      <a:pt x="221" y="0"/>
                    </a:moveTo>
                    <a:cubicBezTo>
                      <a:pt x="188" y="0"/>
                      <a:pt x="188" y="0"/>
                      <a:pt x="188" y="0"/>
                    </a:cubicBezTo>
                    <a:cubicBezTo>
                      <a:pt x="158" y="0"/>
                      <a:pt x="158" y="0"/>
                      <a:pt x="158" y="0"/>
                    </a:cubicBezTo>
                    <a:cubicBezTo>
                      <a:pt x="42" y="0"/>
                      <a:pt x="42" y="0"/>
                      <a:pt x="42" y="0"/>
                    </a:cubicBezTo>
                    <a:cubicBezTo>
                      <a:pt x="42" y="2"/>
                      <a:pt x="43" y="4"/>
                      <a:pt x="43" y="6"/>
                    </a:cubicBezTo>
                    <a:cubicBezTo>
                      <a:pt x="43" y="20"/>
                      <a:pt x="43" y="20"/>
                      <a:pt x="43" y="20"/>
                    </a:cubicBezTo>
                    <a:cubicBezTo>
                      <a:pt x="171" y="20"/>
                      <a:pt x="171" y="20"/>
                      <a:pt x="171" y="20"/>
                    </a:cubicBezTo>
                    <a:cubicBezTo>
                      <a:pt x="210" y="20"/>
                      <a:pt x="210" y="20"/>
                      <a:pt x="210" y="20"/>
                    </a:cubicBezTo>
                    <a:cubicBezTo>
                      <a:pt x="221" y="20"/>
                      <a:pt x="221" y="20"/>
                      <a:pt x="221" y="20"/>
                    </a:cubicBezTo>
                    <a:cubicBezTo>
                      <a:pt x="221" y="0"/>
                      <a:pt x="221" y="0"/>
                      <a:pt x="221" y="0"/>
                    </a:cubicBezTo>
                  </a:path>
                </a:pathLst>
              </a:custGeom>
              <a:solidFill>
                <a:srgbClr val="F5FA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88" name="Rectangle 1718">
                <a:extLst>
                  <a:ext uri="{FF2B5EF4-FFF2-40B4-BE49-F238E27FC236}">
                    <a16:creationId xmlns:a16="http://schemas.microsoft.com/office/drawing/2014/main" id="{6ACC83C9-9E99-4A19-A3B3-3FA371F39605}"/>
                  </a:ext>
                </a:extLst>
              </p:cNvPr>
              <p:cNvSpPr>
                <a:spLocks noChangeArrowheads="1"/>
              </p:cNvSpPr>
              <p:nvPr/>
            </p:nvSpPr>
            <p:spPr bwMode="auto">
              <a:xfrm>
                <a:off x="6797675" y="2005013"/>
                <a:ext cx="17463" cy="512763"/>
              </a:xfrm>
              <a:prstGeom prst="rect">
                <a:avLst/>
              </a:prstGeom>
              <a:solidFill>
                <a:srgbClr val="F5FA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89" name="Rectangle 1719">
                <a:extLst>
                  <a:ext uri="{FF2B5EF4-FFF2-40B4-BE49-F238E27FC236}">
                    <a16:creationId xmlns:a16="http://schemas.microsoft.com/office/drawing/2014/main" id="{F7D9F6E6-DFC3-4536-A279-7BBD5F17908B}"/>
                  </a:ext>
                </a:extLst>
              </p:cNvPr>
              <p:cNvSpPr>
                <a:spLocks noChangeArrowheads="1"/>
              </p:cNvSpPr>
              <p:nvPr/>
            </p:nvSpPr>
            <p:spPr bwMode="auto">
              <a:xfrm>
                <a:off x="6797675" y="2005013"/>
                <a:ext cx="17463" cy="51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90" name="Rectangle 1720">
                <a:extLst>
                  <a:ext uri="{FF2B5EF4-FFF2-40B4-BE49-F238E27FC236}">
                    <a16:creationId xmlns:a16="http://schemas.microsoft.com/office/drawing/2014/main" id="{1E681B03-620F-49A2-A810-73D08551CBAA}"/>
                  </a:ext>
                </a:extLst>
              </p:cNvPr>
              <p:cNvSpPr>
                <a:spLocks noChangeArrowheads="1"/>
              </p:cNvSpPr>
              <p:nvPr/>
            </p:nvSpPr>
            <p:spPr bwMode="auto">
              <a:xfrm>
                <a:off x="6815138" y="2005013"/>
                <a:ext cx="11113" cy="512763"/>
              </a:xfrm>
              <a:prstGeom prst="rect">
                <a:avLst/>
              </a:prstGeom>
              <a:solidFill>
                <a:srgbClr val="E1E8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91" name="Rectangle 1721">
                <a:extLst>
                  <a:ext uri="{FF2B5EF4-FFF2-40B4-BE49-F238E27FC236}">
                    <a16:creationId xmlns:a16="http://schemas.microsoft.com/office/drawing/2014/main" id="{68975F93-351F-4C74-8018-803319735AE8}"/>
                  </a:ext>
                </a:extLst>
              </p:cNvPr>
              <p:cNvSpPr>
                <a:spLocks noChangeArrowheads="1"/>
              </p:cNvSpPr>
              <p:nvPr/>
            </p:nvSpPr>
            <p:spPr bwMode="auto">
              <a:xfrm>
                <a:off x="6815138" y="2005013"/>
                <a:ext cx="11113" cy="51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92" name="Freeform 1722">
                <a:extLst>
                  <a:ext uri="{FF2B5EF4-FFF2-40B4-BE49-F238E27FC236}">
                    <a16:creationId xmlns:a16="http://schemas.microsoft.com/office/drawing/2014/main" id="{D252381B-F334-4C8F-BE0B-A76F2957A889}"/>
                  </a:ext>
                </a:extLst>
              </p:cNvPr>
              <p:cNvSpPr>
                <a:spLocks/>
              </p:cNvSpPr>
              <p:nvPr/>
            </p:nvSpPr>
            <p:spPr bwMode="auto">
              <a:xfrm>
                <a:off x="6926263" y="2347913"/>
                <a:ext cx="384175" cy="169863"/>
              </a:xfrm>
              <a:custGeom>
                <a:avLst/>
                <a:gdLst>
                  <a:gd name="T0" fmla="*/ 242 w 242"/>
                  <a:gd name="T1" fmla="*/ 0 h 107"/>
                  <a:gd name="T2" fmla="*/ 0 w 242"/>
                  <a:gd name="T3" fmla="*/ 0 h 107"/>
                  <a:gd name="T4" fmla="*/ 0 w 242"/>
                  <a:gd name="T5" fmla="*/ 107 h 107"/>
                  <a:gd name="T6" fmla="*/ 92 w 242"/>
                  <a:gd name="T7" fmla="*/ 107 h 107"/>
                  <a:gd name="T8" fmla="*/ 92 w 242"/>
                  <a:gd name="T9" fmla="*/ 37 h 107"/>
                  <a:gd name="T10" fmla="*/ 103 w 242"/>
                  <a:gd name="T11" fmla="*/ 37 h 107"/>
                  <a:gd name="T12" fmla="*/ 136 w 242"/>
                  <a:gd name="T13" fmla="*/ 37 h 107"/>
                  <a:gd name="T14" fmla="*/ 136 w 242"/>
                  <a:gd name="T15" fmla="*/ 107 h 107"/>
                  <a:gd name="T16" fmla="*/ 242 w 242"/>
                  <a:gd name="T17" fmla="*/ 107 h 107"/>
                  <a:gd name="T18" fmla="*/ 242 w 242"/>
                  <a:gd name="T19"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2" h="107">
                    <a:moveTo>
                      <a:pt x="242" y="0"/>
                    </a:moveTo>
                    <a:lnTo>
                      <a:pt x="0" y="0"/>
                    </a:lnTo>
                    <a:lnTo>
                      <a:pt x="0" y="107"/>
                    </a:lnTo>
                    <a:lnTo>
                      <a:pt x="92" y="107"/>
                    </a:lnTo>
                    <a:lnTo>
                      <a:pt x="92" y="37"/>
                    </a:lnTo>
                    <a:lnTo>
                      <a:pt x="103" y="37"/>
                    </a:lnTo>
                    <a:lnTo>
                      <a:pt x="136" y="37"/>
                    </a:lnTo>
                    <a:lnTo>
                      <a:pt x="136" y="107"/>
                    </a:lnTo>
                    <a:lnTo>
                      <a:pt x="242" y="107"/>
                    </a:lnTo>
                    <a:lnTo>
                      <a:pt x="242" y="0"/>
                    </a:lnTo>
                    <a:close/>
                  </a:path>
                </a:pathLst>
              </a:custGeom>
              <a:solidFill>
                <a:srgbClr val="F5FA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93" name="Freeform 1723">
                <a:extLst>
                  <a:ext uri="{FF2B5EF4-FFF2-40B4-BE49-F238E27FC236}">
                    <a16:creationId xmlns:a16="http://schemas.microsoft.com/office/drawing/2014/main" id="{04AB8B3E-8FB9-451F-8386-13EA148BA500}"/>
                  </a:ext>
                </a:extLst>
              </p:cNvPr>
              <p:cNvSpPr>
                <a:spLocks/>
              </p:cNvSpPr>
              <p:nvPr/>
            </p:nvSpPr>
            <p:spPr bwMode="auto">
              <a:xfrm>
                <a:off x="6926263" y="2347913"/>
                <a:ext cx="384175" cy="169863"/>
              </a:xfrm>
              <a:custGeom>
                <a:avLst/>
                <a:gdLst>
                  <a:gd name="T0" fmla="*/ 242 w 242"/>
                  <a:gd name="T1" fmla="*/ 0 h 107"/>
                  <a:gd name="T2" fmla="*/ 0 w 242"/>
                  <a:gd name="T3" fmla="*/ 0 h 107"/>
                  <a:gd name="T4" fmla="*/ 0 w 242"/>
                  <a:gd name="T5" fmla="*/ 107 h 107"/>
                  <a:gd name="T6" fmla="*/ 92 w 242"/>
                  <a:gd name="T7" fmla="*/ 107 h 107"/>
                  <a:gd name="T8" fmla="*/ 92 w 242"/>
                  <a:gd name="T9" fmla="*/ 37 h 107"/>
                  <a:gd name="T10" fmla="*/ 103 w 242"/>
                  <a:gd name="T11" fmla="*/ 37 h 107"/>
                  <a:gd name="T12" fmla="*/ 136 w 242"/>
                  <a:gd name="T13" fmla="*/ 37 h 107"/>
                  <a:gd name="T14" fmla="*/ 136 w 242"/>
                  <a:gd name="T15" fmla="*/ 107 h 107"/>
                  <a:gd name="T16" fmla="*/ 242 w 242"/>
                  <a:gd name="T17" fmla="*/ 107 h 107"/>
                  <a:gd name="T18" fmla="*/ 242 w 242"/>
                  <a:gd name="T19"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2" h="107">
                    <a:moveTo>
                      <a:pt x="242" y="0"/>
                    </a:moveTo>
                    <a:lnTo>
                      <a:pt x="0" y="0"/>
                    </a:lnTo>
                    <a:lnTo>
                      <a:pt x="0" y="107"/>
                    </a:lnTo>
                    <a:lnTo>
                      <a:pt x="92" y="107"/>
                    </a:lnTo>
                    <a:lnTo>
                      <a:pt x="92" y="37"/>
                    </a:lnTo>
                    <a:lnTo>
                      <a:pt x="103" y="37"/>
                    </a:lnTo>
                    <a:lnTo>
                      <a:pt x="136" y="37"/>
                    </a:lnTo>
                    <a:lnTo>
                      <a:pt x="136" y="107"/>
                    </a:lnTo>
                    <a:lnTo>
                      <a:pt x="242" y="107"/>
                    </a:lnTo>
                    <a:lnTo>
                      <a:pt x="2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94" name="Rectangle 1724">
                <a:extLst>
                  <a:ext uri="{FF2B5EF4-FFF2-40B4-BE49-F238E27FC236}">
                    <a16:creationId xmlns:a16="http://schemas.microsoft.com/office/drawing/2014/main" id="{2C293594-6ECC-49E8-BDE5-078593D7368A}"/>
                  </a:ext>
                </a:extLst>
              </p:cNvPr>
              <p:cNvSpPr>
                <a:spLocks noChangeArrowheads="1"/>
              </p:cNvSpPr>
              <p:nvPr/>
            </p:nvSpPr>
            <p:spPr bwMode="auto">
              <a:xfrm>
                <a:off x="7310438" y="2347913"/>
                <a:ext cx="152400" cy="169863"/>
              </a:xfrm>
              <a:prstGeom prst="rect">
                <a:avLst/>
              </a:prstGeom>
              <a:solidFill>
                <a:srgbClr val="E1E8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95" name="Rectangle 1725">
                <a:extLst>
                  <a:ext uri="{FF2B5EF4-FFF2-40B4-BE49-F238E27FC236}">
                    <a16:creationId xmlns:a16="http://schemas.microsoft.com/office/drawing/2014/main" id="{6067D032-5602-480E-B69D-00A95608A710}"/>
                  </a:ext>
                </a:extLst>
              </p:cNvPr>
              <p:cNvSpPr>
                <a:spLocks noChangeArrowheads="1"/>
              </p:cNvSpPr>
              <p:nvPr/>
            </p:nvSpPr>
            <p:spPr bwMode="auto">
              <a:xfrm>
                <a:off x="7310438" y="2347913"/>
                <a:ext cx="152400"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96" name="Rectangle 1726">
                <a:extLst>
                  <a:ext uri="{FF2B5EF4-FFF2-40B4-BE49-F238E27FC236}">
                    <a16:creationId xmlns:a16="http://schemas.microsoft.com/office/drawing/2014/main" id="{4862D7AE-FCD1-4F2D-ABF4-631AEE998D1E}"/>
                  </a:ext>
                </a:extLst>
              </p:cNvPr>
              <p:cNvSpPr>
                <a:spLocks noChangeArrowheads="1"/>
              </p:cNvSpPr>
              <p:nvPr/>
            </p:nvSpPr>
            <p:spPr bwMode="auto">
              <a:xfrm>
                <a:off x="7089775" y="2406651"/>
                <a:ext cx="52388" cy="111125"/>
              </a:xfrm>
              <a:prstGeom prst="rect">
                <a:avLst/>
              </a:prstGeom>
              <a:solidFill>
                <a:srgbClr val="E1E8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97" name="Rectangle 1727">
                <a:extLst>
                  <a:ext uri="{FF2B5EF4-FFF2-40B4-BE49-F238E27FC236}">
                    <a16:creationId xmlns:a16="http://schemas.microsoft.com/office/drawing/2014/main" id="{D486F888-CCD8-4F89-9F43-EEEB301DC0F9}"/>
                  </a:ext>
                </a:extLst>
              </p:cNvPr>
              <p:cNvSpPr>
                <a:spLocks noChangeArrowheads="1"/>
              </p:cNvSpPr>
              <p:nvPr/>
            </p:nvSpPr>
            <p:spPr bwMode="auto">
              <a:xfrm>
                <a:off x="7089775" y="2406651"/>
                <a:ext cx="52388" cy="11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98" name="Rectangle 1728">
                <a:extLst>
                  <a:ext uri="{FF2B5EF4-FFF2-40B4-BE49-F238E27FC236}">
                    <a16:creationId xmlns:a16="http://schemas.microsoft.com/office/drawing/2014/main" id="{7459C2F4-14A9-42F3-BF94-B12618997F5C}"/>
                  </a:ext>
                </a:extLst>
              </p:cNvPr>
              <p:cNvSpPr>
                <a:spLocks noChangeArrowheads="1"/>
              </p:cNvSpPr>
              <p:nvPr/>
            </p:nvSpPr>
            <p:spPr bwMode="auto">
              <a:xfrm>
                <a:off x="7072313" y="2406651"/>
                <a:ext cx="17463" cy="111125"/>
              </a:xfrm>
              <a:prstGeom prst="rect">
                <a:avLst/>
              </a:prstGeom>
              <a:solidFill>
                <a:srgbClr val="EE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99" name="Rectangle 1729">
                <a:extLst>
                  <a:ext uri="{FF2B5EF4-FFF2-40B4-BE49-F238E27FC236}">
                    <a16:creationId xmlns:a16="http://schemas.microsoft.com/office/drawing/2014/main" id="{BD020AB8-79E6-476A-885E-8E440540E486}"/>
                  </a:ext>
                </a:extLst>
              </p:cNvPr>
              <p:cNvSpPr>
                <a:spLocks noChangeArrowheads="1"/>
              </p:cNvSpPr>
              <p:nvPr/>
            </p:nvSpPr>
            <p:spPr bwMode="auto">
              <a:xfrm>
                <a:off x="7072313" y="2406651"/>
                <a:ext cx="17463" cy="11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00" name="Freeform 1730">
                <a:extLst>
                  <a:ext uri="{FF2B5EF4-FFF2-40B4-BE49-F238E27FC236}">
                    <a16:creationId xmlns:a16="http://schemas.microsoft.com/office/drawing/2014/main" id="{9F6E99BB-919D-4822-83A5-37D77DE938F6}"/>
                  </a:ext>
                </a:extLst>
              </p:cNvPr>
              <p:cNvSpPr>
                <a:spLocks/>
              </p:cNvSpPr>
              <p:nvPr/>
            </p:nvSpPr>
            <p:spPr bwMode="auto">
              <a:xfrm>
                <a:off x="6311900" y="2686051"/>
                <a:ext cx="1466850" cy="139700"/>
              </a:xfrm>
              <a:custGeom>
                <a:avLst/>
                <a:gdLst>
                  <a:gd name="T0" fmla="*/ 924 w 924"/>
                  <a:gd name="T1" fmla="*/ 0 h 88"/>
                  <a:gd name="T2" fmla="*/ 0 w 924"/>
                  <a:gd name="T3" fmla="*/ 0 h 88"/>
                  <a:gd name="T4" fmla="*/ 0 w 924"/>
                  <a:gd name="T5" fmla="*/ 88 h 88"/>
                  <a:gd name="T6" fmla="*/ 725 w 924"/>
                  <a:gd name="T7" fmla="*/ 88 h 88"/>
                  <a:gd name="T8" fmla="*/ 924 w 924"/>
                  <a:gd name="T9" fmla="*/ 88 h 88"/>
                  <a:gd name="T10" fmla="*/ 924 w 924"/>
                  <a:gd name="T11" fmla="*/ 0 h 88"/>
                </a:gdLst>
                <a:ahLst/>
                <a:cxnLst>
                  <a:cxn ang="0">
                    <a:pos x="T0" y="T1"/>
                  </a:cxn>
                  <a:cxn ang="0">
                    <a:pos x="T2" y="T3"/>
                  </a:cxn>
                  <a:cxn ang="0">
                    <a:pos x="T4" y="T5"/>
                  </a:cxn>
                  <a:cxn ang="0">
                    <a:pos x="T6" y="T7"/>
                  </a:cxn>
                  <a:cxn ang="0">
                    <a:pos x="T8" y="T9"/>
                  </a:cxn>
                  <a:cxn ang="0">
                    <a:pos x="T10" y="T11"/>
                  </a:cxn>
                </a:cxnLst>
                <a:rect l="0" t="0" r="r" b="b"/>
                <a:pathLst>
                  <a:path w="924" h="88">
                    <a:moveTo>
                      <a:pt x="924" y="0"/>
                    </a:moveTo>
                    <a:lnTo>
                      <a:pt x="0" y="0"/>
                    </a:lnTo>
                    <a:lnTo>
                      <a:pt x="0" y="88"/>
                    </a:lnTo>
                    <a:lnTo>
                      <a:pt x="725" y="88"/>
                    </a:lnTo>
                    <a:lnTo>
                      <a:pt x="924" y="88"/>
                    </a:lnTo>
                    <a:lnTo>
                      <a:pt x="924" y="0"/>
                    </a:lnTo>
                    <a:close/>
                  </a:path>
                </a:pathLst>
              </a:custGeom>
              <a:solidFill>
                <a:srgbClr val="DAE1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01" name="Freeform 1731">
                <a:extLst>
                  <a:ext uri="{FF2B5EF4-FFF2-40B4-BE49-F238E27FC236}">
                    <a16:creationId xmlns:a16="http://schemas.microsoft.com/office/drawing/2014/main" id="{0D451920-FBD8-441C-9599-7ED7EFC2E0DF}"/>
                  </a:ext>
                </a:extLst>
              </p:cNvPr>
              <p:cNvSpPr>
                <a:spLocks/>
              </p:cNvSpPr>
              <p:nvPr/>
            </p:nvSpPr>
            <p:spPr bwMode="auto">
              <a:xfrm>
                <a:off x="6311900" y="2686051"/>
                <a:ext cx="1466850" cy="139700"/>
              </a:xfrm>
              <a:custGeom>
                <a:avLst/>
                <a:gdLst>
                  <a:gd name="T0" fmla="*/ 924 w 924"/>
                  <a:gd name="T1" fmla="*/ 0 h 88"/>
                  <a:gd name="T2" fmla="*/ 0 w 924"/>
                  <a:gd name="T3" fmla="*/ 0 h 88"/>
                  <a:gd name="T4" fmla="*/ 0 w 924"/>
                  <a:gd name="T5" fmla="*/ 88 h 88"/>
                  <a:gd name="T6" fmla="*/ 725 w 924"/>
                  <a:gd name="T7" fmla="*/ 88 h 88"/>
                  <a:gd name="T8" fmla="*/ 924 w 924"/>
                  <a:gd name="T9" fmla="*/ 88 h 88"/>
                  <a:gd name="T10" fmla="*/ 924 w 924"/>
                  <a:gd name="T11" fmla="*/ 0 h 88"/>
                </a:gdLst>
                <a:ahLst/>
                <a:cxnLst>
                  <a:cxn ang="0">
                    <a:pos x="T0" y="T1"/>
                  </a:cxn>
                  <a:cxn ang="0">
                    <a:pos x="T2" y="T3"/>
                  </a:cxn>
                  <a:cxn ang="0">
                    <a:pos x="T4" y="T5"/>
                  </a:cxn>
                  <a:cxn ang="0">
                    <a:pos x="T6" y="T7"/>
                  </a:cxn>
                  <a:cxn ang="0">
                    <a:pos x="T8" y="T9"/>
                  </a:cxn>
                  <a:cxn ang="0">
                    <a:pos x="T10" y="T11"/>
                  </a:cxn>
                </a:cxnLst>
                <a:rect l="0" t="0" r="r" b="b"/>
                <a:pathLst>
                  <a:path w="924" h="88">
                    <a:moveTo>
                      <a:pt x="924" y="0"/>
                    </a:moveTo>
                    <a:lnTo>
                      <a:pt x="0" y="0"/>
                    </a:lnTo>
                    <a:lnTo>
                      <a:pt x="0" y="88"/>
                    </a:lnTo>
                    <a:lnTo>
                      <a:pt x="725" y="88"/>
                    </a:lnTo>
                    <a:lnTo>
                      <a:pt x="924" y="88"/>
                    </a:lnTo>
                    <a:lnTo>
                      <a:pt x="92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02" name="Freeform 1732">
                <a:extLst>
                  <a:ext uri="{FF2B5EF4-FFF2-40B4-BE49-F238E27FC236}">
                    <a16:creationId xmlns:a16="http://schemas.microsoft.com/office/drawing/2014/main" id="{1C4495AB-650A-4FE7-85F8-831E99665CB6}"/>
                  </a:ext>
                </a:extLst>
              </p:cNvPr>
              <p:cNvSpPr>
                <a:spLocks/>
              </p:cNvSpPr>
              <p:nvPr/>
            </p:nvSpPr>
            <p:spPr bwMode="auto">
              <a:xfrm>
                <a:off x="6311900" y="2978151"/>
                <a:ext cx="1466850" cy="139700"/>
              </a:xfrm>
              <a:custGeom>
                <a:avLst/>
                <a:gdLst>
                  <a:gd name="T0" fmla="*/ 924 w 924"/>
                  <a:gd name="T1" fmla="*/ 0 h 88"/>
                  <a:gd name="T2" fmla="*/ 0 w 924"/>
                  <a:gd name="T3" fmla="*/ 0 h 88"/>
                  <a:gd name="T4" fmla="*/ 0 w 924"/>
                  <a:gd name="T5" fmla="*/ 88 h 88"/>
                  <a:gd name="T6" fmla="*/ 725 w 924"/>
                  <a:gd name="T7" fmla="*/ 88 h 88"/>
                  <a:gd name="T8" fmla="*/ 924 w 924"/>
                  <a:gd name="T9" fmla="*/ 88 h 88"/>
                  <a:gd name="T10" fmla="*/ 924 w 924"/>
                  <a:gd name="T11" fmla="*/ 0 h 88"/>
                </a:gdLst>
                <a:ahLst/>
                <a:cxnLst>
                  <a:cxn ang="0">
                    <a:pos x="T0" y="T1"/>
                  </a:cxn>
                  <a:cxn ang="0">
                    <a:pos x="T2" y="T3"/>
                  </a:cxn>
                  <a:cxn ang="0">
                    <a:pos x="T4" y="T5"/>
                  </a:cxn>
                  <a:cxn ang="0">
                    <a:pos x="T6" y="T7"/>
                  </a:cxn>
                  <a:cxn ang="0">
                    <a:pos x="T8" y="T9"/>
                  </a:cxn>
                  <a:cxn ang="0">
                    <a:pos x="T10" y="T11"/>
                  </a:cxn>
                </a:cxnLst>
                <a:rect l="0" t="0" r="r" b="b"/>
                <a:pathLst>
                  <a:path w="924" h="88">
                    <a:moveTo>
                      <a:pt x="924" y="0"/>
                    </a:moveTo>
                    <a:lnTo>
                      <a:pt x="0" y="0"/>
                    </a:lnTo>
                    <a:lnTo>
                      <a:pt x="0" y="88"/>
                    </a:lnTo>
                    <a:lnTo>
                      <a:pt x="725" y="88"/>
                    </a:lnTo>
                    <a:lnTo>
                      <a:pt x="924" y="88"/>
                    </a:lnTo>
                    <a:lnTo>
                      <a:pt x="924" y="0"/>
                    </a:lnTo>
                    <a:close/>
                  </a:path>
                </a:pathLst>
              </a:custGeom>
              <a:solidFill>
                <a:srgbClr val="DAE1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03" name="Freeform 1733">
                <a:extLst>
                  <a:ext uri="{FF2B5EF4-FFF2-40B4-BE49-F238E27FC236}">
                    <a16:creationId xmlns:a16="http://schemas.microsoft.com/office/drawing/2014/main" id="{C11E9C38-71A6-4EBB-8B98-369DC84DFF7C}"/>
                  </a:ext>
                </a:extLst>
              </p:cNvPr>
              <p:cNvSpPr>
                <a:spLocks/>
              </p:cNvSpPr>
              <p:nvPr/>
            </p:nvSpPr>
            <p:spPr bwMode="auto">
              <a:xfrm>
                <a:off x="6311900" y="2978151"/>
                <a:ext cx="1466850" cy="139700"/>
              </a:xfrm>
              <a:custGeom>
                <a:avLst/>
                <a:gdLst>
                  <a:gd name="T0" fmla="*/ 924 w 924"/>
                  <a:gd name="T1" fmla="*/ 0 h 88"/>
                  <a:gd name="T2" fmla="*/ 0 w 924"/>
                  <a:gd name="T3" fmla="*/ 0 h 88"/>
                  <a:gd name="T4" fmla="*/ 0 w 924"/>
                  <a:gd name="T5" fmla="*/ 88 h 88"/>
                  <a:gd name="T6" fmla="*/ 725 w 924"/>
                  <a:gd name="T7" fmla="*/ 88 h 88"/>
                  <a:gd name="T8" fmla="*/ 924 w 924"/>
                  <a:gd name="T9" fmla="*/ 88 h 88"/>
                  <a:gd name="T10" fmla="*/ 924 w 924"/>
                  <a:gd name="T11" fmla="*/ 0 h 88"/>
                </a:gdLst>
                <a:ahLst/>
                <a:cxnLst>
                  <a:cxn ang="0">
                    <a:pos x="T0" y="T1"/>
                  </a:cxn>
                  <a:cxn ang="0">
                    <a:pos x="T2" y="T3"/>
                  </a:cxn>
                  <a:cxn ang="0">
                    <a:pos x="T4" y="T5"/>
                  </a:cxn>
                  <a:cxn ang="0">
                    <a:pos x="T6" y="T7"/>
                  </a:cxn>
                  <a:cxn ang="0">
                    <a:pos x="T8" y="T9"/>
                  </a:cxn>
                  <a:cxn ang="0">
                    <a:pos x="T10" y="T11"/>
                  </a:cxn>
                </a:cxnLst>
                <a:rect l="0" t="0" r="r" b="b"/>
                <a:pathLst>
                  <a:path w="924" h="88">
                    <a:moveTo>
                      <a:pt x="924" y="0"/>
                    </a:moveTo>
                    <a:lnTo>
                      <a:pt x="0" y="0"/>
                    </a:lnTo>
                    <a:lnTo>
                      <a:pt x="0" y="88"/>
                    </a:lnTo>
                    <a:lnTo>
                      <a:pt x="725" y="88"/>
                    </a:lnTo>
                    <a:lnTo>
                      <a:pt x="924" y="88"/>
                    </a:lnTo>
                    <a:lnTo>
                      <a:pt x="92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04" name="Freeform 1734">
                <a:extLst>
                  <a:ext uri="{FF2B5EF4-FFF2-40B4-BE49-F238E27FC236}">
                    <a16:creationId xmlns:a16="http://schemas.microsoft.com/office/drawing/2014/main" id="{F9693955-C821-45E5-9026-101079509B27}"/>
                  </a:ext>
                </a:extLst>
              </p:cNvPr>
              <p:cNvSpPr>
                <a:spLocks/>
              </p:cNvSpPr>
              <p:nvPr/>
            </p:nvSpPr>
            <p:spPr bwMode="auto">
              <a:xfrm>
                <a:off x="6311900" y="3262313"/>
                <a:ext cx="1466850" cy="146050"/>
              </a:xfrm>
              <a:custGeom>
                <a:avLst/>
                <a:gdLst>
                  <a:gd name="T0" fmla="*/ 251 w 251"/>
                  <a:gd name="T1" fmla="*/ 0 h 25"/>
                  <a:gd name="T2" fmla="*/ 248 w 251"/>
                  <a:gd name="T3" fmla="*/ 0 h 25"/>
                  <a:gd name="T4" fmla="*/ 230 w 251"/>
                  <a:gd name="T5" fmla="*/ 7 h 25"/>
                  <a:gd name="T6" fmla="*/ 106 w 251"/>
                  <a:gd name="T7" fmla="*/ 7 h 25"/>
                  <a:gd name="T8" fmla="*/ 104 w 251"/>
                  <a:gd name="T9" fmla="*/ 4 h 25"/>
                  <a:gd name="T10" fmla="*/ 106 w 251"/>
                  <a:gd name="T11" fmla="*/ 1 h 25"/>
                  <a:gd name="T12" fmla="*/ 230 w 251"/>
                  <a:gd name="T13" fmla="*/ 1 h 25"/>
                  <a:gd name="T14" fmla="*/ 235 w 251"/>
                  <a:gd name="T15" fmla="*/ 0 h 25"/>
                  <a:gd name="T16" fmla="*/ 0 w 251"/>
                  <a:gd name="T17" fmla="*/ 0 h 25"/>
                  <a:gd name="T18" fmla="*/ 0 w 251"/>
                  <a:gd name="T19" fmla="*/ 25 h 25"/>
                  <a:gd name="T20" fmla="*/ 197 w 251"/>
                  <a:gd name="T21" fmla="*/ 25 h 25"/>
                  <a:gd name="T22" fmla="*/ 251 w 251"/>
                  <a:gd name="T23" fmla="*/ 25 h 25"/>
                  <a:gd name="T24" fmla="*/ 251 w 251"/>
                  <a:gd name="T2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1" h="25">
                    <a:moveTo>
                      <a:pt x="251" y="0"/>
                    </a:moveTo>
                    <a:cubicBezTo>
                      <a:pt x="248" y="0"/>
                      <a:pt x="248" y="0"/>
                      <a:pt x="248" y="0"/>
                    </a:cubicBezTo>
                    <a:cubicBezTo>
                      <a:pt x="243" y="4"/>
                      <a:pt x="237" y="7"/>
                      <a:pt x="230" y="7"/>
                    </a:cubicBezTo>
                    <a:cubicBezTo>
                      <a:pt x="106" y="7"/>
                      <a:pt x="106" y="7"/>
                      <a:pt x="106" y="7"/>
                    </a:cubicBezTo>
                    <a:cubicBezTo>
                      <a:pt x="105" y="7"/>
                      <a:pt x="104" y="5"/>
                      <a:pt x="104" y="4"/>
                    </a:cubicBezTo>
                    <a:cubicBezTo>
                      <a:pt x="104" y="2"/>
                      <a:pt x="105" y="1"/>
                      <a:pt x="106" y="1"/>
                    </a:cubicBezTo>
                    <a:cubicBezTo>
                      <a:pt x="230" y="1"/>
                      <a:pt x="230" y="1"/>
                      <a:pt x="230" y="1"/>
                    </a:cubicBezTo>
                    <a:cubicBezTo>
                      <a:pt x="232" y="1"/>
                      <a:pt x="233" y="1"/>
                      <a:pt x="235" y="0"/>
                    </a:cubicBezTo>
                    <a:cubicBezTo>
                      <a:pt x="0" y="0"/>
                      <a:pt x="0" y="0"/>
                      <a:pt x="0" y="0"/>
                    </a:cubicBezTo>
                    <a:cubicBezTo>
                      <a:pt x="0" y="25"/>
                      <a:pt x="0" y="25"/>
                      <a:pt x="0" y="25"/>
                    </a:cubicBezTo>
                    <a:cubicBezTo>
                      <a:pt x="197" y="25"/>
                      <a:pt x="197" y="25"/>
                      <a:pt x="197" y="25"/>
                    </a:cubicBezTo>
                    <a:cubicBezTo>
                      <a:pt x="251" y="25"/>
                      <a:pt x="251" y="25"/>
                      <a:pt x="251" y="25"/>
                    </a:cubicBezTo>
                    <a:cubicBezTo>
                      <a:pt x="251" y="0"/>
                      <a:pt x="251" y="0"/>
                      <a:pt x="251" y="0"/>
                    </a:cubicBezTo>
                  </a:path>
                </a:pathLst>
              </a:custGeom>
              <a:solidFill>
                <a:srgbClr val="DAE1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05" name="Freeform 1735">
                <a:extLst>
                  <a:ext uri="{FF2B5EF4-FFF2-40B4-BE49-F238E27FC236}">
                    <a16:creationId xmlns:a16="http://schemas.microsoft.com/office/drawing/2014/main" id="{A3B3B387-AA4F-4C20-B629-931CF5B17040}"/>
                  </a:ext>
                </a:extLst>
              </p:cNvPr>
              <p:cNvSpPr>
                <a:spLocks/>
              </p:cNvSpPr>
              <p:nvPr/>
            </p:nvSpPr>
            <p:spPr bwMode="auto">
              <a:xfrm>
                <a:off x="6311900" y="3554413"/>
                <a:ext cx="1466850" cy="139700"/>
              </a:xfrm>
              <a:custGeom>
                <a:avLst/>
                <a:gdLst>
                  <a:gd name="T0" fmla="*/ 924 w 924"/>
                  <a:gd name="T1" fmla="*/ 0 h 88"/>
                  <a:gd name="T2" fmla="*/ 0 w 924"/>
                  <a:gd name="T3" fmla="*/ 0 h 88"/>
                  <a:gd name="T4" fmla="*/ 0 w 924"/>
                  <a:gd name="T5" fmla="*/ 88 h 88"/>
                  <a:gd name="T6" fmla="*/ 725 w 924"/>
                  <a:gd name="T7" fmla="*/ 88 h 88"/>
                  <a:gd name="T8" fmla="*/ 924 w 924"/>
                  <a:gd name="T9" fmla="*/ 88 h 88"/>
                  <a:gd name="T10" fmla="*/ 924 w 924"/>
                  <a:gd name="T11" fmla="*/ 0 h 88"/>
                </a:gdLst>
                <a:ahLst/>
                <a:cxnLst>
                  <a:cxn ang="0">
                    <a:pos x="T0" y="T1"/>
                  </a:cxn>
                  <a:cxn ang="0">
                    <a:pos x="T2" y="T3"/>
                  </a:cxn>
                  <a:cxn ang="0">
                    <a:pos x="T4" y="T5"/>
                  </a:cxn>
                  <a:cxn ang="0">
                    <a:pos x="T6" y="T7"/>
                  </a:cxn>
                  <a:cxn ang="0">
                    <a:pos x="T8" y="T9"/>
                  </a:cxn>
                  <a:cxn ang="0">
                    <a:pos x="T10" y="T11"/>
                  </a:cxn>
                </a:cxnLst>
                <a:rect l="0" t="0" r="r" b="b"/>
                <a:pathLst>
                  <a:path w="924" h="88">
                    <a:moveTo>
                      <a:pt x="924" y="0"/>
                    </a:moveTo>
                    <a:lnTo>
                      <a:pt x="0" y="0"/>
                    </a:lnTo>
                    <a:lnTo>
                      <a:pt x="0" y="88"/>
                    </a:lnTo>
                    <a:lnTo>
                      <a:pt x="725" y="88"/>
                    </a:lnTo>
                    <a:lnTo>
                      <a:pt x="924" y="88"/>
                    </a:lnTo>
                    <a:lnTo>
                      <a:pt x="924" y="0"/>
                    </a:lnTo>
                    <a:close/>
                  </a:path>
                </a:pathLst>
              </a:custGeom>
              <a:solidFill>
                <a:srgbClr val="DAE1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06" name="Freeform 1736">
                <a:extLst>
                  <a:ext uri="{FF2B5EF4-FFF2-40B4-BE49-F238E27FC236}">
                    <a16:creationId xmlns:a16="http://schemas.microsoft.com/office/drawing/2014/main" id="{3975030A-DCA2-45F2-AA33-7E312911EA5F}"/>
                  </a:ext>
                </a:extLst>
              </p:cNvPr>
              <p:cNvSpPr>
                <a:spLocks/>
              </p:cNvSpPr>
              <p:nvPr/>
            </p:nvSpPr>
            <p:spPr bwMode="auto">
              <a:xfrm>
                <a:off x="6311900" y="3554413"/>
                <a:ext cx="1466850" cy="139700"/>
              </a:xfrm>
              <a:custGeom>
                <a:avLst/>
                <a:gdLst>
                  <a:gd name="T0" fmla="*/ 924 w 924"/>
                  <a:gd name="T1" fmla="*/ 0 h 88"/>
                  <a:gd name="T2" fmla="*/ 0 w 924"/>
                  <a:gd name="T3" fmla="*/ 0 h 88"/>
                  <a:gd name="T4" fmla="*/ 0 w 924"/>
                  <a:gd name="T5" fmla="*/ 88 h 88"/>
                  <a:gd name="T6" fmla="*/ 725 w 924"/>
                  <a:gd name="T7" fmla="*/ 88 h 88"/>
                  <a:gd name="T8" fmla="*/ 924 w 924"/>
                  <a:gd name="T9" fmla="*/ 88 h 88"/>
                  <a:gd name="T10" fmla="*/ 924 w 924"/>
                  <a:gd name="T11" fmla="*/ 0 h 88"/>
                </a:gdLst>
                <a:ahLst/>
                <a:cxnLst>
                  <a:cxn ang="0">
                    <a:pos x="T0" y="T1"/>
                  </a:cxn>
                  <a:cxn ang="0">
                    <a:pos x="T2" y="T3"/>
                  </a:cxn>
                  <a:cxn ang="0">
                    <a:pos x="T4" y="T5"/>
                  </a:cxn>
                  <a:cxn ang="0">
                    <a:pos x="T6" y="T7"/>
                  </a:cxn>
                  <a:cxn ang="0">
                    <a:pos x="T8" y="T9"/>
                  </a:cxn>
                  <a:cxn ang="0">
                    <a:pos x="T10" y="T11"/>
                  </a:cxn>
                </a:cxnLst>
                <a:rect l="0" t="0" r="r" b="b"/>
                <a:pathLst>
                  <a:path w="924" h="88">
                    <a:moveTo>
                      <a:pt x="924" y="0"/>
                    </a:moveTo>
                    <a:lnTo>
                      <a:pt x="0" y="0"/>
                    </a:lnTo>
                    <a:lnTo>
                      <a:pt x="0" y="88"/>
                    </a:lnTo>
                    <a:lnTo>
                      <a:pt x="725" y="88"/>
                    </a:lnTo>
                    <a:lnTo>
                      <a:pt x="924" y="88"/>
                    </a:lnTo>
                    <a:lnTo>
                      <a:pt x="92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07" name="Freeform 1737">
                <a:extLst>
                  <a:ext uri="{FF2B5EF4-FFF2-40B4-BE49-F238E27FC236}">
                    <a16:creationId xmlns:a16="http://schemas.microsoft.com/office/drawing/2014/main" id="{F635D2FE-FC1A-4CBD-9C6B-50E64F395EC9}"/>
                  </a:ext>
                </a:extLst>
              </p:cNvPr>
              <p:cNvSpPr>
                <a:spLocks/>
              </p:cNvSpPr>
              <p:nvPr/>
            </p:nvSpPr>
            <p:spPr bwMode="auto">
              <a:xfrm>
                <a:off x="6311900" y="3844926"/>
                <a:ext cx="1460500" cy="139700"/>
              </a:xfrm>
              <a:custGeom>
                <a:avLst/>
                <a:gdLst>
                  <a:gd name="T0" fmla="*/ 250 w 250"/>
                  <a:gd name="T1" fmla="*/ 0 h 24"/>
                  <a:gd name="T2" fmla="*/ 0 w 250"/>
                  <a:gd name="T3" fmla="*/ 0 h 24"/>
                  <a:gd name="T4" fmla="*/ 0 w 250"/>
                  <a:gd name="T5" fmla="*/ 24 h 24"/>
                  <a:gd name="T6" fmla="*/ 197 w 250"/>
                  <a:gd name="T7" fmla="*/ 24 h 24"/>
                  <a:gd name="T8" fmla="*/ 250 w 250"/>
                  <a:gd name="T9" fmla="*/ 24 h 24"/>
                  <a:gd name="T10" fmla="*/ 250 w 250"/>
                  <a:gd name="T11" fmla="*/ 0 h 24"/>
                </a:gdLst>
                <a:ahLst/>
                <a:cxnLst>
                  <a:cxn ang="0">
                    <a:pos x="T0" y="T1"/>
                  </a:cxn>
                  <a:cxn ang="0">
                    <a:pos x="T2" y="T3"/>
                  </a:cxn>
                  <a:cxn ang="0">
                    <a:pos x="T4" y="T5"/>
                  </a:cxn>
                  <a:cxn ang="0">
                    <a:pos x="T6" y="T7"/>
                  </a:cxn>
                  <a:cxn ang="0">
                    <a:pos x="T8" y="T9"/>
                  </a:cxn>
                  <a:cxn ang="0">
                    <a:pos x="T10" y="T11"/>
                  </a:cxn>
                </a:cxnLst>
                <a:rect l="0" t="0" r="r" b="b"/>
                <a:pathLst>
                  <a:path w="250" h="24">
                    <a:moveTo>
                      <a:pt x="250" y="0"/>
                    </a:moveTo>
                    <a:cubicBezTo>
                      <a:pt x="0" y="0"/>
                      <a:pt x="0" y="0"/>
                      <a:pt x="0" y="0"/>
                    </a:cubicBezTo>
                    <a:cubicBezTo>
                      <a:pt x="0" y="24"/>
                      <a:pt x="0" y="24"/>
                      <a:pt x="0" y="24"/>
                    </a:cubicBezTo>
                    <a:cubicBezTo>
                      <a:pt x="197" y="24"/>
                      <a:pt x="197" y="24"/>
                      <a:pt x="197" y="24"/>
                    </a:cubicBezTo>
                    <a:cubicBezTo>
                      <a:pt x="250" y="24"/>
                      <a:pt x="250" y="24"/>
                      <a:pt x="250" y="24"/>
                    </a:cubicBezTo>
                    <a:cubicBezTo>
                      <a:pt x="250" y="13"/>
                      <a:pt x="250" y="5"/>
                      <a:pt x="250" y="0"/>
                    </a:cubicBezTo>
                  </a:path>
                </a:pathLst>
              </a:custGeom>
              <a:solidFill>
                <a:srgbClr val="DAE1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08" name="Freeform 1738">
                <a:extLst>
                  <a:ext uri="{FF2B5EF4-FFF2-40B4-BE49-F238E27FC236}">
                    <a16:creationId xmlns:a16="http://schemas.microsoft.com/office/drawing/2014/main" id="{CA0437B9-CA45-4EA2-92FA-70762AE71E35}"/>
                  </a:ext>
                </a:extLst>
              </p:cNvPr>
              <p:cNvSpPr>
                <a:spLocks/>
              </p:cNvSpPr>
              <p:nvPr/>
            </p:nvSpPr>
            <p:spPr bwMode="auto">
              <a:xfrm>
                <a:off x="6311900" y="4130676"/>
                <a:ext cx="1460500" cy="146050"/>
              </a:xfrm>
              <a:custGeom>
                <a:avLst/>
                <a:gdLst>
                  <a:gd name="T0" fmla="*/ 250 w 250"/>
                  <a:gd name="T1" fmla="*/ 0 h 25"/>
                  <a:gd name="T2" fmla="*/ 0 w 250"/>
                  <a:gd name="T3" fmla="*/ 0 h 25"/>
                  <a:gd name="T4" fmla="*/ 0 w 250"/>
                  <a:gd name="T5" fmla="*/ 25 h 25"/>
                  <a:gd name="T6" fmla="*/ 197 w 250"/>
                  <a:gd name="T7" fmla="*/ 25 h 25"/>
                  <a:gd name="T8" fmla="*/ 250 w 250"/>
                  <a:gd name="T9" fmla="*/ 25 h 25"/>
                  <a:gd name="T10" fmla="*/ 250 w 250"/>
                  <a:gd name="T11" fmla="*/ 0 h 25"/>
                </a:gdLst>
                <a:ahLst/>
                <a:cxnLst>
                  <a:cxn ang="0">
                    <a:pos x="T0" y="T1"/>
                  </a:cxn>
                  <a:cxn ang="0">
                    <a:pos x="T2" y="T3"/>
                  </a:cxn>
                  <a:cxn ang="0">
                    <a:pos x="T4" y="T5"/>
                  </a:cxn>
                  <a:cxn ang="0">
                    <a:pos x="T6" y="T7"/>
                  </a:cxn>
                  <a:cxn ang="0">
                    <a:pos x="T8" y="T9"/>
                  </a:cxn>
                  <a:cxn ang="0">
                    <a:pos x="T10" y="T11"/>
                  </a:cxn>
                </a:cxnLst>
                <a:rect l="0" t="0" r="r" b="b"/>
                <a:pathLst>
                  <a:path w="250" h="25">
                    <a:moveTo>
                      <a:pt x="250" y="0"/>
                    </a:moveTo>
                    <a:cubicBezTo>
                      <a:pt x="0" y="0"/>
                      <a:pt x="0" y="0"/>
                      <a:pt x="0" y="0"/>
                    </a:cubicBezTo>
                    <a:cubicBezTo>
                      <a:pt x="0" y="25"/>
                      <a:pt x="0" y="25"/>
                      <a:pt x="0" y="25"/>
                    </a:cubicBezTo>
                    <a:cubicBezTo>
                      <a:pt x="197" y="25"/>
                      <a:pt x="197" y="25"/>
                      <a:pt x="197" y="25"/>
                    </a:cubicBezTo>
                    <a:cubicBezTo>
                      <a:pt x="250" y="25"/>
                      <a:pt x="250" y="25"/>
                      <a:pt x="250" y="25"/>
                    </a:cubicBezTo>
                    <a:cubicBezTo>
                      <a:pt x="250" y="16"/>
                      <a:pt x="250" y="8"/>
                      <a:pt x="250" y="0"/>
                    </a:cubicBezTo>
                  </a:path>
                </a:pathLst>
              </a:custGeom>
              <a:solidFill>
                <a:srgbClr val="DAE1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09" name="Freeform 1739">
                <a:extLst>
                  <a:ext uri="{FF2B5EF4-FFF2-40B4-BE49-F238E27FC236}">
                    <a16:creationId xmlns:a16="http://schemas.microsoft.com/office/drawing/2014/main" id="{C057DC9C-9744-44D5-BE88-23C9494C63B8}"/>
                  </a:ext>
                </a:extLst>
              </p:cNvPr>
              <p:cNvSpPr>
                <a:spLocks/>
              </p:cNvSpPr>
              <p:nvPr/>
            </p:nvSpPr>
            <p:spPr bwMode="auto">
              <a:xfrm>
                <a:off x="6311900" y="4421188"/>
                <a:ext cx="1460500" cy="139700"/>
              </a:xfrm>
              <a:custGeom>
                <a:avLst/>
                <a:gdLst>
                  <a:gd name="T0" fmla="*/ 250 w 250"/>
                  <a:gd name="T1" fmla="*/ 0 h 24"/>
                  <a:gd name="T2" fmla="*/ 0 w 250"/>
                  <a:gd name="T3" fmla="*/ 0 h 24"/>
                  <a:gd name="T4" fmla="*/ 0 w 250"/>
                  <a:gd name="T5" fmla="*/ 24 h 24"/>
                  <a:gd name="T6" fmla="*/ 197 w 250"/>
                  <a:gd name="T7" fmla="*/ 24 h 24"/>
                  <a:gd name="T8" fmla="*/ 250 w 250"/>
                  <a:gd name="T9" fmla="*/ 24 h 24"/>
                  <a:gd name="T10" fmla="*/ 250 w 250"/>
                  <a:gd name="T11" fmla="*/ 0 h 24"/>
                </a:gdLst>
                <a:ahLst/>
                <a:cxnLst>
                  <a:cxn ang="0">
                    <a:pos x="T0" y="T1"/>
                  </a:cxn>
                  <a:cxn ang="0">
                    <a:pos x="T2" y="T3"/>
                  </a:cxn>
                  <a:cxn ang="0">
                    <a:pos x="T4" y="T5"/>
                  </a:cxn>
                  <a:cxn ang="0">
                    <a:pos x="T6" y="T7"/>
                  </a:cxn>
                  <a:cxn ang="0">
                    <a:pos x="T8" y="T9"/>
                  </a:cxn>
                  <a:cxn ang="0">
                    <a:pos x="T10" y="T11"/>
                  </a:cxn>
                </a:cxnLst>
                <a:rect l="0" t="0" r="r" b="b"/>
                <a:pathLst>
                  <a:path w="250" h="24">
                    <a:moveTo>
                      <a:pt x="250" y="0"/>
                    </a:moveTo>
                    <a:cubicBezTo>
                      <a:pt x="0" y="0"/>
                      <a:pt x="0" y="0"/>
                      <a:pt x="0" y="0"/>
                    </a:cubicBezTo>
                    <a:cubicBezTo>
                      <a:pt x="0" y="24"/>
                      <a:pt x="0" y="24"/>
                      <a:pt x="0" y="24"/>
                    </a:cubicBezTo>
                    <a:cubicBezTo>
                      <a:pt x="197" y="24"/>
                      <a:pt x="197" y="24"/>
                      <a:pt x="197" y="24"/>
                    </a:cubicBezTo>
                    <a:cubicBezTo>
                      <a:pt x="250" y="24"/>
                      <a:pt x="250" y="24"/>
                      <a:pt x="250" y="24"/>
                    </a:cubicBezTo>
                    <a:cubicBezTo>
                      <a:pt x="250" y="16"/>
                      <a:pt x="250" y="8"/>
                      <a:pt x="250" y="0"/>
                    </a:cubicBezTo>
                  </a:path>
                </a:pathLst>
              </a:custGeom>
              <a:solidFill>
                <a:srgbClr val="DAE1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10" name="Freeform 1740">
                <a:extLst>
                  <a:ext uri="{FF2B5EF4-FFF2-40B4-BE49-F238E27FC236}">
                    <a16:creationId xmlns:a16="http://schemas.microsoft.com/office/drawing/2014/main" id="{801E64D7-F3C9-493F-BE77-5FF033B00D1B}"/>
                  </a:ext>
                </a:extLst>
              </p:cNvPr>
              <p:cNvSpPr>
                <a:spLocks noEditPoints="1"/>
              </p:cNvSpPr>
              <p:nvPr/>
            </p:nvSpPr>
            <p:spPr bwMode="auto">
              <a:xfrm>
                <a:off x="6311900" y="4713288"/>
                <a:ext cx="1460500" cy="139700"/>
              </a:xfrm>
              <a:custGeom>
                <a:avLst/>
                <a:gdLst>
                  <a:gd name="T0" fmla="*/ 104 w 250"/>
                  <a:gd name="T1" fmla="*/ 0 h 24"/>
                  <a:gd name="T2" fmla="*/ 0 w 250"/>
                  <a:gd name="T3" fmla="*/ 0 h 24"/>
                  <a:gd name="T4" fmla="*/ 0 w 250"/>
                  <a:gd name="T5" fmla="*/ 24 h 24"/>
                  <a:gd name="T6" fmla="*/ 104 w 250"/>
                  <a:gd name="T7" fmla="*/ 24 h 24"/>
                  <a:gd name="T8" fmla="*/ 104 w 250"/>
                  <a:gd name="T9" fmla="*/ 0 h 24"/>
                  <a:gd name="T10" fmla="*/ 250 w 250"/>
                  <a:gd name="T11" fmla="*/ 0 h 24"/>
                  <a:gd name="T12" fmla="*/ 238 w 250"/>
                  <a:gd name="T13" fmla="*/ 0 h 24"/>
                  <a:gd name="T14" fmla="*/ 238 w 250"/>
                  <a:gd name="T15" fmla="*/ 24 h 24"/>
                  <a:gd name="T16" fmla="*/ 250 w 250"/>
                  <a:gd name="T17" fmla="*/ 24 h 24"/>
                  <a:gd name="T18" fmla="*/ 250 w 250"/>
                  <a:gd name="T1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 h="24">
                    <a:moveTo>
                      <a:pt x="104" y="0"/>
                    </a:moveTo>
                    <a:cubicBezTo>
                      <a:pt x="0" y="0"/>
                      <a:pt x="0" y="0"/>
                      <a:pt x="0" y="0"/>
                    </a:cubicBezTo>
                    <a:cubicBezTo>
                      <a:pt x="0" y="24"/>
                      <a:pt x="0" y="24"/>
                      <a:pt x="0" y="24"/>
                    </a:cubicBezTo>
                    <a:cubicBezTo>
                      <a:pt x="104" y="24"/>
                      <a:pt x="104" y="24"/>
                      <a:pt x="104" y="24"/>
                    </a:cubicBezTo>
                    <a:cubicBezTo>
                      <a:pt x="104" y="0"/>
                      <a:pt x="104" y="0"/>
                      <a:pt x="104" y="0"/>
                    </a:cubicBezTo>
                    <a:moveTo>
                      <a:pt x="250" y="0"/>
                    </a:moveTo>
                    <a:cubicBezTo>
                      <a:pt x="238" y="0"/>
                      <a:pt x="238" y="0"/>
                      <a:pt x="238" y="0"/>
                    </a:cubicBezTo>
                    <a:cubicBezTo>
                      <a:pt x="238" y="24"/>
                      <a:pt x="238" y="24"/>
                      <a:pt x="238" y="24"/>
                    </a:cubicBezTo>
                    <a:cubicBezTo>
                      <a:pt x="250" y="24"/>
                      <a:pt x="250" y="24"/>
                      <a:pt x="250" y="24"/>
                    </a:cubicBezTo>
                    <a:cubicBezTo>
                      <a:pt x="250" y="17"/>
                      <a:pt x="250" y="8"/>
                      <a:pt x="250" y="0"/>
                    </a:cubicBezTo>
                  </a:path>
                </a:pathLst>
              </a:custGeom>
              <a:solidFill>
                <a:srgbClr val="DAE1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11" name="Freeform 1741">
                <a:extLst>
                  <a:ext uri="{FF2B5EF4-FFF2-40B4-BE49-F238E27FC236}">
                    <a16:creationId xmlns:a16="http://schemas.microsoft.com/office/drawing/2014/main" id="{908EF557-24AB-4532-94F2-4945E148DD55}"/>
                  </a:ext>
                </a:extLst>
              </p:cNvPr>
              <p:cNvSpPr>
                <a:spLocks/>
              </p:cNvSpPr>
              <p:nvPr/>
            </p:nvSpPr>
            <p:spPr bwMode="auto">
              <a:xfrm>
                <a:off x="6283325" y="3984626"/>
                <a:ext cx="1489075" cy="146050"/>
              </a:xfrm>
              <a:custGeom>
                <a:avLst/>
                <a:gdLst>
                  <a:gd name="T0" fmla="*/ 743 w 938"/>
                  <a:gd name="T1" fmla="*/ 0 h 92"/>
                  <a:gd name="T2" fmla="*/ 18 w 938"/>
                  <a:gd name="T3" fmla="*/ 0 h 92"/>
                  <a:gd name="T4" fmla="*/ 0 w 938"/>
                  <a:gd name="T5" fmla="*/ 0 h 92"/>
                  <a:gd name="T6" fmla="*/ 0 w 938"/>
                  <a:gd name="T7" fmla="*/ 92 h 92"/>
                  <a:gd name="T8" fmla="*/ 938 w 938"/>
                  <a:gd name="T9" fmla="*/ 92 h 92"/>
                  <a:gd name="T10" fmla="*/ 938 w 938"/>
                  <a:gd name="T11" fmla="*/ 92 h 92"/>
                  <a:gd name="T12" fmla="*/ 743 w 938"/>
                  <a:gd name="T13" fmla="*/ 92 h 92"/>
                  <a:gd name="T14" fmla="*/ 743 w 938"/>
                  <a:gd name="T15" fmla="*/ 0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8" h="92">
                    <a:moveTo>
                      <a:pt x="743" y="0"/>
                    </a:moveTo>
                    <a:lnTo>
                      <a:pt x="18" y="0"/>
                    </a:lnTo>
                    <a:lnTo>
                      <a:pt x="0" y="0"/>
                    </a:lnTo>
                    <a:lnTo>
                      <a:pt x="0" y="92"/>
                    </a:lnTo>
                    <a:lnTo>
                      <a:pt x="938" y="92"/>
                    </a:lnTo>
                    <a:lnTo>
                      <a:pt x="938" y="92"/>
                    </a:lnTo>
                    <a:lnTo>
                      <a:pt x="743" y="92"/>
                    </a:lnTo>
                    <a:lnTo>
                      <a:pt x="743" y="0"/>
                    </a:lnTo>
                    <a:close/>
                  </a:path>
                </a:pathLst>
              </a:custGeom>
              <a:solidFill>
                <a:srgbClr val="F5FA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12" name="Freeform 1742">
                <a:extLst>
                  <a:ext uri="{FF2B5EF4-FFF2-40B4-BE49-F238E27FC236}">
                    <a16:creationId xmlns:a16="http://schemas.microsoft.com/office/drawing/2014/main" id="{475BC92B-6423-471F-8060-DA9D0E82D0BB}"/>
                  </a:ext>
                </a:extLst>
              </p:cNvPr>
              <p:cNvSpPr>
                <a:spLocks/>
              </p:cNvSpPr>
              <p:nvPr/>
            </p:nvSpPr>
            <p:spPr bwMode="auto">
              <a:xfrm>
                <a:off x="6283325" y="3984626"/>
                <a:ext cx="1489075" cy="146050"/>
              </a:xfrm>
              <a:custGeom>
                <a:avLst/>
                <a:gdLst>
                  <a:gd name="T0" fmla="*/ 743 w 938"/>
                  <a:gd name="T1" fmla="*/ 0 h 92"/>
                  <a:gd name="T2" fmla="*/ 18 w 938"/>
                  <a:gd name="T3" fmla="*/ 0 h 92"/>
                  <a:gd name="T4" fmla="*/ 0 w 938"/>
                  <a:gd name="T5" fmla="*/ 0 h 92"/>
                  <a:gd name="T6" fmla="*/ 0 w 938"/>
                  <a:gd name="T7" fmla="*/ 92 h 92"/>
                  <a:gd name="T8" fmla="*/ 938 w 938"/>
                  <a:gd name="T9" fmla="*/ 92 h 92"/>
                  <a:gd name="T10" fmla="*/ 938 w 938"/>
                  <a:gd name="T11" fmla="*/ 92 h 92"/>
                  <a:gd name="T12" fmla="*/ 743 w 938"/>
                  <a:gd name="T13" fmla="*/ 92 h 92"/>
                  <a:gd name="T14" fmla="*/ 743 w 938"/>
                  <a:gd name="T15" fmla="*/ 0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8" h="92">
                    <a:moveTo>
                      <a:pt x="743" y="0"/>
                    </a:moveTo>
                    <a:lnTo>
                      <a:pt x="18" y="0"/>
                    </a:lnTo>
                    <a:lnTo>
                      <a:pt x="0" y="0"/>
                    </a:lnTo>
                    <a:lnTo>
                      <a:pt x="0" y="92"/>
                    </a:lnTo>
                    <a:lnTo>
                      <a:pt x="938" y="92"/>
                    </a:lnTo>
                    <a:lnTo>
                      <a:pt x="938" y="92"/>
                    </a:lnTo>
                    <a:lnTo>
                      <a:pt x="743" y="92"/>
                    </a:lnTo>
                    <a:lnTo>
                      <a:pt x="74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13" name="Freeform 1743">
                <a:extLst>
                  <a:ext uri="{FF2B5EF4-FFF2-40B4-BE49-F238E27FC236}">
                    <a16:creationId xmlns:a16="http://schemas.microsoft.com/office/drawing/2014/main" id="{FE67E77F-E397-4022-A1CA-188F6FF2229D}"/>
                  </a:ext>
                </a:extLst>
              </p:cNvPr>
              <p:cNvSpPr>
                <a:spLocks/>
              </p:cNvSpPr>
              <p:nvPr/>
            </p:nvSpPr>
            <p:spPr bwMode="auto">
              <a:xfrm>
                <a:off x="6283325" y="2517776"/>
                <a:ext cx="1500188" cy="168275"/>
              </a:xfrm>
              <a:custGeom>
                <a:avLst/>
                <a:gdLst>
                  <a:gd name="T0" fmla="*/ 743 w 945"/>
                  <a:gd name="T1" fmla="*/ 0 h 106"/>
                  <a:gd name="T2" fmla="*/ 743 w 945"/>
                  <a:gd name="T3" fmla="*/ 0 h 106"/>
                  <a:gd name="T4" fmla="*/ 647 w 945"/>
                  <a:gd name="T5" fmla="*/ 0 h 106"/>
                  <a:gd name="T6" fmla="*/ 541 w 945"/>
                  <a:gd name="T7" fmla="*/ 0 h 106"/>
                  <a:gd name="T8" fmla="*/ 508 w 945"/>
                  <a:gd name="T9" fmla="*/ 0 h 106"/>
                  <a:gd name="T10" fmla="*/ 497 w 945"/>
                  <a:gd name="T11" fmla="*/ 0 h 106"/>
                  <a:gd name="T12" fmla="*/ 405 w 945"/>
                  <a:gd name="T13" fmla="*/ 0 h 106"/>
                  <a:gd name="T14" fmla="*/ 342 w 945"/>
                  <a:gd name="T15" fmla="*/ 0 h 106"/>
                  <a:gd name="T16" fmla="*/ 335 w 945"/>
                  <a:gd name="T17" fmla="*/ 0 h 106"/>
                  <a:gd name="T18" fmla="*/ 324 w 945"/>
                  <a:gd name="T19" fmla="*/ 0 h 106"/>
                  <a:gd name="T20" fmla="*/ 0 w 945"/>
                  <a:gd name="T21" fmla="*/ 0 h 106"/>
                  <a:gd name="T22" fmla="*/ 0 w 945"/>
                  <a:gd name="T23" fmla="*/ 106 h 106"/>
                  <a:gd name="T24" fmla="*/ 945 w 945"/>
                  <a:gd name="T25" fmla="*/ 106 h 106"/>
                  <a:gd name="T26" fmla="*/ 743 w 945"/>
                  <a:gd name="T27" fmla="*/ 106 h 106"/>
                  <a:gd name="T28" fmla="*/ 743 w 945"/>
                  <a:gd name="T29"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5" h="106">
                    <a:moveTo>
                      <a:pt x="743" y="0"/>
                    </a:moveTo>
                    <a:lnTo>
                      <a:pt x="743" y="0"/>
                    </a:lnTo>
                    <a:lnTo>
                      <a:pt x="647" y="0"/>
                    </a:lnTo>
                    <a:lnTo>
                      <a:pt x="541" y="0"/>
                    </a:lnTo>
                    <a:lnTo>
                      <a:pt x="508" y="0"/>
                    </a:lnTo>
                    <a:lnTo>
                      <a:pt x="497" y="0"/>
                    </a:lnTo>
                    <a:lnTo>
                      <a:pt x="405" y="0"/>
                    </a:lnTo>
                    <a:lnTo>
                      <a:pt x="342" y="0"/>
                    </a:lnTo>
                    <a:lnTo>
                      <a:pt x="335" y="0"/>
                    </a:lnTo>
                    <a:lnTo>
                      <a:pt x="324" y="0"/>
                    </a:lnTo>
                    <a:lnTo>
                      <a:pt x="0" y="0"/>
                    </a:lnTo>
                    <a:lnTo>
                      <a:pt x="0" y="106"/>
                    </a:lnTo>
                    <a:lnTo>
                      <a:pt x="945" y="106"/>
                    </a:lnTo>
                    <a:lnTo>
                      <a:pt x="743" y="106"/>
                    </a:lnTo>
                    <a:lnTo>
                      <a:pt x="743" y="0"/>
                    </a:lnTo>
                    <a:close/>
                  </a:path>
                </a:pathLst>
              </a:custGeom>
              <a:solidFill>
                <a:srgbClr val="F5FA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14" name="Freeform 1744">
                <a:extLst>
                  <a:ext uri="{FF2B5EF4-FFF2-40B4-BE49-F238E27FC236}">
                    <a16:creationId xmlns:a16="http://schemas.microsoft.com/office/drawing/2014/main" id="{2A87AE0C-8E37-484D-887A-1E8102745A9E}"/>
                  </a:ext>
                </a:extLst>
              </p:cNvPr>
              <p:cNvSpPr>
                <a:spLocks/>
              </p:cNvSpPr>
              <p:nvPr/>
            </p:nvSpPr>
            <p:spPr bwMode="auto">
              <a:xfrm>
                <a:off x="6283325" y="2517776"/>
                <a:ext cx="1500188" cy="168275"/>
              </a:xfrm>
              <a:custGeom>
                <a:avLst/>
                <a:gdLst>
                  <a:gd name="T0" fmla="*/ 743 w 945"/>
                  <a:gd name="T1" fmla="*/ 0 h 106"/>
                  <a:gd name="T2" fmla="*/ 743 w 945"/>
                  <a:gd name="T3" fmla="*/ 0 h 106"/>
                  <a:gd name="T4" fmla="*/ 647 w 945"/>
                  <a:gd name="T5" fmla="*/ 0 h 106"/>
                  <a:gd name="T6" fmla="*/ 541 w 945"/>
                  <a:gd name="T7" fmla="*/ 0 h 106"/>
                  <a:gd name="T8" fmla="*/ 508 w 945"/>
                  <a:gd name="T9" fmla="*/ 0 h 106"/>
                  <a:gd name="T10" fmla="*/ 497 w 945"/>
                  <a:gd name="T11" fmla="*/ 0 h 106"/>
                  <a:gd name="T12" fmla="*/ 405 w 945"/>
                  <a:gd name="T13" fmla="*/ 0 h 106"/>
                  <a:gd name="T14" fmla="*/ 342 w 945"/>
                  <a:gd name="T15" fmla="*/ 0 h 106"/>
                  <a:gd name="T16" fmla="*/ 335 w 945"/>
                  <a:gd name="T17" fmla="*/ 0 h 106"/>
                  <a:gd name="T18" fmla="*/ 324 w 945"/>
                  <a:gd name="T19" fmla="*/ 0 h 106"/>
                  <a:gd name="T20" fmla="*/ 0 w 945"/>
                  <a:gd name="T21" fmla="*/ 0 h 106"/>
                  <a:gd name="T22" fmla="*/ 0 w 945"/>
                  <a:gd name="T23" fmla="*/ 106 h 106"/>
                  <a:gd name="T24" fmla="*/ 945 w 945"/>
                  <a:gd name="T25" fmla="*/ 106 h 106"/>
                  <a:gd name="T26" fmla="*/ 743 w 945"/>
                  <a:gd name="T27" fmla="*/ 106 h 106"/>
                  <a:gd name="T28" fmla="*/ 743 w 945"/>
                  <a:gd name="T29"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5" h="106">
                    <a:moveTo>
                      <a:pt x="743" y="0"/>
                    </a:moveTo>
                    <a:lnTo>
                      <a:pt x="743" y="0"/>
                    </a:lnTo>
                    <a:lnTo>
                      <a:pt x="647" y="0"/>
                    </a:lnTo>
                    <a:lnTo>
                      <a:pt x="541" y="0"/>
                    </a:lnTo>
                    <a:lnTo>
                      <a:pt x="508" y="0"/>
                    </a:lnTo>
                    <a:lnTo>
                      <a:pt x="497" y="0"/>
                    </a:lnTo>
                    <a:lnTo>
                      <a:pt x="405" y="0"/>
                    </a:lnTo>
                    <a:lnTo>
                      <a:pt x="342" y="0"/>
                    </a:lnTo>
                    <a:lnTo>
                      <a:pt x="335" y="0"/>
                    </a:lnTo>
                    <a:lnTo>
                      <a:pt x="324" y="0"/>
                    </a:lnTo>
                    <a:lnTo>
                      <a:pt x="0" y="0"/>
                    </a:lnTo>
                    <a:lnTo>
                      <a:pt x="0" y="106"/>
                    </a:lnTo>
                    <a:lnTo>
                      <a:pt x="945" y="106"/>
                    </a:lnTo>
                    <a:lnTo>
                      <a:pt x="743" y="106"/>
                    </a:lnTo>
                    <a:lnTo>
                      <a:pt x="74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15" name="Freeform 1745">
                <a:extLst>
                  <a:ext uri="{FF2B5EF4-FFF2-40B4-BE49-F238E27FC236}">
                    <a16:creationId xmlns:a16="http://schemas.microsoft.com/office/drawing/2014/main" id="{3C40039A-678C-469A-8F78-1D01FF4E24F0}"/>
                  </a:ext>
                </a:extLst>
              </p:cNvPr>
              <p:cNvSpPr>
                <a:spLocks/>
              </p:cNvSpPr>
              <p:nvPr/>
            </p:nvSpPr>
            <p:spPr bwMode="auto">
              <a:xfrm>
                <a:off x="6283325" y="3694113"/>
                <a:ext cx="1489075" cy="150813"/>
              </a:xfrm>
              <a:custGeom>
                <a:avLst/>
                <a:gdLst>
                  <a:gd name="T0" fmla="*/ 743 w 938"/>
                  <a:gd name="T1" fmla="*/ 0 h 95"/>
                  <a:gd name="T2" fmla="*/ 18 w 938"/>
                  <a:gd name="T3" fmla="*/ 0 h 95"/>
                  <a:gd name="T4" fmla="*/ 0 w 938"/>
                  <a:gd name="T5" fmla="*/ 0 h 95"/>
                  <a:gd name="T6" fmla="*/ 0 w 938"/>
                  <a:gd name="T7" fmla="*/ 95 h 95"/>
                  <a:gd name="T8" fmla="*/ 938 w 938"/>
                  <a:gd name="T9" fmla="*/ 95 h 95"/>
                  <a:gd name="T10" fmla="*/ 938 w 938"/>
                  <a:gd name="T11" fmla="*/ 95 h 95"/>
                  <a:gd name="T12" fmla="*/ 743 w 938"/>
                  <a:gd name="T13" fmla="*/ 95 h 95"/>
                  <a:gd name="T14" fmla="*/ 743 w 938"/>
                  <a:gd name="T15" fmla="*/ 0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8" h="95">
                    <a:moveTo>
                      <a:pt x="743" y="0"/>
                    </a:moveTo>
                    <a:lnTo>
                      <a:pt x="18" y="0"/>
                    </a:lnTo>
                    <a:lnTo>
                      <a:pt x="0" y="0"/>
                    </a:lnTo>
                    <a:lnTo>
                      <a:pt x="0" y="95"/>
                    </a:lnTo>
                    <a:lnTo>
                      <a:pt x="938" y="95"/>
                    </a:lnTo>
                    <a:lnTo>
                      <a:pt x="938" y="95"/>
                    </a:lnTo>
                    <a:lnTo>
                      <a:pt x="743" y="95"/>
                    </a:lnTo>
                    <a:lnTo>
                      <a:pt x="743" y="0"/>
                    </a:lnTo>
                    <a:close/>
                  </a:path>
                </a:pathLst>
              </a:custGeom>
              <a:solidFill>
                <a:srgbClr val="F5FA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16" name="Freeform 1746">
                <a:extLst>
                  <a:ext uri="{FF2B5EF4-FFF2-40B4-BE49-F238E27FC236}">
                    <a16:creationId xmlns:a16="http://schemas.microsoft.com/office/drawing/2014/main" id="{2CF47142-251E-49D5-92F4-925B4E1DB9D5}"/>
                  </a:ext>
                </a:extLst>
              </p:cNvPr>
              <p:cNvSpPr>
                <a:spLocks/>
              </p:cNvSpPr>
              <p:nvPr/>
            </p:nvSpPr>
            <p:spPr bwMode="auto">
              <a:xfrm>
                <a:off x="6283325" y="3694113"/>
                <a:ext cx="1489075" cy="150813"/>
              </a:xfrm>
              <a:custGeom>
                <a:avLst/>
                <a:gdLst>
                  <a:gd name="T0" fmla="*/ 743 w 938"/>
                  <a:gd name="T1" fmla="*/ 0 h 95"/>
                  <a:gd name="T2" fmla="*/ 18 w 938"/>
                  <a:gd name="T3" fmla="*/ 0 h 95"/>
                  <a:gd name="T4" fmla="*/ 0 w 938"/>
                  <a:gd name="T5" fmla="*/ 0 h 95"/>
                  <a:gd name="T6" fmla="*/ 0 w 938"/>
                  <a:gd name="T7" fmla="*/ 95 h 95"/>
                  <a:gd name="T8" fmla="*/ 938 w 938"/>
                  <a:gd name="T9" fmla="*/ 95 h 95"/>
                  <a:gd name="T10" fmla="*/ 938 w 938"/>
                  <a:gd name="T11" fmla="*/ 95 h 95"/>
                  <a:gd name="T12" fmla="*/ 743 w 938"/>
                  <a:gd name="T13" fmla="*/ 95 h 95"/>
                  <a:gd name="T14" fmla="*/ 743 w 938"/>
                  <a:gd name="T15" fmla="*/ 0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8" h="95">
                    <a:moveTo>
                      <a:pt x="743" y="0"/>
                    </a:moveTo>
                    <a:lnTo>
                      <a:pt x="18" y="0"/>
                    </a:lnTo>
                    <a:lnTo>
                      <a:pt x="0" y="0"/>
                    </a:lnTo>
                    <a:lnTo>
                      <a:pt x="0" y="95"/>
                    </a:lnTo>
                    <a:lnTo>
                      <a:pt x="938" y="95"/>
                    </a:lnTo>
                    <a:lnTo>
                      <a:pt x="938" y="95"/>
                    </a:lnTo>
                    <a:lnTo>
                      <a:pt x="743" y="95"/>
                    </a:lnTo>
                    <a:lnTo>
                      <a:pt x="74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17" name="Freeform 1747">
                <a:extLst>
                  <a:ext uri="{FF2B5EF4-FFF2-40B4-BE49-F238E27FC236}">
                    <a16:creationId xmlns:a16="http://schemas.microsoft.com/office/drawing/2014/main" id="{2FAAB410-ABC8-4299-8F7B-934A6DB93540}"/>
                  </a:ext>
                </a:extLst>
              </p:cNvPr>
              <p:cNvSpPr>
                <a:spLocks/>
              </p:cNvSpPr>
              <p:nvPr/>
            </p:nvSpPr>
            <p:spPr bwMode="auto">
              <a:xfrm>
                <a:off x="6283325" y="4276726"/>
                <a:ext cx="1489075" cy="144463"/>
              </a:xfrm>
              <a:custGeom>
                <a:avLst/>
                <a:gdLst>
                  <a:gd name="T0" fmla="*/ 743 w 938"/>
                  <a:gd name="T1" fmla="*/ 0 h 91"/>
                  <a:gd name="T2" fmla="*/ 18 w 938"/>
                  <a:gd name="T3" fmla="*/ 0 h 91"/>
                  <a:gd name="T4" fmla="*/ 0 w 938"/>
                  <a:gd name="T5" fmla="*/ 0 h 91"/>
                  <a:gd name="T6" fmla="*/ 0 w 938"/>
                  <a:gd name="T7" fmla="*/ 91 h 91"/>
                  <a:gd name="T8" fmla="*/ 938 w 938"/>
                  <a:gd name="T9" fmla="*/ 91 h 91"/>
                  <a:gd name="T10" fmla="*/ 938 w 938"/>
                  <a:gd name="T11" fmla="*/ 91 h 91"/>
                  <a:gd name="T12" fmla="*/ 743 w 938"/>
                  <a:gd name="T13" fmla="*/ 91 h 91"/>
                  <a:gd name="T14" fmla="*/ 743 w 938"/>
                  <a:gd name="T15" fmla="*/ 0 h 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8" h="91">
                    <a:moveTo>
                      <a:pt x="743" y="0"/>
                    </a:moveTo>
                    <a:lnTo>
                      <a:pt x="18" y="0"/>
                    </a:lnTo>
                    <a:lnTo>
                      <a:pt x="0" y="0"/>
                    </a:lnTo>
                    <a:lnTo>
                      <a:pt x="0" y="91"/>
                    </a:lnTo>
                    <a:lnTo>
                      <a:pt x="938" y="91"/>
                    </a:lnTo>
                    <a:lnTo>
                      <a:pt x="938" y="91"/>
                    </a:lnTo>
                    <a:lnTo>
                      <a:pt x="743" y="91"/>
                    </a:lnTo>
                    <a:lnTo>
                      <a:pt x="743" y="0"/>
                    </a:lnTo>
                    <a:close/>
                  </a:path>
                </a:pathLst>
              </a:custGeom>
              <a:solidFill>
                <a:srgbClr val="F5FA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18" name="Freeform 1748">
                <a:extLst>
                  <a:ext uri="{FF2B5EF4-FFF2-40B4-BE49-F238E27FC236}">
                    <a16:creationId xmlns:a16="http://schemas.microsoft.com/office/drawing/2014/main" id="{8AA95F61-EC11-47B7-ABE3-CB0AAE9CB95B}"/>
                  </a:ext>
                </a:extLst>
              </p:cNvPr>
              <p:cNvSpPr>
                <a:spLocks/>
              </p:cNvSpPr>
              <p:nvPr/>
            </p:nvSpPr>
            <p:spPr bwMode="auto">
              <a:xfrm>
                <a:off x="6283325" y="4276726"/>
                <a:ext cx="1489075" cy="144463"/>
              </a:xfrm>
              <a:custGeom>
                <a:avLst/>
                <a:gdLst>
                  <a:gd name="T0" fmla="*/ 743 w 938"/>
                  <a:gd name="T1" fmla="*/ 0 h 91"/>
                  <a:gd name="T2" fmla="*/ 18 w 938"/>
                  <a:gd name="T3" fmla="*/ 0 h 91"/>
                  <a:gd name="T4" fmla="*/ 0 w 938"/>
                  <a:gd name="T5" fmla="*/ 0 h 91"/>
                  <a:gd name="T6" fmla="*/ 0 w 938"/>
                  <a:gd name="T7" fmla="*/ 91 h 91"/>
                  <a:gd name="T8" fmla="*/ 938 w 938"/>
                  <a:gd name="T9" fmla="*/ 91 h 91"/>
                  <a:gd name="T10" fmla="*/ 938 w 938"/>
                  <a:gd name="T11" fmla="*/ 91 h 91"/>
                  <a:gd name="T12" fmla="*/ 743 w 938"/>
                  <a:gd name="T13" fmla="*/ 91 h 91"/>
                  <a:gd name="T14" fmla="*/ 743 w 938"/>
                  <a:gd name="T15" fmla="*/ 0 h 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8" h="91">
                    <a:moveTo>
                      <a:pt x="743" y="0"/>
                    </a:moveTo>
                    <a:lnTo>
                      <a:pt x="18" y="0"/>
                    </a:lnTo>
                    <a:lnTo>
                      <a:pt x="0" y="0"/>
                    </a:lnTo>
                    <a:lnTo>
                      <a:pt x="0" y="91"/>
                    </a:lnTo>
                    <a:lnTo>
                      <a:pt x="938" y="91"/>
                    </a:lnTo>
                    <a:lnTo>
                      <a:pt x="938" y="91"/>
                    </a:lnTo>
                    <a:lnTo>
                      <a:pt x="743" y="91"/>
                    </a:lnTo>
                    <a:lnTo>
                      <a:pt x="74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19" name="Freeform 1749">
                <a:extLst>
                  <a:ext uri="{FF2B5EF4-FFF2-40B4-BE49-F238E27FC236}">
                    <a16:creationId xmlns:a16="http://schemas.microsoft.com/office/drawing/2014/main" id="{829216FB-055B-4454-8554-4C2219874BC3}"/>
                  </a:ext>
                </a:extLst>
              </p:cNvPr>
              <p:cNvSpPr>
                <a:spLocks/>
              </p:cNvSpPr>
              <p:nvPr/>
            </p:nvSpPr>
            <p:spPr bwMode="auto">
              <a:xfrm>
                <a:off x="6283325" y="4560888"/>
                <a:ext cx="1179513" cy="152400"/>
              </a:xfrm>
              <a:custGeom>
                <a:avLst/>
                <a:gdLst>
                  <a:gd name="T0" fmla="*/ 743 w 743"/>
                  <a:gd name="T1" fmla="*/ 0 h 96"/>
                  <a:gd name="T2" fmla="*/ 18 w 743"/>
                  <a:gd name="T3" fmla="*/ 0 h 96"/>
                  <a:gd name="T4" fmla="*/ 0 w 743"/>
                  <a:gd name="T5" fmla="*/ 0 h 96"/>
                  <a:gd name="T6" fmla="*/ 0 w 743"/>
                  <a:gd name="T7" fmla="*/ 96 h 96"/>
                  <a:gd name="T8" fmla="*/ 401 w 743"/>
                  <a:gd name="T9" fmla="*/ 96 h 96"/>
                  <a:gd name="T10" fmla="*/ 401 w 743"/>
                  <a:gd name="T11" fmla="*/ 81 h 96"/>
                  <a:gd name="T12" fmla="*/ 699 w 743"/>
                  <a:gd name="T13" fmla="*/ 81 h 96"/>
                  <a:gd name="T14" fmla="*/ 699 w 743"/>
                  <a:gd name="T15" fmla="*/ 96 h 96"/>
                  <a:gd name="T16" fmla="*/ 699 w 743"/>
                  <a:gd name="T17" fmla="*/ 81 h 96"/>
                  <a:gd name="T18" fmla="*/ 743 w 743"/>
                  <a:gd name="T19" fmla="*/ 81 h 96"/>
                  <a:gd name="T20" fmla="*/ 743 w 743"/>
                  <a:gd name="T21"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3" h="96">
                    <a:moveTo>
                      <a:pt x="743" y="0"/>
                    </a:moveTo>
                    <a:lnTo>
                      <a:pt x="18" y="0"/>
                    </a:lnTo>
                    <a:lnTo>
                      <a:pt x="0" y="0"/>
                    </a:lnTo>
                    <a:lnTo>
                      <a:pt x="0" y="96"/>
                    </a:lnTo>
                    <a:lnTo>
                      <a:pt x="401" y="96"/>
                    </a:lnTo>
                    <a:lnTo>
                      <a:pt x="401" y="81"/>
                    </a:lnTo>
                    <a:lnTo>
                      <a:pt x="699" y="81"/>
                    </a:lnTo>
                    <a:lnTo>
                      <a:pt x="699" y="96"/>
                    </a:lnTo>
                    <a:lnTo>
                      <a:pt x="699" y="81"/>
                    </a:lnTo>
                    <a:lnTo>
                      <a:pt x="743" y="81"/>
                    </a:lnTo>
                    <a:lnTo>
                      <a:pt x="743" y="0"/>
                    </a:lnTo>
                    <a:close/>
                  </a:path>
                </a:pathLst>
              </a:custGeom>
              <a:solidFill>
                <a:srgbClr val="F5FA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20" name="Freeform 1750">
                <a:extLst>
                  <a:ext uri="{FF2B5EF4-FFF2-40B4-BE49-F238E27FC236}">
                    <a16:creationId xmlns:a16="http://schemas.microsoft.com/office/drawing/2014/main" id="{FE1B6215-B3BD-4A32-8E13-5F00FF70D571}"/>
                  </a:ext>
                </a:extLst>
              </p:cNvPr>
              <p:cNvSpPr>
                <a:spLocks/>
              </p:cNvSpPr>
              <p:nvPr/>
            </p:nvSpPr>
            <p:spPr bwMode="auto">
              <a:xfrm>
                <a:off x="6283325" y="4560888"/>
                <a:ext cx="1179513" cy="152400"/>
              </a:xfrm>
              <a:custGeom>
                <a:avLst/>
                <a:gdLst>
                  <a:gd name="T0" fmla="*/ 743 w 743"/>
                  <a:gd name="T1" fmla="*/ 0 h 96"/>
                  <a:gd name="T2" fmla="*/ 18 w 743"/>
                  <a:gd name="T3" fmla="*/ 0 h 96"/>
                  <a:gd name="T4" fmla="*/ 0 w 743"/>
                  <a:gd name="T5" fmla="*/ 0 h 96"/>
                  <a:gd name="T6" fmla="*/ 0 w 743"/>
                  <a:gd name="T7" fmla="*/ 96 h 96"/>
                  <a:gd name="T8" fmla="*/ 401 w 743"/>
                  <a:gd name="T9" fmla="*/ 96 h 96"/>
                  <a:gd name="T10" fmla="*/ 401 w 743"/>
                  <a:gd name="T11" fmla="*/ 81 h 96"/>
                  <a:gd name="T12" fmla="*/ 699 w 743"/>
                  <a:gd name="T13" fmla="*/ 81 h 96"/>
                  <a:gd name="T14" fmla="*/ 699 w 743"/>
                  <a:gd name="T15" fmla="*/ 96 h 96"/>
                  <a:gd name="T16" fmla="*/ 699 w 743"/>
                  <a:gd name="T17" fmla="*/ 81 h 96"/>
                  <a:gd name="T18" fmla="*/ 743 w 743"/>
                  <a:gd name="T19" fmla="*/ 81 h 96"/>
                  <a:gd name="T20" fmla="*/ 743 w 743"/>
                  <a:gd name="T21"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3" h="96">
                    <a:moveTo>
                      <a:pt x="743" y="0"/>
                    </a:moveTo>
                    <a:lnTo>
                      <a:pt x="18" y="0"/>
                    </a:lnTo>
                    <a:lnTo>
                      <a:pt x="0" y="0"/>
                    </a:lnTo>
                    <a:lnTo>
                      <a:pt x="0" y="96"/>
                    </a:lnTo>
                    <a:lnTo>
                      <a:pt x="401" y="96"/>
                    </a:lnTo>
                    <a:lnTo>
                      <a:pt x="401" y="81"/>
                    </a:lnTo>
                    <a:lnTo>
                      <a:pt x="699" y="81"/>
                    </a:lnTo>
                    <a:lnTo>
                      <a:pt x="699" y="96"/>
                    </a:lnTo>
                    <a:lnTo>
                      <a:pt x="699" y="81"/>
                    </a:lnTo>
                    <a:lnTo>
                      <a:pt x="743" y="81"/>
                    </a:lnTo>
                    <a:lnTo>
                      <a:pt x="74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21" name="Freeform 1751">
                <a:extLst>
                  <a:ext uri="{FF2B5EF4-FFF2-40B4-BE49-F238E27FC236}">
                    <a16:creationId xmlns:a16="http://schemas.microsoft.com/office/drawing/2014/main" id="{83F1538F-F663-4B30-BCA3-9828D77B9437}"/>
                  </a:ext>
                </a:extLst>
              </p:cNvPr>
              <p:cNvSpPr>
                <a:spLocks/>
              </p:cNvSpPr>
              <p:nvPr/>
            </p:nvSpPr>
            <p:spPr bwMode="auto">
              <a:xfrm>
                <a:off x="6283325" y="2825751"/>
                <a:ext cx="1500188" cy="152400"/>
              </a:xfrm>
              <a:custGeom>
                <a:avLst/>
                <a:gdLst>
                  <a:gd name="T0" fmla="*/ 743 w 945"/>
                  <a:gd name="T1" fmla="*/ 0 h 96"/>
                  <a:gd name="T2" fmla="*/ 18 w 945"/>
                  <a:gd name="T3" fmla="*/ 0 h 96"/>
                  <a:gd name="T4" fmla="*/ 0 w 945"/>
                  <a:gd name="T5" fmla="*/ 0 h 96"/>
                  <a:gd name="T6" fmla="*/ 0 w 945"/>
                  <a:gd name="T7" fmla="*/ 96 h 96"/>
                  <a:gd name="T8" fmla="*/ 945 w 945"/>
                  <a:gd name="T9" fmla="*/ 96 h 96"/>
                  <a:gd name="T10" fmla="*/ 743 w 945"/>
                  <a:gd name="T11" fmla="*/ 96 h 96"/>
                  <a:gd name="T12" fmla="*/ 743 w 945"/>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945" h="96">
                    <a:moveTo>
                      <a:pt x="743" y="0"/>
                    </a:moveTo>
                    <a:lnTo>
                      <a:pt x="18" y="0"/>
                    </a:lnTo>
                    <a:lnTo>
                      <a:pt x="0" y="0"/>
                    </a:lnTo>
                    <a:lnTo>
                      <a:pt x="0" y="96"/>
                    </a:lnTo>
                    <a:lnTo>
                      <a:pt x="945" y="96"/>
                    </a:lnTo>
                    <a:lnTo>
                      <a:pt x="743" y="96"/>
                    </a:lnTo>
                    <a:lnTo>
                      <a:pt x="743" y="0"/>
                    </a:lnTo>
                    <a:close/>
                  </a:path>
                </a:pathLst>
              </a:custGeom>
              <a:solidFill>
                <a:srgbClr val="F5FA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22" name="Freeform 1752">
                <a:extLst>
                  <a:ext uri="{FF2B5EF4-FFF2-40B4-BE49-F238E27FC236}">
                    <a16:creationId xmlns:a16="http://schemas.microsoft.com/office/drawing/2014/main" id="{358F134E-64DE-4660-BB31-BFFAF219ECFA}"/>
                  </a:ext>
                </a:extLst>
              </p:cNvPr>
              <p:cNvSpPr>
                <a:spLocks/>
              </p:cNvSpPr>
              <p:nvPr/>
            </p:nvSpPr>
            <p:spPr bwMode="auto">
              <a:xfrm>
                <a:off x="6283325" y="2825751"/>
                <a:ext cx="1500188" cy="152400"/>
              </a:xfrm>
              <a:custGeom>
                <a:avLst/>
                <a:gdLst>
                  <a:gd name="T0" fmla="*/ 743 w 945"/>
                  <a:gd name="T1" fmla="*/ 0 h 96"/>
                  <a:gd name="T2" fmla="*/ 18 w 945"/>
                  <a:gd name="T3" fmla="*/ 0 h 96"/>
                  <a:gd name="T4" fmla="*/ 0 w 945"/>
                  <a:gd name="T5" fmla="*/ 0 h 96"/>
                  <a:gd name="T6" fmla="*/ 0 w 945"/>
                  <a:gd name="T7" fmla="*/ 96 h 96"/>
                  <a:gd name="T8" fmla="*/ 945 w 945"/>
                  <a:gd name="T9" fmla="*/ 96 h 96"/>
                  <a:gd name="T10" fmla="*/ 743 w 945"/>
                  <a:gd name="T11" fmla="*/ 96 h 96"/>
                  <a:gd name="T12" fmla="*/ 743 w 945"/>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945" h="96">
                    <a:moveTo>
                      <a:pt x="743" y="0"/>
                    </a:moveTo>
                    <a:lnTo>
                      <a:pt x="18" y="0"/>
                    </a:lnTo>
                    <a:lnTo>
                      <a:pt x="0" y="0"/>
                    </a:lnTo>
                    <a:lnTo>
                      <a:pt x="0" y="96"/>
                    </a:lnTo>
                    <a:lnTo>
                      <a:pt x="945" y="96"/>
                    </a:lnTo>
                    <a:lnTo>
                      <a:pt x="743" y="96"/>
                    </a:lnTo>
                    <a:lnTo>
                      <a:pt x="74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23" name="Freeform 1753">
                <a:extLst>
                  <a:ext uri="{FF2B5EF4-FFF2-40B4-BE49-F238E27FC236}">
                    <a16:creationId xmlns:a16="http://schemas.microsoft.com/office/drawing/2014/main" id="{1B7B7BE7-BF9B-40C6-8E50-26FB003CB263}"/>
                  </a:ext>
                </a:extLst>
              </p:cNvPr>
              <p:cNvSpPr>
                <a:spLocks/>
              </p:cNvSpPr>
              <p:nvPr/>
            </p:nvSpPr>
            <p:spPr bwMode="auto">
              <a:xfrm>
                <a:off x="6283325" y="3408363"/>
                <a:ext cx="1519238" cy="146050"/>
              </a:xfrm>
              <a:custGeom>
                <a:avLst/>
                <a:gdLst>
                  <a:gd name="T0" fmla="*/ 743 w 957"/>
                  <a:gd name="T1" fmla="*/ 0 h 92"/>
                  <a:gd name="T2" fmla="*/ 18 w 957"/>
                  <a:gd name="T3" fmla="*/ 0 h 92"/>
                  <a:gd name="T4" fmla="*/ 0 w 957"/>
                  <a:gd name="T5" fmla="*/ 0 h 92"/>
                  <a:gd name="T6" fmla="*/ 0 w 957"/>
                  <a:gd name="T7" fmla="*/ 92 h 92"/>
                  <a:gd name="T8" fmla="*/ 957 w 957"/>
                  <a:gd name="T9" fmla="*/ 92 h 92"/>
                  <a:gd name="T10" fmla="*/ 743 w 957"/>
                  <a:gd name="T11" fmla="*/ 92 h 92"/>
                  <a:gd name="T12" fmla="*/ 743 w 957"/>
                  <a:gd name="T13" fmla="*/ 0 h 92"/>
                </a:gdLst>
                <a:ahLst/>
                <a:cxnLst>
                  <a:cxn ang="0">
                    <a:pos x="T0" y="T1"/>
                  </a:cxn>
                  <a:cxn ang="0">
                    <a:pos x="T2" y="T3"/>
                  </a:cxn>
                  <a:cxn ang="0">
                    <a:pos x="T4" y="T5"/>
                  </a:cxn>
                  <a:cxn ang="0">
                    <a:pos x="T6" y="T7"/>
                  </a:cxn>
                  <a:cxn ang="0">
                    <a:pos x="T8" y="T9"/>
                  </a:cxn>
                  <a:cxn ang="0">
                    <a:pos x="T10" y="T11"/>
                  </a:cxn>
                  <a:cxn ang="0">
                    <a:pos x="T12" y="T13"/>
                  </a:cxn>
                </a:cxnLst>
                <a:rect l="0" t="0" r="r" b="b"/>
                <a:pathLst>
                  <a:path w="957" h="92">
                    <a:moveTo>
                      <a:pt x="743" y="0"/>
                    </a:moveTo>
                    <a:lnTo>
                      <a:pt x="18" y="0"/>
                    </a:lnTo>
                    <a:lnTo>
                      <a:pt x="0" y="0"/>
                    </a:lnTo>
                    <a:lnTo>
                      <a:pt x="0" y="92"/>
                    </a:lnTo>
                    <a:lnTo>
                      <a:pt x="957" y="92"/>
                    </a:lnTo>
                    <a:lnTo>
                      <a:pt x="743" y="92"/>
                    </a:lnTo>
                    <a:lnTo>
                      <a:pt x="743" y="0"/>
                    </a:lnTo>
                    <a:close/>
                  </a:path>
                </a:pathLst>
              </a:custGeom>
              <a:solidFill>
                <a:srgbClr val="F5FA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24" name="Freeform 1754">
                <a:extLst>
                  <a:ext uri="{FF2B5EF4-FFF2-40B4-BE49-F238E27FC236}">
                    <a16:creationId xmlns:a16="http://schemas.microsoft.com/office/drawing/2014/main" id="{F5D641F0-F6B8-4AC5-A3AC-B10A52608524}"/>
                  </a:ext>
                </a:extLst>
              </p:cNvPr>
              <p:cNvSpPr>
                <a:spLocks/>
              </p:cNvSpPr>
              <p:nvPr/>
            </p:nvSpPr>
            <p:spPr bwMode="auto">
              <a:xfrm>
                <a:off x="6283325" y="3408363"/>
                <a:ext cx="1519238" cy="146050"/>
              </a:xfrm>
              <a:custGeom>
                <a:avLst/>
                <a:gdLst>
                  <a:gd name="T0" fmla="*/ 743 w 957"/>
                  <a:gd name="T1" fmla="*/ 0 h 92"/>
                  <a:gd name="T2" fmla="*/ 18 w 957"/>
                  <a:gd name="T3" fmla="*/ 0 h 92"/>
                  <a:gd name="T4" fmla="*/ 0 w 957"/>
                  <a:gd name="T5" fmla="*/ 0 h 92"/>
                  <a:gd name="T6" fmla="*/ 0 w 957"/>
                  <a:gd name="T7" fmla="*/ 92 h 92"/>
                  <a:gd name="T8" fmla="*/ 957 w 957"/>
                  <a:gd name="T9" fmla="*/ 92 h 92"/>
                  <a:gd name="T10" fmla="*/ 743 w 957"/>
                  <a:gd name="T11" fmla="*/ 92 h 92"/>
                  <a:gd name="T12" fmla="*/ 743 w 957"/>
                  <a:gd name="T13" fmla="*/ 0 h 92"/>
                </a:gdLst>
                <a:ahLst/>
                <a:cxnLst>
                  <a:cxn ang="0">
                    <a:pos x="T0" y="T1"/>
                  </a:cxn>
                  <a:cxn ang="0">
                    <a:pos x="T2" y="T3"/>
                  </a:cxn>
                  <a:cxn ang="0">
                    <a:pos x="T4" y="T5"/>
                  </a:cxn>
                  <a:cxn ang="0">
                    <a:pos x="T6" y="T7"/>
                  </a:cxn>
                  <a:cxn ang="0">
                    <a:pos x="T8" y="T9"/>
                  </a:cxn>
                  <a:cxn ang="0">
                    <a:pos x="T10" y="T11"/>
                  </a:cxn>
                  <a:cxn ang="0">
                    <a:pos x="T12" y="T13"/>
                  </a:cxn>
                </a:cxnLst>
                <a:rect l="0" t="0" r="r" b="b"/>
                <a:pathLst>
                  <a:path w="957" h="92">
                    <a:moveTo>
                      <a:pt x="743" y="0"/>
                    </a:moveTo>
                    <a:lnTo>
                      <a:pt x="18" y="0"/>
                    </a:lnTo>
                    <a:lnTo>
                      <a:pt x="0" y="0"/>
                    </a:lnTo>
                    <a:lnTo>
                      <a:pt x="0" y="92"/>
                    </a:lnTo>
                    <a:lnTo>
                      <a:pt x="957" y="92"/>
                    </a:lnTo>
                    <a:lnTo>
                      <a:pt x="743" y="92"/>
                    </a:lnTo>
                    <a:lnTo>
                      <a:pt x="74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25" name="Freeform 1755">
                <a:extLst>
                  <a:ext uri="{FF2B5EF4-FFF2-40B4-BE49-F238E27FC236}">
                    <a16:creationId xmlns:a16="http://schemas.microsoft.com/office/drawing/2014/main" id="{A3BFABBF-5001-4DF6-B2E6-D8BE7043D133}"/>
                  </a:ext>
                </a:extLst>
              </p:cNvPr>
              <p:cNvSpPr>
                <a:spLocks noEditPoints="1"/>
              </p:cNvSpPr>
              <p:nvPr/>
            </p:nvSpPr>
            <p:spPr bwMode="auto">
              <a:xfrm>
                <a:off x="6283325" y="4852988"/>
                <a:ext cx="636588" cy="395288"/>
              </a:xfrm>
              <a:custGeom>
                <a:avLst/>
                <a:gdLst>
                  <a:gd name="T0" fmla="*/ 401 w 401"/>
                  <a:gd name="T1" fmla="*/ 114 h 249"/>
                  <a:gd name="T2" fmla="*/ 390 w 401"/>
                  <a:gd name="T3" fmla="*/ 114 h 249"/>
                  <a:gd name="T4" fmla="*/ 390 w 401"/>
                  <a:gd name="T5" fmla="*/ 187 h 249"/>
                  <a:gd name="T6" fmla="*/ 401 w 401"/>
                  <a:gd name="T7" fmla="*/ 187 h 249"/>
                  <a:gd name="T8" fmla="*/ 401 w 401"/>
                  <a:gd name="T9" fmla="*/ 114 h 249"/>
                  <a:gd name="T10" fmla="*/ 401 w 401"/>
                  <a:gd name="T11" fmla="*/ 0 h 249"/>
                  <a:gd name="T12" fmla="*/ 18 w 401"/>
                  <a:gd name="T13" fmla="*/ 0 h 249"/>
                  <a:gd name="T14" fmla="*/ 0 w 401"/>
                  <a:gd name="T15" fmla="*/ 0 h 249"/>
                  <a:gd name="T16" fmla="*/ 0 w 401"/>
                  <a:gd name="T17" fmla="*/ 249 h 249"/>
                  <a:gd name="T18" fmla="*/ 51 w 401"/>
                  <a:gd name="T19" fmla="*/ 249 h 249"/>
                  <a:gd name="T20" fmla="*/ 51 w 401"/>
                  <a:gd name="T21" fmla="*/ 187 h 249"/>
                  <a:gd name="T22" fmla="*/ 338 w 401"/>
                  <a:gd name="T23" fmla="*/ 187 h 249"/>
                  <a:gd name="T24" fmla="*/ 338 w 401"/>
                  <a:gd name="T25" fmla="*/ 114 h 249"/>
                  <a:gd name="T26" fmla="*/ 324 w 401"/>
                  <a:gd name="T27" fmla="*/ 114 h 249"/>
                  <a:gd name="T28" fmla="*/ 324 w 401"/>
                  <a:gd name="T29" fmla="*/ 77 h 249"/>
                  <a:gd name="T30" fmla="*/ 401 w 401"/>
                  <a:gd name="T31" fmla="*/ 77 h 249"/>
                  <a:gd name="T32" fmla="*/ 401 w 401"/>
                  <a:gd name="T33" fmla="*/ 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1" h="249">
                    <a:moveTo>
                      <a:pt x="401" y="114"/>
                    </a:moveTo>
                    <a:lnTo>
                      <a:pt x="390" y="114"/>
                    </a:lnTo>
                    <a:lnTo>
                      <a:pt x="390" y="187"/>
                    </a:lnTo>
                    <a:lnTo>
                      <a:pt x="401" y="187"/>
                    </a:lnTo>
                    <a:lnTo>
                      <a:pt x="401" y="114"/>
                    </a:lnTo>
                    <a:close/>
                    <a:moveTo>
                      <a:pt x="401" y="0"/>
                    </a:moveTo>
                    <a:lnTo>
                      <a:pt x="18" y="0"/>
                    </a:lnTo>
                    <a:lnTo>
                      <a:pt x="0" y="0"/>
                    </a:lnTo>
                    <a:lnTo>
                      <a:pt x="0" y="249"/>
                    </a:lnTo>
                    <a:lnTo>
                      <a:pt x="51" y="249"/>
                    </a:lnTo>
                    <a:lnTo>
                      <a:pt x="51" y="187"/>
                    </a:lnTo>
                    <a:lnTo>
                      <a:pt x="338" y="187"/>
                    </a:lnTo>
                    <a:lnTo>
                      <a:pt x="338" y="114"/>
                    </a:lnTo>
                    <a:lnTo>
                      <a:pt x="324" y="114"/>
                    </a:lnTo>
                    <a:lnTo>
                      <a:pt x="324" y="77"/>
                    </a:lnTo>
                    <a:lnTo>
                      <a:pt x="401" y="77"/>
                    </a:lnTo>
                    <a:lnTo>
                      <a:pt x="401" y="0"/>
                    </a:lnTo>
                    <a:close/>
                  </a:path>
                </a:pathLst>
              </a:custGeom>
              <a:solidFill>
                <a:srgbClr val="EDF0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26" name="Freeform 1756">
                <a:extLst>
                  <a:ext uri="{FF2B5EF4-FFF2-40B4-BE49-F238E27FC236}">
                    <a16:creationId xmlns:a16="http://schemas.microsoft.com/office/drawing/2014/main" id="{0D7FC55A-B3A0-472B-8D53-FFB5E5F1EC89}"/>
                  </a:ext>
                </a:extLst>
              </p:cNvPr>
              <p:cNvSpPr>
                <a:spLocks noEditPoints="1"/>
              </p:cNvSpPr>
              <p:nvPr/>
            </p:nvSpPr>
            <p:spPr bwMode="auto">
              <a:xfrm>
                <a:off x="6283325" y="4852988"/>
                <a:ext cx="636588" cy="395288"/>
              </a:xfrm>
              <a:custGeom>
                <a:avLst/>
                <a:gdLst>
                  <a:gd name="T0" fmla="*/ 401 w 401"/>
                  <a:gd name="T1" fmla="*/ 114 h 249"/>
                  <a:gd name="T2" fmla="*/ 390 w 401"/>
                  <a:gd name="T3" fmla="*/ 114 h 249"/>
                  <a:gd name="T4" fmla="*/ 390 w 401"/>
                  <a:gd name="T5" fmla="*/ 187 h 249"/>
                  <a:gd name="T6" fmla="*/ 401 w 401"/>
                  <a:gd name="T7" fmla="*/ 187 h 249"/>
                  <a:gd name="T8" fmla="*/ 401 w 401"/>
                  <a:gd name="T9" fmla="*/ 114 h 249"/>
                  <a:gd name="T10" fmla="*/ 401 w 401"/>
                  <a:gd name="T11" fmla="*/ 0 h 249"/>
                  <a:gd name="T12" fmla="*/ 18 w 401"/>
                  <a:gd name="T13" fmla="*/ 0 h 249"/>
                  <a:gd name="T14" fmla="*/ 0 w 401"/>
                  <a:gd name="T15" fmla="*/ 0 h 249"/>
                  <a:gd name="T16" fmla="*/ 0 w 401"/>
                  <a:gd name="T17" fmla="*/ 249 h 249"/>
                  <a:gd name="T18" fmla="*/ 51 w 401"/>
                  <a:gd name="T19" fmla="*/ 249 h 249"/>
                  <a:gd name="T20" fmla="*/ 51 w 401"/>
                  <a:gd name="T21" fmla="*/ 187 h 249"/>
                  <a:gd name="T22" fmla="*/ 338 w 401"/>
                  <a:gd name="T23" fmla="*/ 187 h 249"/>
                  <a:gd name="T24" fmla="*/ 338 w 401"/>
                  <a:gd name="T25" fmla="*/ 114 h 249"/>
                  <a:gd name="T26" fmla="*/ 324 w 401"/>
                  <a:gd name="T27" fmla="*/ 114 h 249"/>
                  <a:gd name="T28" fmla="*/ 324 w 401"/>
                  <a:gd name="T29" fmla="*/ 77 h 249"/>
                  <a:gd name="T30" fmla="*/ 401 w 401"/>
                  <a:gd name="T31" fmla="*/ 77 h 249"/>
                  <a:gd name="T32" fmla="*/ 401 w 401"/>
                  <a:gd name="T33" fmla="*/ 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1" h="249">
                    <a:moveTo>
                      <a:pt x="401" y="114"/>
                    </a:moveTo>
                    <a:lnTo>
                      <a:pt x="390" y="114"/>
                    </a:lnTo>
                    <a:lnTo>
                      <a:pt x="390" y="187"/>
                    </a:lnTo>
                    <a:lnTo>
                      <a:pt x="401" y="187"/>
                    </a:lnTo>
                    <a:lnTo>
                      <a:pt x="401" y="114"/>
                    </a:lnTo>
                    <a:moveTo>
                      <a:pt x="401" y="0"/>
                    </a:moveTo>
                    <a:lnTo>
                      <a:pt x="18" y="0"/>
                    </a:lnTo>
                    <a:lnTo>
                      <a:pt x="0" y="0"/>
                    </a:lnTo>
                    <a:lnTo>
                      <a:pt x="0" y="249"/>
                    </a:lnTo>
                    <a:lnTo>
                      <a:pt x="51" y="249"/>
                    </a:lnTo>
                    <a:lnTo>
                      <a:pt x="51" y="187"/>
                    </a:lnTo>
                    <a:lnTo>
                      <a:pt x="338" y="187"/>
                    </a:lnTo>
                    <a:lnTo>
                      <a:pt x="338" y="114"/>
                    </a:lnTo>
                    <a:lnTo>
                      <a:pt x="324" y="114"/>
                    </a:lnTo>
                    <a:lnTo>
                      <a:pt x="324" y="77"/>
                    </a:lnTo>
                    <a:lnTo>
                      <a:pt x="401" y="77"/>
                    </a:lnTo>
                    <a:lnTo>
                      <a:pt x="40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27" name="Freeform 1757">
                <a:extLst>
                  <a:ext uri="{FF2B5EF4-FFF2-40B4-BE49-F238E27FC236}">
                    <a16:creationId xmlns:a16="http://schemas.microsoft.com/office/drawing/2014/main" id="{12F304FA-5112-4573-82D8-AAE4C169247F}"/>
                  </a:ext>
                </a:extLst>
              </p:cNvPr>
              <p:cNvSpPr>
                <a:spLocks/>
              </p:cNvSpPr>
              <p:nvPr/>
            </p:nvSpPr>
            <p:spPr bwMode="auto">
              <a:xfrm>
                <a:off x="6283325" y="3117851"/>
                <a:ext cx="1401763" cy="144463"/>
              </a:xfrm>
              <a:custGeom>
                <a:avLst/>
                <a:gdLst>
                  <a:gd name="T0" fmla="*/ 743 w 883"/>
                  <a:gd name="T1" fmla="*/ 0 h 91"/>
                  <a:gd name="T2" fmla="*/ 18 w 883"/>
                  <a:gd name="T3" fmla="*/ 0 h 91"/>
                  <a:gd name="T4" fmla="*/ 0 w 883"/>
                  <a:gd name="T5" fmla="*/ 0 h 91"/>
                  <a:gd name="T6" fmla="*/ 0 w 883"/>
                  <a:gd name="T7" fmla="*/ 91 h 91"/>
                  <a:gd name="T8" fmla="*/ 883 w 883"/>
                  <a:gd name="T9" fmla="*/ 91 h 91"/>
                  <a:gd name="T10" fmla="*/ 883 w 883"/>
                  <a:gd name="T11" fmla="*/ 91 h 91"/>
                  <a:gd name="T12" fmla="*/ 743 w 883"/>
                  <a:gd name="T13" fmla="*/ 91 h 91"/>
                  <a:gd name="T14" fmla="*/ 743 w 883"/>
                  <a:gd name="T15" fmla="*/ 0 h 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3" h="91">
                    <a:moveTo>
                      <a:pt x="743" y="0"/>
                    </a:moveTo>
                    <a:lnTo>
                      <a:pt x="18" y="0"/>
                    </a:lnTo>
                    <a:lnTo>
                      <a:pt x="0" y="0"/>
                    </a:lnTo>
                    <a:lnTo>
                      <a:pt x="0" y="91"/>
                    </a:lnTo>
                    <a:lnTo>
                      <a:pt x="883" y="91"/>
                    </a:lnTo>
                    <a:lnTo>
                      <a:pt x="883" y="91"/>
                    </a:lnTo>
                    <a:lnTo>
                      <a:pt x="743" y="91"/>
                    </a:lnTo>
                    <a:lnTo>
                      <a:pt x="743" y="0"/>
                    </a:lnTo>
                    <a:close/>
                  </a:path>
                </a:pathLst>
              </a:custGeom>
              <a:solidFill>
                <a:srgbClr val="F5FA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28" name="Freeform 1758">
                <a:extLst>
                  <a:ext uri="{FF2B5EF4-FFF2-40B4-BE49-F238E27FC236}">
                    <a16:creationId xmlns:a16="http://schemas.microsoft.com/office/drawing/2014/main" id="{9E075FEF-72F7-4253-8C75-3ED6ECD5F65B}"/>
                  </a:ext>
                </a:extLst>
              </p:cNvPr>
              <p:cNvSpPr>
                <a:spLocks/>
              </p:cNvSpPr>
              <p:nvPr/>
            </p:nvSpPr>
            <p:spPr bwMode="auto">
              <a:xfrm>
                <a:off x="6283325" y="3117851"/>
                <a:ext cx="1401763" cy="144463"/>
              </a:xfrm>
              <a:custGeom>
                <a:avLst/>
                <a:gdLst>
                  <a:gd name="T0" fmla="*/ 743 w 883"/>
                  <a:gd name="T1" fmla="*/ 0 h 91"/>
                  <a:gd name="T2" fmla="*/ 18 w 883"/>
                  <a:gd name="T3" fmla="*/ 0 h 91"/>
                  <a:gd name="T4" fmla="*/ 0 w 883"/>
                  <a:gd name="T5" fmla="*/ 0 h 91"/>
                  <a:gd name="T6" fmla="*/ 0 w 883"/>
                  <a:gd name="T7" fmla="*/ 91 h 91"/>
                  <a:gd name="T8" fmla="*/ 883 w 883"/>
                  <a:gd name="T9" fmla="*/ 91 h 91"/>
                  <a:gd name="T10" fmla="*/ 883 w 883"/>
                  <a:gd name="T11" fmla="*/ 91 h 91"/>
                  <a:gd name="T12" fmla="*/ 743 w 883"/>
                  <a:gd name="T13" fmla="*/ 91 h 91"/>
                  <a:gd name="T14" fmla="*/ 743 w 883"/>
                  <a:gd name="T15" fmla="*/ 0 h 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3" h="91">
                    <a:moveTo>
                      <a:pt x="743" y="0"/>
                    </a:moveTo>
                    <a:lnTo>
                      <a:pt x="18" y="0"/>
                    </a:lnTo>
                    <a:lnTo>
                      <a:pt x="0" y="0"/>
                    </a:lnTo>
                    <a:lnTo>
                      <a:pt x="0" y="91"/>
                    </a:lnTo>
                    <a:lnTo>
                      <a:pt x="883" y="91"/>
                    </a:lnTo>
                    <a:lnTo>
                      <a:pt x="883" y="91"/>
                    </a:lnTo>
                    <a:lnTo>
                      <a:pt x="743" y="91"/>
                    </a:lnTo>
                    <a:lnTo>
                      <a:pt x="74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29" name="Freeform 1759">
                <a:extLst>
                  <a:ext uri="{FF2B5EF4-FFF2-40B4-BE49-F238E27FC236}">
                    <a16:creationId xmlns:a16="http://schemas.microsoft.com/office/drawing/2014/main" id="{09B2CB88-5E01-48E2-A646-58A949EE55F4}"/>
                  </a:ext>
                </a:extLst>
              </p:cNvPr>
              <p:cNvSpPr>
                <a:spLocks/>
              </p:cNvSpPr>
              <p:nvPr/>
            </p:nvSpPr>
            <p:spPr bwMode="auto">
              <a:xfrm>
                <a:off x="7462838" y="4560888"/>
                <a:ext cx="309563" cy="152400"/>
              </a:xfrm>
              <a:custGeom>
                <a:avLst/>
                <a:gdLst>
                  <a:gd name="T0" fmla="*/ 53 w 53"/>
                  <a:gd name="T1" fmla="*/ 0 h 26"/>
                  <a:gd name="T2" fmla="*/ 0 w 53"/>
                  <a:gd name="T3" fmla="*/ 0 h 26"/>
                  <a:gd name="T4" fmla="*/ 0 w 53"/>
                  <a:gd name="T5" fmla="*/ 22 h 26"/>
                  <a:gd name="T6" fmla="*/ 41 w 53"/>
                  <a:gd name="T7" fmla="*/ 22 h 26"/>
                  <a:gd name="T8" fmla="*/ 41 w 53"/>
                  <a:gd name="T9" fmla="*/ 26 h 26"/>
                  <a:gd name="T10" fmla="*/ 53 w 53"/>
                  <a:gd name="T11" fmla="*/ 26 h 26"/>
                  <a:gd name="T12" fmla="*/ 53 w 5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53" h="26">
                    <a:moveTo>
                      <a:pt x="53" y="0"/>
                    </a:moveTo>
                    <a:cubicBezTo>
                      <a:pt x="0" y="0"/>
                      <a:pt x="0" y="0"/>
                      <a:pt x="0" y="0"/>
                    </a:cubicBezTo>
                    <a:cubicBezTo>
                      <a:pt x="0" y="22"/>
                      <a:pt x="0" y="22"/>
                      <a:pt x="0" y="22"/>
                    </a:cubicBezTo>
                    <a:cubicBezTo>
                      <a:pt x="41" y="22"/>
                      <a:pt x="41" y="22"/>
                      <a:pt x="41" y="22"/>
                    </a:cubicBezTo>
                    <a:cubicBezTo>
                      <a:pt x="41" y="26"/>
                      <a:pt x="41" y="26"/>
                      <a:pt x="41" y="26"/>
                    </a:cubicBezTo>
                    <a:cubicBezTo>
                      <a:pt x="53" y="26"/>
                      <a:pt x="53" y="26"/>
                      <a:pt x="53" y="26"/>
                    </a:cubicBezTo>
                    <a:cubicBezTo>
                      <a:pt x="53" y="18"/>
                      <a:pt x="53" y="9"/>
                      <a:pt x="53" y="0"/>
                    </a:cubicBezTo>
                  </a:path>
                </a:pathLst>
              </a:custGeom>
              <a:solidFill>
                <a:srgbClr val="E1E8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30" name="Freeform 1760">
                <a:extLst>
                  <a:ext uri="{FF2B5EF4-FFF2-40B4-BE49-F238E27FC236}">
                    <a16:creationId xmlns:a16="http://schemas.microsoft.com/office/drawing/2014/main" id="{764A527D-DC82-4DA1-A972-AF748C1086C1}"/>
                  </a:ext>
                </a:extLst>
              </p:cNvPr>
              <p:cNvSpPr>
                <a:spLocks/>
              </p:cNvSpPr>
              <p:nvPr/>
            </p:nvSpPr>
            <p:spPr bwMode="auto">
              <a:xfrm>
                <a:off x="7462838" y="2517776"/>
                <a:ext cx="339725" cy="168275"/>
              </a:xfrm>
              <a:custGeom>
                <a:avLst/>
                <a:gdLst>
                  <a:gd name="T0" fmla="*/ 58 w 58"/>
                  <a:gd name="T1" fmla="*/ 0 h 29"/>
                  <a:gd name="T2" fmla="*/ 0 w 58"/>
                  <a:gd name="T3" fmla="*/ 0 h 29"/>
                  <a:gd name="T4" fmla="*/ 0 w 58"/>
                  <a:gd name="T5" fmla="*/ 29 h 29"/>
                  <a:gd name="T6" fmla="*/ 55 w 58"/>
                  <a:gd name="T7" fmla="*/ 29 h 29"/>
                  <a:gd name="T8" fmla="*/ 55 w 58"/>
                  <a:gd name="T9" fmla="*/ 15 h 29"/>
                  <a:gd name="T10" fmla="*/ 58 w 58"/>
                  <a:gd name="T11" fmla="*/ 1 h 29"/>
                  <a:gd name="T12" fmla="*/ 58 w 58"/>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58" h="29">
                    <a:moveTo>
                      <a:pt x="58" y="0"/>
                    </a:moveTo>
                    <a:cubicBezTo>
                      <a:pt x="0" y="0"/>
                      <a:pt x="0" y="0"/>
                      <a:pt x="0" y="0"/>
                    </a:cubicBezTo>
                    <a:cubicBezTo>
                      <a:pt x="0" y="29"/>
                      <a:pt x="0" y="29"/>
                      <a:pt x="0" y="29"/>
                    </a:cubicBezTo>
                    <a:cubicBezTo>
                      <a:pt x="55" y="29"/>
                      <a:pt x="55" y="29"/>
                      <a:pt x="55" y="29"/>
                    </a:cubicBezTo>
                    <a:cubicBezTo>
                      <a:pt x="55" y="15"/>
                      <a:pt x="55" y="15"/>
                      <a:pt x="55" y="15"/>
                    </a:cubicBezTo>
                    <a:cubicBezTo>
                      <a:pt x="55" y="10"/>
                      <a:pt x="56" y="5"/>
                      <a:pt x="58" y="1"/>
                    </a:cubicBezTo>
                    <a:cubicBezTo>
                      <a:pt x="58" y="0"/>
                      <a:pt x="58" y="0"/>
                      <a:pt x="58" y="0"/>
                    </a:cubicBezTo>
                  </a:path>
                </a:pathLst>
              </a:custGeom>
              <a:solidFill>
                <a:srgbClr val="E1E8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31" name="Freeform 1761">
                <a:extLst>
                  <a:ext uri="{FF2B5EF4-FFF2-40B4-BE49-F238E27FC236}">
                    <a16:creationId xmlns:a16="http://schemas.microsoft.com/office/drawing/2014/main" id="{4DDF5DB1-C7E3-40A8-BE4D-5FDFF4CBC5C6}"/>
                  </a:ext>
                </a:extLst>
              </p:cNvPr>
              <p:cNvSpPr>
                <a:spLocks/>
              </p:cNvSpPr>
              <p:nvPr/>
            </p:nvSpPr>
            <p:spPr bwMode="auto">
              <a:xfrm>
                <a:off x="7462838" y="3984626"/>
                <a:ext cx="309563" cy="146050"/>
              </a:xfrm>
              <a:custGeom>
                <a:avLst/>
                <a:gdLst>
                  <a:gd name="T0" fmla="*/ 53 w 53"/>
                  <a:gd name="T1" fmla="*/ 0 h 25"/>
                  <a:gd name="T2" fmla="*/ 0 w 53"/>
                  <a:gd name="T3" fmla="*/ 0 h 25"/>
                  <a:gd name="T4" fmla="*/ 0 w 53"/>
                  <a:gd name="T5" fmla="*/ 25 h 25"/>
                  <a:gd name="T6" fmla="*/ 53 w 53"/>
                  <a:gd name="T7" fmla="*/ 25 h 25"/>
                  <a:gd name="T8" fmla="*/ 53 w 53"/>
                  <a:gd name="T9" fmla="*/ 0 h 25"/>
                </a:gdLst>
                <a:ahLst/>
                <a:cxnLst>
                  <a:cxn ang="0">
                    <a:pos x="T0" y="T1"/>
                  </a:cxn>
                  <a:cxn ang="0">
                    <a:pos x="T2" y="T3"/>
                  </a:cxn>
                  <a:cxn ang="0">
                    <a:pos x="T4" y="T5"/>
                  </a:cxn>
                  <a:cxn ang="0">
                    <a:pos x="T6" y="T7"/>
                  </a:cxn>
                  <a:cxn ang="0">
                    <a:pos x="T8" y="T9"/>
                  </a:cxn>
                </a:cxnLst>
                <a:rect l="0" t="0" r="r" b="b"/>
                <a:pathLst>
                  <a:path w="53" h="25">
                    <a:moveTo>
                      <a:pt x="53" y="0"/>
                    </a:moveTo>
                    <a:cubicBezTo>
                      <a:pt x="0" y="0"/>
                      <a:pt x="0" y="0"/>
                      <a:pt x="0" y="0"/>
                    </a:cubicBezTo>
                    <a:cubicBezTo>
                      <a:pt x="0" y="25"/>
                      <a:pt x="0" y="25"/>
                      <a:pt x="0" y="25"/>
                    </a:cubicBezTo>
                    <a:cubicBezTo>
                      <a:pt x="53" y="25"/>
                      <a:pt x="53" y="25"/>
                      <a:pt x="53" y="25"/>
                    </a:cubicBezTo>
                    <a:cubicBezTo>
                      <a:pt x="53" y="16"/>
                      <a:pt x="53" y="8"/>
                      <a:pt x="53" y="0"/>
                    </a:cubicBezTo>
                  </a:path>
                </a:pathLst>
              </a:custGeom>
              <a:solidFill>
                <a:srgbClr val="E1E8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32" name="Freeform 1762">
                <a:extLst>
                  <a:ext uri="{FF2B5EF4-FFF2-40B4-BE49-F238E27FC236}">
                    <a16:creationId xmlns:a16="http://schemas.microsoft.com/office/drawing/2014/main" id="{012A4E94-DAB5-4467-BE72-35A494C908A9}"/>
                  </a:ext>
                </a:extLst>
              </p:cNvPr>
              <p:cNvSpPr>
                <a:spLocks/>
              </p:cNvSpPr>
              <p:nvPr/>
            </p:nvSpPr>
            <p:spPr bwMode="auto">
              <a:xfrm>
                <a:off x="7462838" y="3694113"/>
                <a:ext cx="339725" cy="150813"/>
              </a:xfrm>
              <a:custGeom>
                <a:avLst/>
                <a:gdLst>
                  <a:gd name="T0" fmla="*/ 58 w 58"/>
                  <a:gd name="T1" fmla="*/ 0 h 26"/>
                  <a:gd name="T2" fmla="*/ 54 w 58"/>
                  <a:gd name="T3" fmla="*/ 0 h 26"/>
                  <a:gd name="T4" fmla="*/ 0 w 58"/>
                  <a:gd name="T5" fmla="*/ 0 h 26"/>
                  <a:gd name="T6" fmla="*/ 0 w 58"/>
                  <a:gd name="T7" fmla="*/ 26 h 26"/>
                  <a:gd name="T8" fmla="*/ 53 w 58"/>
                  <a:gd name="T9" fmla="*/ 26 h 26"/>
                  <a:gd name="T10" fmla="*/ 53 w 58"/>
                  <a:gd name="T11" fmla="*/ 20 h 26"/>
                  <a:gd name="T12" fmla="*/ 53 w 58"/>
                  <a:gd name="T13" fmla="*/ 20 h 26"/>
                  <a:gd name="T14" fmla="*/ 53 w 58"/>
                  <a:gd name="T15" fmla="*/ 20 h 26"/>
                  <a:gd name="T16" fmla="*/ 58 w 58"/>
                  <a:gd name="T17" fmla="*/ 1 h 26"/>
                  <a:gd name="T18" fmla="*/ 58 w 58"/>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26">
                    <a:moveTo>
                      <a:pt x="58" y="0"/>
                    </a:moveTo>
                    <a:cubicBezTo>
                      <a:pt x="54" y="0"/>
                      <a:pt x="54" y="0"/>
                      <a:pt x="54" y="0"/>
                    </a:cubicBezTo>
                    <a:cubicBezTo>
                      <a:pt x="0" y="0"/>
                      <a:pt x="0" y="0"/>
                      <a:pt x="0" y="0"/>
                    </a:cubicBezTo>
                    <a:cubicBezTo>
                      <a:pt x="0" y="26"/>
                      <a:pt x="0" y="26"/>
                      <a:pt x="0" y="26"/>
                    </a:cubicBezTo>
                    <a:cubicBezTo>
                      <a:pt x="53" y="26"/>
                      <a:pt x="53" y="26"/>
                      <a:pt x="53" y="26"/>
                    </a:cubicBezTo>
                    <a:cubicBezTo>
                      <a:pt x="53" y="23"/>
                      <a:pt x="53" y="21"/>
                      <a:pt x="53" y="20"/>
                    </a:cubicBezTo>
                    <a:cubicBezTo>
                      <a:pt x="53" y="20"/>
                      <a:pt x="53" y="20"/>
                      <a:pt x="53" y="20"/>
                    </a:cubicBezTo>
                    <a:cubicBezTo>
                      <a:pt x="53" y="20"/>
                      <a:pt x="53" y="20"/>
                      <a:pt x="53" y="20"/>
                    </a:cubicBezTo>
                    <a:cubicBezTo>
                      <a:pt x="53" y="13"/>
                      <a:pt x="53" y="5"/>
                      <a:pt x="58" y="1"/>
                    </a:cubicBezTo>
                    <a:cubicBezTo>
                      <a:pt x="58" y="0"/>
                      <a:pt x="58" y="0"/>
                      <a:pt x="58" y="0"/>
                    </a:cubicBezTo>
                  </a:path>
                </a:pathLst>
              </a:custGeom>
              <a:solidFill>
                <a:srgbClr val="E1E8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33" name="Freeform 1763">
                <a:extLst>
                  <a:ext uri="{FF2B5EF4-FFF2-40B4-BE49-F238E27FC236}">
                    <a16:creationId xmlns:a16="http://schemas.microsoft.com/office/drawing/2014/main" id="{1764CA0F-42DD-47A3-93F7-7FCC9A45DC18}"/>
                  </a:ext>
                </a:extLst>
              </p:cNvPr>
              <p:cNvSpPr>
                <a:spLocks/>
              </p:cNvSpPr>
              <p:nvPr/>
            </p:nvSpPr>
            <p:spPr bwMode="auto">
              <a:xfrm>
                <a:off x="7462838" y="4276726"/>
                <a:ext cx="309563" cy="144463"/>
              </a:xfrm>
              <a:custGeom>
                <a:avLst/>
                <a:gdLst>
                  <a:gd name="T0" fmla="*/ 53 w 53"/>
                  <a:gd name="T1" fmla="*/ 0 h 25"/>
                  <a:gd name="T2" fmla="*/ 0 w 53"/>
                  <a:gd name="T3" fmla="*/ 0 h 25"/>
                  <a:gd name="T4" fmla="*/ 0 w 53"/>
                  <a:gd name="T5" fmla="*/ 25 h 25"/>
                  <a:gd name="T6" fmla="*/ 53 w 53"/>
                  <a:gd name="T7" fmla="*/ 25 h 25"/>
                  <a:gd name="T8" fmla="*/ 53 w 53"/>
                  <a:gd name="T9" fmla="*/ 0 h 25"/>
                </a:gdLst>
                <a:ahLst/>
                <a:cxnLst>
                  <a:cxn ang="0">
                    <a:pos x="T0" y="T1"/>
                  </a:cxn>
                  <a:cxn ang="0">
                    <a:pos x="T2" y="T3"/>
                  </a:cxn>
                  <a:cxn ang="0">
                    <a:pos x="T4" y="T5"/>
                  </a:cxn>
                  <a:cxn ang="0">
                    <a:pos x="T6" y="T7"/>
                  </a:cxn>
                  <a:cxn ang="0">
                    <a:pos x="T8" y="T9"/>
                  </a:cxn>
                </a:cxnLst>
                <a:rect l="0" t="0" r="r" b="b"/>
                <a:pathLst>
                  <a:path w="53" h="25">
                    <a:moveTo>
                      <a:pt x="53" y="0"/>
                    </a:moveTo>
                    <a:cubicBezTo>
                      <a:pt x="0" y="0"/>
                      <a:pt x="0" y="0"/>
                      <a:pt x="0" y="0"/>
                    </a:cubicBezTo>
                    <a:cubicBezTo>
                      <a:pt x="0" y="25"/>
                      <a:pt x="0" y="25"/>
                      <a:pt x="0" y="25"/>
                    </a:cubicBezTo>
                    <a:cubicBezTo>
                      <a:pt x="53" y="25"/>
                      <a:pt x="53" y="25"/>
                      <a:pt x="53" y="25"/>
                    </a:cubicBezTo>
                    <a:cubicBezTo>
                      <a:pt x="53" y="16"/>
                      <a:pt x="53" y="8"/>
                      <a:pt x="53" y="0"/>
                    </a:cubicBezTo>
                  </a:path>
                </a:pathLst>
              </a:custGeom>
              <a:solidFill>
                <a:srgbClr val="E1E8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34" name="Freeform 1764">
                <a:extLst>
                  <a:ext uri="{FF2B5EF4-FFF2-40B4-BE49-F238E27FC236}">
                    <a16:creationId xmlns:a16="http://schemas.microsoft.com/office/drawing/2014/main" id="{39E46C23-885B-42FE-A873-0DC9D4A4D306}"/>
                  </a:ext>
                </a:extLst>
              </p:cNvPr>
              <p:cNvSpPr>
                <a:spLocks/>
              </p:cNvSpPr>
              <p:nvPr/>
            </p:nvSpPr>
            <p:spPr bwMode="auto">
              <a:xfrm>
                <a:off x="7702550" y="4852988"/>
                <a:ext cx="100013" cy="395288"/>
              </a:xfrm>
              <a:custGeom>
                <a:avLst/>
                <a:gdLst>
                  <a:gd name="T0" fmla="*/ 12 w 17"/>
                  <a:gd name="T1" fmla="*/ 0 h 68"/>
                  <a:gd name="T2" fmla="*/ 0 w 17"/>
                  <a:gd name="T3" fmla="*/ 0 h 68"/>
                  <a:gd name="T4" fmla="*/ 0 w 17"/>
                  <a:gd name="T5" fmla="*/ 51 h 68"/>
                  <a:gd name="T6" fmla="*/ 3 w 17"/>
                  <a:gd name="T7" fmla="*/ 51 h 68"/>
                  <a:gd name="T8" fmla="*/ 3 w 17"/>
                  <a:gd name="T9" fmla="*/ 51 h 68"/>
                  <a:gd name="T10" fmla="*/ 3 w 17"/>
                  <a:gd name="T11" fmla="*/ 68 h 68"/>
                  <a:gd name="T12" fmla="*/ 17 w 17"/>
                  <a:gd name="T13" fmla="*/ 68 h 68"/>
                  <a:gd name="T14" fmla="*/ 17 w 17"/>
                  <a:gd name="T15" fmla="*/ 44 h 68"/>
                  <a:gd name="T16" fmla="*/ 12 w 17"/>
                  <a:gd name="T17" fmla="*/ 34 h 68"/>
                  <a:gd name="T18" fmla="*/ 12 w 17"/>
                  <a:gd name="T1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68">
                    <a:moveTo>
                      <a:pt x="12" y="0"/>
                    </a:moveTo>
                    <a:cubicBezTo>
                      <a:pt x="0" y="0"/>
                      <a:pt x="0" y="0"/>
                      <a:pt x="0" y="0"/>
                    </a:cubicBezTo>
                    <a:cubicBezTo>
                      <a:pt x="0" y="51"/>
                      <a:pt x="0" y="51"/>
                      <a:pt x="0" y="51"/>
                    </a:cubicBezTo>
                    <a:cubicBezTo>
                      <a:pt x="3" y="51"/>
                      <a:pt x="3" y="51"/>
                      <a:pt x="3" y="51"/>
                    </a:cubicBezTo>
                    <a:cubicBezTo>
                      <a:pt x="3" y="51"/>
                      <a:pt x="3" y="51"/>
                      <a:pt x="3" y="51"/>
                    </a:cubicBezTo>
                    <a:cubicBezTo>
                      <a:pt x="3" y="68"/>
                      <a:pt x="3" y="68"/>
                      <a:pt x="3" y="68"/>
                    </a:cubicBezTo>
                    <a:cubicBezTo>
                      <a:pt x="17" y="68"/>
                      <a:pt x="17" y="68"/>
                      <a:pt x="17" y="68"/>
                    </a:cubicBezTo>
                    <a:cubicBezTo>
                      <a:pt x="17" y="44"/>
                      <a:pt x="17" y="44"/>
                      <a:pt x="17" y="44"/>
                    </a:cubicBezTo>
                    <a:cubicBezTo>
                      <a:pt x="13" y="43"/>
                      <a:pt x="12" y="40"/>
                      <a:pt x="12" y="34"/>
                    </a:cubicBezTo>
                    <a:cubicBezTo>
                      <a:pt x="12" y="32"/>
                      <a:pt x="12" y="19"/>
                      <a:pt x="12" y="0"/>
                    </a:cubicBezTo>
                  </a:path>
                </a:pathLst>
              </a:custGeom>
              <a:solidFill>
                <a:srgbClr val="E2E7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35" name="Freeform 1765">
                <a:extLst>
                  <a:ext uri="{FF2B5EF4-FFF2-40B4-BE49-F238E27FC236}">
                    <a16:creationId xmlns:a16="http://schemas.microsoft.com/office/drawing/2014/main" id="{2C123A2F-1211-45E0-AA40-A674CF0880EC}"/>
                  </a:ext>
                </a:extLst>
              </p:cNvPr>
              <p:cNvSpPr>
                <a:spLocks/>
              </p:cNvSpPr>
              <p:nvPr/>
            </p:nvSpPr>
            <p:spPr bwMode="auto">
              <a:xfrm>
                <a:off x="7462838" y="2825751"/>
                <a:ext cx="320675" cy="152400"/>
              </a:xfrm>
              <a:custGeom>
                <a:avLst/>
                <a:gdLst>
                  <a:gd name="T0" fmla="*/ 202 w 202"/>
                  <a:gd name="T1" fmla="*/ 0 h 96"/>
                  <a:gd name="T2" fmla="*/ 199 w 202"/>
                  <a:gd name="T3" fmla="*/ 0 h 96"/>
                  <a:gd name="T4" fmla="*/ 0 w 202"/>
                  <a:gd name="T5" fmla="*/ 0 h 96"/>
                  <a:gd name="T6" fmla="*/ 0 w 202"/>
                  <a:gd name="T7" fmla="*/ 96 h 96"/>
                  <a:gd name="T8" fmla="*/ 202 w 202"/>
                  <a:gd name="T9" fmla="*/ 96 h 96"/>
                  <a:gd name="T10" fmla="*/ 202 w 202"/>
                  <a:gd name="T11" fmla="*/ 0 h 96"/>
                </a:gdLst>
                <a:ahLst/>
                <a:cxnLst>
                  <a:cxn ang="0">
                    <a:pos x="T0" y="T1"/>
                  </a:cxn>
                  <a:cxn ang="0">
                    <a:pos x="T2" y="T3"/>
                  </a:cxn>
                  <a:cxn ang="0">
                    <a:pos x="T4" y="T5"/>
                  </a:cxn>
                  <a:cxn ang="0">
                    <a:pos x="T6" y="T7"/>
                  </a:cxn>
                  <a:cxn ang="0">
                    <a:pos x="T8" y="T9"/>
                  </a:cxn>
                  <a:cxn ang="0">
                    <a:pos x="T10" y="T11"/>
                  </a:cxn>
                </a:cxnLst>
                <a:rect l="0" t="0" r="r" b="b"/>
                <a:pathLst>
                  <a:path w="202" h="96">
                    <a:moveTo>
                      <a:pt x="202" y="0"/>
                    </a:moveTo>
                    <a:lnTo>
                      <a:pt x="199" y="0"/>
                    </a:lnTo>
                    <a:lnTo>
                      <a:pt x="0" y="0"/>
                    </a:lnTo>
                    <a:lnTo>
                      <a:pt x="0" y="96"/>
                    </a:lnTo>
                    <a:lnTo>
                      <a:pt x="202" y="96"/>
                    </a:lnTo>
                    <a:lnTo>
                      <a:pt x="202" y="0"/>
                    </a:lnTo>
                    <a:close/>
                  </a:path>
                </a:pathLst>
              </a:custGeom>
              <a:solidFill>
                <a:srgbClr val="E1E8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36" name="Freeform 1766">
                <a:extLst>
                  <a:ext uri="{FF2B5EF4-FFF2-40B4-BE49-F238E27FC236}">
                    <a16:creationId xmlns:a16="http://schemas.microsoft.com/office/drawing/2014/main" id="{99A9A901-246F-479E-A96A-319918910A5E}"/>
                  </a:ext>
                </a:extLst>
              </p:cNvPr>
              <p:cNvSpPr>
                <a:spLocks/>
              </p:cNvSpPr>
              <p:nvPr/>
            </p:nvSpPr>
            <p:spPr bwMode="auto">
              <a:xfrm>
                <a:off x="7462838" y="2825751"/>
                <a:ext cx="320675" cy="152400"/>
              </a:xfrm>
              <a:custGeom>
                <a:avLst/>
                <a:gdLst>
                  <a:gd name="T0" fmla="*/ 202 w 202"/>
                  <a:gd name="T1" fmla="*/ 0 h 96"/>
                  <a:gd name="T2" fmla="*/ 199 w 202"/>
                  <a:gd name="T3" fmla="*/ 0 h 96"/>
                  <a:gd name="T4" fmla="*/ 0 w 202"/>
                  <a:gd name="T5" fmla="*/ 0 h 96"/>
                  <a:gd name="T6" fmla="*/ 0 w 202"/>
                  <a:gd name="T7" fmla="*/ 96 h 96"/>
                  <a:gd name="T8" fmla="*/ 202 w 202"/>
                  <a:gd name="T9" fmla="*/ 96 h 96"/>
                  <a:gd name="T10" fmla="*/ 202 w 202"/>
                  <a:gd name="T11" fmla="*/ 0 h 96"/>
                </a:gdLst>
                <a:ahLst/>
                <a:cxnLst>
                  <a:cxn ang="0">
                    <a:pos x="T0" y="T1"/>
                  </a:cxn>
                  <a:cxn ang="0">
                    <a:pos x="T2" y="T3"/>
                  </a:cxn>
                  <a:cxn ang="0">
                    <a:pos x="T4" y="T5"/>
                  </a:cxn>
                  <a:cxn ang="0">
                    <a:pos x="T6" y="T7"/>
                  </a:cxn>
                  <a:cxn ang="0">
                    <a:pos x="T8" y="T9"/>
                  </a:cxn>
                  <a:cxn ang="0">
                    <a:pos x="T10" y="T11"/>
                  </a:cxn>
                </a:cxnLst>
                <a:rect l="0" t="0" r="r" b="b"/>
                <a:pathLst>
                  <a:path w="202" h="96">
                    <a:moveTo>
                      <a:pt x="202" y="0"/>
                    </a:moveTo>
                    <a:lnTo>
                      <a:pt x="199" y="0"/>
                    </a:lnTo>
                    <a:lnTo>
                      <a:pt x="0" y="0"/>
                    </a:lnTo>
                    <a:lnTo>
                      <a:pt x="0" y="96"/>
                    </a:lnTo>
                    <a:lnTo>
                      <a:pt x="202" y="96"/>
                    </a:lnTo>
                    <a:lnTo>
                      <a:pt x="20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37" name="Freeform 1767">
                <a:extLst>
                  <a:ext uri="{FF2B5EF4-FFF2-40B4-BE49-F238E27FC236}">
                    <a16:creationId xmlns:a16="http://schemas.microsoft.com/office/drawing/2014/main" id="{985213E3-7173-4B0D-BAA9-656ED0CDEFAC}"/>
                  </a:ext>
                </a:extLst>
              </p:cNvPr>
              <p:cNvSpPr>
                <a:spLocks noEditPoints="1"/>
              </p:cNvSpPr>
              <p:nvPr/>
            </p:nvSpPr>
            <p:spPr bwMode="auto">
              <a:xfrm>
                <a:off x="7462838" y="3117851"/>
                <a:ext cx="339725" cy="144463"/>
              </a:xfrm>
              <a:custGeom>
                <a:avLst/>
                <a:gdLst>
                  <a:gd name="T0" fmla="*/ 58 w 58"/>
                  <a:gd name="T1" fmla="*/ 15 h 25"/>
                  <a:gd name="T2" fmla="*/ 51 w 58"/>
                  <a:gd name="T3" fmla="*/ 25 h 25"/>
                  <a:gd name="T4" fmla="*/ 58 w 58"/>
                  <a:gd name="T5" fmla="*/ 25 h 25"/>
                  <a:gd name="T6" fmla="*/ 58 w 58"/>
                  <a:gd name="T7" fmla="*/ 15 h 25"/>
                  <a:gd name="T8" fmla="*/ 55 w 58"/>
                  <a:gd name="T9" fmla="*/ 0 h 25"/>
                  <a:gd name="T10" fmla="*/ 54 w 58"/>
                  <a:gd name="T11" fmla="*/ 0 h 25"/>
                  <a:gd name="T12" fmla="*/ 0 w 58"/>
                  <a:gd name="T13" fmla="*/ 0 h 25"/>
                  <a:gd name="T14" fmla="*/ 0 w 58"/>
                  <a:gd name="T15" fmla="*/ 25 h 25"/>
                  <a:gd name="T16" fmla="*/ 38 w 58"/>
                  <a:gd name="T17" fmla="*/ 25 h 25"/>
                  <a:gd name="T18" fmla="*/ 55 w 58"/>
                  <a:gd name="T19" fmla="*/ 5 h 25"/>
                  <a:gd name="T20" fmla="*/ 55 w 58"/>
                  <a:gd name="T2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25">
                    <a:moveTo>
                      <a:pt x="58" y="15"/>
                    </a:moveTo>
                    <a:cubicBezTo>
                      <a:pt x="57" y="19"/>
                      <a:pt x="54" y="23"/>
                      <a:pt x="51" y="25"/>
                    </a:cubicBezTo>
                    <a:cubicBezTo>
                      <a:pt x="58" y="25"/>
                      <a:pt x="58" y="25"/>
                      <a:pt x="58" y="25"/>
                    </a:cubicBezTo>
                    <a:cubicBezTo>
                      <a:pt x="58" y="15"/>
                      <a:pt x="58" y="15"/>
                      <a:pt x="58" y="15"/>
                    </a:cubicBezTo>
                    <a:moveTo>
                      <a:pt x="55" y="0"/>
                    </a:moveTo>
                    <a:cubicBezTo>
                      <a:pt x="54" y="0"/>
                      <a:pt x="54" y="0"/>
                      <a:pt x="54" y="0"/>
                    </a:cubicBezTo>
                    <a:cubicBezTo>
                      <a:pt x="0" y="0"/>
                      <a:pt x="0" y="0"/>
                      <a:pt x="0" y="0"/>
                    </a:cubicBezTo>
                    <a:cubicBezTo>
                      <a:pt x="0" y="25"/>
                      <a:pt x="0" y="25"/>
                      <a:pt x="0" y="25"/>
                    </a:cubicBezTo>
                    <a:cubicBezTo>
                      <a:pt x="38" y="25"/>
                      <a:pt x="38" y="25"/>
                      <a:pt x="38" y="25"/>
                    </a:cubicBezTo>
                    <a:cubicBezTo>
                      <a:pt x="47" y="23"/>
                      <a:pt x="55" y="15"/>
                      <a:pt x="55" y="5"/>
                    </a:cubicBezTo>
                    <a:cubicBezTo>
                      <a:pt x="55" y="0"/>
                      <a:pt x="55" y="0"/>
                      <a:pt x="55" y="0"/>
                    </a:cubicBezTo>
                  </a:path>
                </a:pathLst>
              </a:custGeom>
              <a:solidFill>
                <a:srgbClr val="E1E8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38" name="Freeform 1768">
                <a:extLst>
                  <a:ext uri="{FF2B5EF4-FFF2-40B4-BE49-F238E27FC236}">
                    <a16:creationId xmlns:a16="http://schemas.microsoft.com/office/drawing/2014/main" id="{A0D283C4-D581-48BD-8851-F7098E9F1AE2}"/>
                  </a:ext>
                </a:extLst>
              </p:cNvPr>
              <p:cNvSpPr>
                <a:spLocks/>
              </p:cNvSpPr>
              <p:nvPr/>
            </p:nvSpPr>
            <p:spPr bwMode="auto">
              <a:xfrm>
                <a:off x="7462838" y="3408363"/>
                <a:ext cx="339725" cy="146050"/>
              </a:xfrm>
              <a:custGeom>
                <a:avLst/>
                <a:gdLst>
                  <a:gd name="T0" fmla="*/ 214 w 214"/>
                  <a:gd name="T1" fmla="*/ 0 h 92"/>
                  <a:gd name="T2" fmla="*/ 199 w 214"/>
                  <a:gd name="T3" fmla="*/ 0 h 92"/>
                  <a:gd name="T4" fmla="*/ 0 w 214"/>
                  <a:gd name="T5" fmla="*/ 0 h 92"/>
                  <a:gd name="T6" fmla="*/ 0 w 214"/>
                  <a:gd name="T7" fmla="*/ 92 h 92"/>
                  <a:gd name="T8" fmla="*/ 214 w 214"/>
                  <a:gd name="T9" fmla="*/ 92 h 92"/>
                  <a:gd name="T10" fmla="*/ 214 w 214"/>
                  <a:gd name="T11" fmla="*/ 0 h 92"/>
                </a:gdLst>
                <a:ahLst/>
                <a:cxnLst>
                  <a:cxn ang="0">
                    <a:pos x="T0" y="T1"/>
                  </a:cxn>
                  <a:cxn ang="0">
                    <a:pos x="T2" y="T3"/>
                  </a:cxn>
                  <a:cxn ang="0">
                    <a:pos x="T4" y="T5"/>
                  </a:cxn>
                  <a:cxn ang="0">
                    <a:pos x="T6" y="T7"/>
                  </a:cxn>
                  <a:cxn ang="0">
                    <a:pos x="T8" y="T9"/>
                  </a:cxn>
                  <a:cxn ang="0">
                    <a:pos x="T10" y="T11"/>
                  </a:cxn>
                </a:cxnLst>
                <a:rect l="0" t="0" r="r" b="b"/>
                <a:pathLst>
                  <a:path w="214" h="92">
                    <a:moveTo>
                      <a:pt x="214" y="0"/>
                    </a:moveTo>
                    <a:lnTo>
                      <a:pt x="199" y="0"/>
                    </a:lnTo>
                    <a:lnTo>
                      <a:pt x="0" y="0"/>
                    </a:lnTo>
                    <a:lnTo>
                      <a:pt x="0" y="92"/>
                    </a:lnTo>
                    <a:lnTo>
                      <a:pt x="214" y="92"/>
                    </a:lnTo>
                    <a:lnTo>
                      <a:pt x="214" y="0"/>
                    </a:lnTo>
                    <a:close/>
                  </a:path>
                </a:pathLst>
              </a:custGeom>
              <a:solidFill>
                <a:srgbClr val="E1E8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39" name="Freeform 1769">
                <a:extLst>
                  <a:ext uri="{FF2B5EF4-FFF2-40B4-BE49-F238E27FC236}">
                    <a16:creationId xmlns:a16="http://schemas.microsoft.com/office/drawing/2014/main" id="{27A9BF02-D61D-48D1-8645-F26FC5FF982F}"/>
                  </a:ext>
                </a:extLst>
              </p:cNvPr>
              <p:cNvSpPr>
                <a:spLocks/>
              </p:cNvSpPr>
              <p:nvPr/>
            </p:nvSpPr>
            <p:spPr bwMode="auto">
              <a:xfrm>
                <a:off x="7462838" y="3408363"/>
                <a:ext cx="339725" cy="146050"/>
              </a:xfrm>
              <a:custGeom>
                <a:avLst/>
                <a:gdLst>
                  <a:gd name="T0" fmla="*/ 214 w 214"/>
                  <a:gd name="T1" fmla="*/ 0 h 92"/>
                  <a:gd name="T2" fmla="*/ 199 w 214"/>
                  <a:gd name="T3" fmla="*/ 0 h 92"/>
                  <a:gd name="T4" fmla="*/ 0 w 214"/>
                  <a:gd name="T5" fmla="*/ 0 h 92"/>
                  <a:gd name="T6" fmla="*/ 0 w 214"/>
                  <a:gd name="T7" fmla="*/ 92 h 92"/>
                  <a:gd name="T8" fmla="*/ 214 w 214"/>
                  <a:gd name="T9" fmla="*/ 92 h 92"/>
                  <a:gd name="T10" fmla="*/ 214 w 214"/>
                  <a:gd name="T11" fmla="*/ 0 h 92"/>
                </a:gdLst>
                <a:ahLst/>
                <a:cxnLst>
                  <a:cxn ang="0">
                    <a:pos x="T0" y="T1"/>
                  </a:cxn>
                  <a:cxn ang="0">
                    <a:pos x="T2" y="T3"/>
                  </a:cxn>
                  <a:cxn ang="0">
                    <a:pos x="T4" y="T5"/>
                  </a:cxn>
                  <a:cxn ang="0">
                    <a:pos x="T6" y="T7"/>
                  </a:cxn>
                  <a:cxn ang="0">
                    <a:pos x="T8" y="T9"/>
                  </a:cxn>
                  <a:cxn ang="0">
                    <a:pos x="T10" y="T11"/>
                  </a:cxn>
                </a:cxnLst>
                <a:rect l="0" t="0" r="r" b="b"/>
                <a:pathLst>
                  <a:path w="214" h="92">
                    <a:moveTo>
                      <a:pt x="214" y="0"/>
                    </a:moveTo>
                    <a:lnTo>
                      <a:pt x="199" y="0"/>
                    </a:lnTo>
                    <a:lnTo>
                      <a:pt x="0" y="0"/>
                    </a:lnTo>
                    <a:lnTo>
                      <a:pt x="0" y="92"/>
                    </a:lnTo>
                    <a:lnTo>
                      <a:pt x="214" y="92"/>
                    </a:lnTo>
                    <a:lnTo>
                      <a:pt x="2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40" name="Rectangle 1770">
                <a:extLst>
                  <a:ext uri="{FF2B5EF4-FFF2-40B4-BE49-F238E27FC236}">
                    <a16:creationId xmlns:a16="http://schemas.microsoft.com/office/drawing/2014/main" id="{9934E5B9-F6CB-4D94-AB6E-D95876B85A65}"/>
                  </a:ext>
                </a:extLst>
              </p:cNvPr>
              <p:cNvSpPr>
                <a:spLocks noChangeArrowheads="1"/>
              </p:cNvSpPr>
              <p:nvPr/>
            </p:nvSpPr>
            <p:spPr bwMode="auto">
              <a:xfrm>
                <a:off x="6819900" y="5033963"/>
                <a:ext cx="82550" cy="115888"/>
              </a:xfrm>
              <a:prstGeom prst="rect">
                <a:avLst/>
              </a:prstGeom>
              <a:solidFill>
                <a:srgbClr val="D3D6D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41" name="Rectangle 1771">
                <a:extLst>
                  <a:ext uri="{FF2B5EF4-FFF2-40B4-BE49-F238E27FC236}">
                    <a16:creationId xmlns:a16="http://schemas.microsoft.com/office/drawing/2014/main" id="{EF7D10FB-09E7-4CD9-816E-967B737DCD81}"/>
                  </a:ext>
                </a:extLst>
              </p:cNvPr>
              <p:cNvSpPr>
                <a:spLocks noChangeArrowheads="1"/>
              </p:cNvSpPr>
              <p:nvPr/>
            </p:nvSpPr>
            <p:spPr bwMode="auto">
              <a:xfrm>
                <a:off x="6819900" y="5033963"/>
                <a:ext cx="82550" cy="11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42" name="Freeform 1772">
                <a:extLst>
                  <a:ext uri="{FF2B5EF4-FFF2-40B4-BE49-F238E27FC236}">
                    <a16:creationId xmlns:a16="http://schemas.microsoft.com/office/drawing/2014/main" id="{59EAAE10-E96F-4C53-AA9D-37EC04A5FDF6}"/>
                  </a:ext>
                </a:extLst>
              </p:cNvPr>
              <p:cNvSpPr>
                <a:spLocks/>
              </p:cNvSpPr>
              <p:nvPr/>
            </p:nvSpPr>
            <p:spPr bwMode="auto">
              <a:xfrm>
                <a:off x="6797675" y="4975226"/>
                <a:ext cx="122238" cy="58738"/>
              </a:xfrm>
              <a:custGeom>
                <a:avLst/>
                <a:gdLst>
                  <a:gd name="T0" fmla="*/ 77 w 77"/>
                  <a:gd name="T1" fmla="*/ 0 h 37"/>
                  <a:gd name="T2" fmla="*/ 0 w 77"/>
                  <a:gd name="T3" fmla="*/ 0 h 37"/>
                  <a:gd name="T4" fmla="*/ 0 w 77"/>
                  <a:gd name="T5" fmla="*/ 37 h 37"/>
                  <a:gd name="T6" fmla="*/ 14 w 77"/>
                  <a:gd name="T7" fmla="*/ 37 h 37"/>
                  <a:gd name="T8" fmla="*/ 66 w 77"/>
                  <a:gd name="T9" fmla="*/ 37 h 37"/>
                  <a:gd name="T10" fmla="*/ 77 w 77"/>
                  <a:gd name="T11" fmla="*/ 37 h 37"/>
                  <a:gd name="T12" fmla="*/ 77 w 77"/>
                  <a:gd name="T13" fmla="*/ 0 h 37"/>
                </a:gdLst>
                <a:ahLst/>
                <a:cxnLst>
                  <a:cxn ang="0">
                    <a:pos x="T0" y="T1"/>
                  </a:cxn>
                  <a:cxn ang="0">
                    <a:pos x="T2" y="T3"/>
                  </a:cxn>
                  <a:cxn ang="0">
                    <a:pos x="T4" y="T5"/>
                  </a:cxn>
                  <a:cxn ang="0">
                    <a:pos x="T6" y="T7"/>
                  </a:cxn>
                  <a:cxn ang="0">
                    <a:pos x="T8" y="T9"/>
                  </a:cxn>
                  <a:cxn ang="0">
                    <a:pos x="T10" y="T11"/>
                  </a:cxn>
                  <a:cxn ang="0">
                    <a:pos x="T12" y="T13"/>
                  </a:cxn>
                </a:cxnLst>
                <a:rect l="0" t="0" r="r" b="b"/>
                <a:pathLst>
                  <a:path w="77" h="37">
                    <a:moveTo>
                      <a:pt x="77" y="0"/>
                    </a:moveTo>
                    <a:lnTo>
                      <a:pt x="0" y="0"/>
                    </a:lnTo>
                    <a:lnTo>
                      <a:pt x="0" y="37"/>
                    </a:lnTo>
                    <a:lnTo>
                      <a:pt x="14" y="37"/>
                    </a:lnTo>
                    <a:lnTo>
                      <a:pt x="66" y="37"/>
                    </a:lnTo>
                    <a:lnTo>
                      <a:pt x="77" y="37"/>
                    </a:lnTo>
                    <a:lnTo>
                      <a:pt x="77" y="0"/>
                    </a:lnTo>
                    <a:close/>
                  </a:path>
                </a:pathLst>
              </a:custGeom>
              <a:solidFill>
                <a:srgbClr val="F5FA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43" name="Freeform 1773">
                <a:extLst>
                  <a:ext uri="{FF2B5EF4-FFF2-40B4-BE49-F238E27FC236}">
                    <a16:creationId xmlns:a16="http://schemas.microsoft.com/office/drawing/2014/main" id="{1FD75DB8-E81A-40BE-B4E8-33B4B3B6AD11}"/>
                  </a:ext>
                </a:extLst>
              </p:cNvPr>
              <p:cNvSpPr>
                <a:spLocks/>
              </p:cNvSpPr>
              <p:nvPr/>
            </p:nvSpPr>
            <p:spPr bwMode="auto">
              <a:xfrm>
                <a:off x="6797675" y="4975226"/>
                <a:ext cx="122238" cy="58738"/>
              </a:xfrm>
              <a:custGeom>
                <a:avLst/>
                <a:gdLst>
                  <a:gd name="T0" fmla="*/ 77 w 77"/>
                  <a:gd name="T1" fmla="*/ 0 h 37"/>
                  <a:gd name="T2" fmla="*/ 0 w 77"/>
                  <a:gd name="T3" fmla="*/ 0 h 37"/>
                  <a:gd name="T4" fmla="*/ 0 w 77"/>
                  <a:gd name="T5" fmla="*/ 37 h 37"/>
                  <a:gd name="T6" fmla="*/ 14 w 77"/>
                  <a:gd name="T7" fmla="*/ 37 h 37"/>
                  <a:gd name="T8" fmla="*/ 66 w 77"/>
                  <a:gd name="T9" fmla="*/ 37 h 37"/>
                  <a:gd name="T10" fmla="*/ 77 w 77"/>
                  <a:gd name="T11" fmla="*/ 37 h 37"/>
                  <a:gd name="T12" fmla="*/ 77 w 77"/>
                  <a:gd name="T13" fmla="*/ 0 h 37"/>
                </a:gdLst>
                <a:ahLst/>
                <a:cxnLst>
                  <a:cxn ang="0">
                    <a:pos x="T0" y="T1"/>
                  </a:cxn>
                  <a:cxn ang="0">
                    <a:pos x="T2" y="T3"/>
                  </a:cxn>
                  <a:cxn ang="0">
                    <a:pos x="T4" y="T5"/>
                  </a:cxn>
                  <a:cxn ang="0">
                    <a:pos x="T6" y="T7"/>
                  </a:cxn>
                  <a:cxn ang="0">
                    <a:pos x="T8" y="T9"/>
                  </a:cxn>
                  <a:cxn ang="0">
                    <a:pos x="T10" y="T11"/>
                  </a:cxn>
                  <a:cxn ang="0">
                    <a:pos x="T12" y="T13"/>
                  </a:cxn>
                </a:cxnLst>
                <a:rect l="0" t="0" r="r" b="b"/>
                <a:pathLst>
                  <a:path w="77" h="37">
                    <a:moveTo>
                      <a:pt x="77" y="0"/>
                    </a:moveTo>
                    <a:lnTo>
                      <a:pt x="0" y="0"/>
                    </a:lnTo>
                    <a:lnTo>
                      <a:pt x="0" y="37"/>
                    </a:lnTo>
                    <a:lnTo>
                      <a:pt x="14" y="37"/>
                    </a:lnTo>
                    <a:lnTo>
                      <a:pt x="66" y="37"/>
                    </a:lnTo>
                    <a:lnTo>
                      <a:pt x="77" y="37"/>
                    </a:lnTo>
                    <a:lnTo>
                      <a:pt x="7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44" name="Freeform 1774">
                <a:extLst>
                  <a:ext uri="{FF2B5EF4-FFF2-40B4-BE49-F238E27FC236}">
                    <a16:creationId xmlns:a16="http://schemas.microsoft.com/office/drawing/2014/main" id="{D6A59630-CA9E-4F18-BD2B-43B1C55A3463}"/>
                  </a:ext>
                </a:extLst>
              </p:cNvPr>
              <p:cNvSpPr>
                <a:spLocks/>
              </p:cNvSpPr>
              <p:nvPr/>
            </p:nvSpPr>
            <p:spPr bwMode="auto">
              <a:xfrm>
                <a:off x="6089650" y="5248276"/>
                <a:ext cx="5473700" cy="47625"/>
              </a:xfrm>
              <a:custGeom>
                <a:avLst/>
                <a:gdLst>
                  <a:gd name="T0" fmla="*/ 937 w 937"/>
                  <a:gd name="T1" fmla="*/ 4 h 8"/>
                  <a:gd name="T2" fmla="*/ 913 w 937"/>
                  <a:gd name="T3" fmla="*/ 8 h 8"/>
                  <a:gd name="T4" fmla="*/ 24 w 937"/>
                  <a:gd name="T5" fmla="*/ 8 h 8"/>
                  <a:gd name="T6" fmla="*/ 0 w 937"/>
                  <a:gd name="T7" fmla="*/ 4 h 8"/>
                  <a:gd name="T8" fmla="*/ 24 w 937"/>
                  <a:gd name="T9" fmla="*/ 0 h 8"/>
                  <a:gd name="T10" fmla="*/ 913 w 937"/>
                  <a:gd name="T11" fmla="*/ 0 h 8"/>
                  <a:gd name="T12" fmla="*/ 937 w 937"/>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937" h="8">
                    <a:moveTo>
                      <a:pt x="937" y="4"/>
                    </a:moveTo>
                    <a:cubicBezTo>
                      <a:pt x="937" y="7"/>
                      <a:pt x="926" y="8"/>
                      <a:pt x="913" y="8"/>
                    </a:cubicBezTo>
                    <a:cubicBezTo>
                      <a:pt x="24" y="8"/>
                      <a:pt x="24" y="8"/>
                      <a:pt x="24" y="8"/>
                    </a:cubicBezTo>
                    <a:cubicBezTo>
                      <a:pt x="10" y="8"/>
                      <a:pt x="0" y="7"/>
                      <a:pt x="0" y="4"/>
                    </a:cubicBezTo>
                    <a:cubicBezTo>
                      <a:pt x="0" y="2"/>
                      <a:pt x="10" y="0"/>
                      <a:pt x="24" y="0"/>
                    </a:cubicBezTo>
                    <a:cubicBezTo>
                      <a:pt x="913" y="0"/>
                      <a:pt x="913" y="0"/>
                      <a:pt x="913" y="0"/>
                    </a:cubicBezTo>
                    <a:cubicBezTo>
                      <a:pt x="926" y="0"/>
                      <a:pt x="937" y="2"/>
                      <a:pt x="937" y="4"/>
                    </a:cubicBezTo>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45" name="Oval 1775">
                <a:extLst>
                  <a:ext uri="{FF2B5EF4-FFF2-40B4-BE49-F238E27FC236}">
                    <a16:creationId xmlns:a16="http://schemas.microsoft.com/office/drawing/2014/main" id="{4F38B96C-2564-420D-BECC-972342DCCA10}"/>
                  </a:ext>
                </a:extLst>
              </p:cNvPr>
              <p:cNvSpPr>
                <a:spLocks noChangeArrowheads="1"/>
              </p:cNvSpPr>
              <p:nvPr/>
            </p:nvSpPr>
            <p:spPr bwMode="auto">
              <a:xfrm>
                <a:off x="8986838" y="4752976"/>
                <a:ext cx="450850" cy="512763"/>
              </a:xfrm>
              <a:prstGeom prst="ellipse">
                <a:avLst/>
              </a:prstGeom>
              <a:solidFill>
                <a:srgbClr val="6150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46" name="Freeform 1776">
                <a:extLst>
                  <a:ext uri="{FF2B5EF4-FFF2-40B4-BE49-F238E27FC236}">
                    <a16:creationId xmlns:a16="http://schemas.microsoft.com/office/drawing/2014/main" id="{907003F6-BAC7-4CE7-AE87-A91F9CD13D78}"/>
                  </a:ext>
                </a:extLst>
              </p:cNvPr>
              <p:cNvSpPr>
                <a:spLocks/>
              </p:cNvSpPr>
              <p:nvPr/>
            </p:nvSpPr>
            <p:spPr bwMode="auto">
              <a:xfrm>
                <a:off x="9209088" y="4752976"/>
                <a:ext cx="350838" cy="512763"/>
              </a:xfrm>
              <a:custGeom>
                <a:avLst/>
                <a:gdLst>
                  <a:gd name="T0" fmla="*/ 22 w 60"/>
                  <a:gd name="T1" fmla="*/ 0 h 88"/>
                  <a:gd name="T2" fmla="*/ 0 w 60"/>
                  <a:gd name="T3" fmla="*/ 0 h 88"/>
                  <a:gd name="T4" fmla="*/ 39 w 60"/>
                  <a:gd name="T5" fmla="*/ 44 h 88"/>
                  <a:gd name="T6" fmla="*/ 0 w 60"/>
                  <a:gd name="T7" fmla="*/ 88 h 88"/>
                  <a:gd name="T8" fmla="*/ 22 w 60"/>
                  <a:gd name="T9" fmla="*/ 88 h 88"/>
                  <a:gd name="T10" fmla="*/ 60 w 60"/>
                  <a:gd name="T11" fmla="*/ 44 h 88"/>
                  <a:gd name="T12" fmla="*/ 22 w 60"/>
                  <a:gd name="T13" fmla="*/ 0 h 88"/>
                </a:gdLst>
                <a:ahLst/>
                <a:cxnLst>
                  <a:cxn ang="0">
                    <a:pos x="T0" y="T1"/>
                  </a:cxn>
                  <a:cxn ang="0">
                    <a:pos x="T2" y="T3"/>
                  </a:cxn>
                  <a:cxn ang="0">
                    <a:pos x="T4" y="T5"/>
                  </a:cxn>
                  <a:cxn ang="0">
                    <a:pos x="T6" y="T7"/>
                  </a:cxn>
                  <a:cxn ang="0">
                    <a:pos x="T8" y="T9"/>
                  </a:cxn>
                  <a:cxn ang="0">
                    <a:pos x="T10" y="T11"/>
                  </a:cxn>
                  <a:cxn ang="0">
                    <a:pos x="T12" y="T13"/>
                  </a:cxn>
                </a:cxnLst>
                <a:rect l="0" t="0" r="r" b="b"/>
                <a:pathLst>
                  <a:path w="60" h="88">
                    <a:moveTo>
                      <a:pt x="22" y="0"/>
                    </a:moveTo>
                    <a:cubicBezTo>
                      <a:pt x="0" y="0"/>
                      <a:pt x="0" y="0"/>
                      <a:pt x="0" y="0"/>
                    </a:cubicBezTo>
                    <a:cubicBezTo>
                      <a:pt x="22" y="0"/>
                      <a:pt x="39" y="20"/>
                      <a:pt x="39" y="44"/>
                    </a:cubicBezTo>
                    <a:cubicBezTo>
                      <a:pt x="39" y="68"/>
                      <a:pt x="22" y="88"/>
                      <a:pt x="0" y="88"/>
                    </a:cubicBezTo>
                    <a:cubicBezTo>
                      <a:pt x="22" y="88"/>
                      <a:pt x="22" y="88"/>
                      <a:pt x="22" y="88"/>
                    </a:cubicBezTo>
                    <a:cubicBezTo>
                      <a:pt x="43" y="88"/>
                      <a:pt x="60" y="68"/>
                      <a:pt x="60" y="44"/>
                    </a:cubicBezTo>
                    <a:cubicBezTo>
                      <a:pt x="60" y="20"/>
                      <a:pt x="43" y="0"/>
                      <a:pt x="22" y="0"/>
                    </a:cubicBezTo>
                  </a:path>
                </a:pathLst>
              </a:custGeom>
              <a:solidFill>
                <a:srgbClr val="261C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47" name="Freeform 1777">
                <a:extLst>
                  <a:ext uri="{FF2B5EF4-FFF2-40B4-BE49-F238E27FC236}">
                    <a16:creationId xmlns:a16="http://schemas.microsoft.com/office/drawing/2014/main" id="{1C9C3979-150C-444F-A77A-1A213440BD4D}"/>
                  </a:ext>
                </a:extLst>
              </p:cNvPr>
              <p:cNvSpPr>
                <a:spLocks/>
              </p:cNvSpPr>
              <p:nvPr/>
            </p:nvSpPr>
            <p:spPr bwMode="auto">
              <a:xfrm>
                <a:off x="7959725" y="4595813"/>
                <a:ext cx="560388" cy="519113"/>
              </a:xfrm>
              <a:custGeom>
                <a:avLst/>
                <a:gdLst>
                  <a:gd name="T0" fmla="*/ 15 w 96"/>
                  <a:gd name="T1" fmla="*/ 89 h 89"/>
                  <a:gd name="T2" fmla="*/ 31 w 96"/>
                  <a:gd name="T3" fmla="*/ 89 h 89"/>
                  <a:gd name="T4" fmla="*/ 58 w 96"/>
                  <a:gd name="T5" fmla="*/ 30 h 89"/>
                  <a:gd name="T6" fmla="*/ 96 w 96"/>
                  <a:gd name="T7" fmla="*/ 30 h 89"/>
                  <a:gd name="T8" fmla="*/ 39 w 96"/>
                  <a:gd name="T9" fmla="*/ 18 h 89"/>
                  <a:gd name="T10" fmla="*/ 15 w 96"/>
                  <a:gd name="T11" fmla="*/ 89 h 89"/>
                </a:gdLst>
                <a:ahLst/>
                <a:cxnLst>
                  <a:cxn ang="0">
                    <a:pos x="T0" y="T1"/>
                  </a:cxn>
                  <a:cxn ang="0">
                    <a:pos x="T2" y="T3"/>
                  </a:cxn>
                  <a:cxn ang="0">
                    <a:pos x="T4" y="T5"/>
                  </a:cxn>
                  <a:cxn ang="0">
                    <a:pos x="T6" y="T7"/>
                  </a:cxn>
                  <a:cxn ang="0">
                    <a:pos x="T8" y="T9"/>
                  </a:cxn>
                  <a:cxn ang="0">
                    <a:pos x="T10" y="T11"/>
                  </a:cxn>
                </a:cxnLst>
                <a:rect l="0" t="0" r="r" b="b"/>
                <a:pathLst>
                  <a:path w="96" h="89">
                    <a:moveTo>
                      <a:pt x="15" y="89"/>
                    </a:moveTo>
                    <a:cubicBezTo>
                      <a:pt x="31" y="89"/>
                      <a:pt x="31" y="89"/>
                      <a:pt x="31" y="89"/>
                    </a:cubicBezTo>
                    <a:cubicBezTo>
                      <a:pt x="31" y="89"/>
                      <a:pt x="26" y="30"/>
                      <a:pt x="58" y="30"/>
                    </a:cubicBezTo>
                    <a:cubicBezTo>
                      <a:pt x="89" y="30"/>
                      <a:pt x="96" y="30"/>
                      <a:pt x="96" y="30"/>
                    </a:cubicBezTo>
                    <a:cubicBezTo>
                      <a:pt x="96" y="30"/>
                      <a:pt x="79" y="0"/>
                      <a:pt x="39" y="18"/>
                    </a:cubicBezTo>
                    <a:cubicBezTo>
                      <a:pt x="0" y="35"/>
                      <a:pt x="15" y="89"/>
                      <a:pt x="15" y="89"/>
                    </a:cubicBezTo>
                  </a:path>
                </a:pathLst>
              </a:custGeom>
              <a:solidFill>
                <a:srgbClr val="261C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48" name="Oval 1778">
                <a:extLst>
                  <a:ext uri="{FF2B5EF4-FFF2-40B4-BE49-F238E27FC236}">
                    <a16:creationId xmlns:a16="http://schemas.microsoft.com/office/drawing/2014/main" id="{99EB42BC-1695-4208-9F8C-27A829863EC5}"/>
                  </a:ext>
                </a:extLst>
              </p:cNvPr>
              <p:cNvSpPr>
                <a:spLocks noChangeArrowheads="1"/>
              </p:cNvSpPr>
              <p:nvPr/>
            </p:nvSpPr>
            <p:spPr bwMode="auto">
              <a:xfrm>
                <a:off x="8105775" y="4752976"/>
                <a:ext cx="455613" cy="512763"/>
              </a:xfrm>
              <a:prstGeom prst="ellipse">
                <a:avLst/>
              </a:prstGeom>
              <a:solidFill>
                <a:srgbClr val="6150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49" name="Oval 1779">
                <a:extLst>
                  <a:ext uri="{FF2B5EF4-FFF2-40B4-BE49-F238E27FC236}">
                    <a16:creationId xmlns:a16="http://schemas.microsoft.com/office/drawing/2014/main" id="{08009A5A-7860-454A-8F6A-146DA8E8B132}"/>
                  </a:ext>
                </a:extLst>
              </p:cNvPr>
              <p:cNvSpPr>
                <a:spLocks noChangeArrowheads="1"/>
              </p:cNvSpPr>
              <p:nvPr/>
            </p:nvSpPr>
            <p:spPr bwMode="auto">
              <a:xfrm>
                <a:off x="8204200" y="4870451"/>
                <a:ext cx="252413" cy="279400"/>
              </a:xfrm>
              <a:prstGeom prst="ellipse">
                <a:avLst/>
              </a:prstGeom>
              <a:solidFill>
                <a:srgbClr val="DFEF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50" name="Freeform 1780">
                <a:extLst>
                  <a:ext uri="{FF2B5EF4-FFF2-40B4-BE49-F238E27FC236}">
                    <a16:creationId xmlns:a16="http://schemas.microsoft.com/office/drawing/2014/main" id="{794FFD37-4D95-4E7A-8E2B-1DB97DC11585}"/>
                  </a:ext>
                </a:extLst>
              </p:cNvPr>
              <p:cNvSpPr>
                <a:spLocks/>
              </p:cNvSpPr>
              <p:nvPr/>
            </p:nvSpPr>
            <p:spPr bwMode="auto">
              <a:xfrm>
                <a:off x="8332788" y="4752976"/>
                <a:ext cx="350838" cy="512763"/>
              </a:xfrm>
              <a:custGeom>
                <a:avLst/>
                <a:gdLst>
                  <a:gd name="T0" fmla="*/ 21 w 60"/>
                  <a:gd name="T1" fmla="*/ 0 h 88"/>
                  <a:gd name="T2" fmla="*/ 0 w 60"/>
                  <a:gd name="T3" fmla="*/ 0 h 88"/>
                  <a:gd name="T4" fmla="*/ 39 w 60"/>
                  <a:gd name="T5" fmla="*/ 44 h 88"/>
                  <a:gd name="T6" fmla="*/ 0 w 60"/>
                  <a:gd name="T7" fmla="*/ 88 h 88"/>
                  <a:gd name="T8" fmla="*/ 21 w 60"/>
                  <a:gd name="T9" fmla="*/ 88 h 88"/>
                  <a:gd name="T10" fmla="*/ 60 w 60"/>
                  <a:gd name="T11" fmla="*/ 44 h 88"/>
                  <a:gd name="T12" fmla="*/ 21 w 60"/>
                  <a:gd name="T13" fmla="*/ 0 h 88"/>
                </a:gdLst>
                <a:ahLst/>
                <a:cxnLst>
                  <a:cxn ang="0">
                    <a:pos x="T0" y="T1"/>
                  </a:cxn>
                  <a:cxn ang="0">
                    <a:pos x="T2" y="T3"/>
                  </a:cxn>
                  <a:cxn ang="0">
                    <a:pos x="T4" y="T5"/>
                  </a:cxn>
                  <a:cxn ang="0">
                    <a:pos x="T6" y="T7"/>
                  </a:cxn>
                  <a:cxn ang="0">
                    <a:pos x="T8" y="T9"/>
                  </a:cxn>
                  <a:cxn ang="0">
                    <a:pos x="T10" y="T11"/>
                  </a:cxn>
                  <a:cxn ang="0">
                    <a:pos x="T12" y="T13"/>
                  </a:cxn>
                </a:cxnLst>
                <a:rect l="0" t="0" r="r" b="b"/>
                <a:pathLst>
                  <a:path w="60" h="88">
                    <a:moveTo>
                      <a:pt x="21" y="0"/>
                    </a:moveTo>
                    <a:cubicBezTo>
                      <a:pt x="0" y="0"/>
                      <a:pt x="0" y="0"/>
                      <a:pt x="0" y="0"/>
                    </a:cubicBezTo>
                    <a:cubicBezTo>
                      <a:pt x="21" y="0"/>
                      <a:pt x="39" y="20"/>
                      <a:pt x="39" y="44"/>
                    </a:cubicBezTo>
                    <a:cubicBezTo>
                      <a:pt x="39" y="68"/>
                      <a:pt x="21" y="88"/>
                      <a:pt x="0" y="88"/>
                    </a:cubicBezTo>
                    <a:cubicBezTo>
                      <a:pt x="21" y="88"/>
                      <a:pt x="21" y="88"/>
                      <a:pt x="21" y="88"/>
                    </a:cubicBezTo>
                    <a:cubicBezTo>
                      <a:pt x="43" y="88"/>
                      <a:pt x="60" y="68"/>
                      <a:pt x="60" y="44"/>
                    </a:cubicBezTo>
                    <a:cubicBezTo>
                      <a:pt x="60" y="20"/>
                      <a:pt x="43" y="0"/>
                      <a:pt x="21" y="0"/>
                    </a:cubicBezTo>
                  </a:path>
                </a:pathLst>
              </a:custGeom>
              <a:solidFill>
                <a:srgbClr val="261C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51" name="Freeform 1781">
                <a:extLst>
                  <a:ext uri="{FF2B5EF4-FFF2-40B4-BE49-F238E27FC236}">
                    <a16:creationId xmlns:a16="http://schemas.microsoft.com/office/drawing/2014/main" id="{97EAA2A8-5FBE-44D6-99FB-5B8D0CD6AA3C}"/>
                  </a:ext>
                </a:extLst>
              </p:cNvPr>
              <p:cNvSpPr>
                <a:spLocks/>
              </p:cNvSpPr>
              <p:nvPr/>
            </p:nvSpPr>
            <p:spPr bwMode="auto">
              <a:xfrm>
                <a:off x="7772400" y="3676651"/>
                <a:ext cx="2652713" cy="1438275"/>
              </a:xfrm>
              <a:custGeom>
                <a:avLst/>
                <a:gdLst>
                  <a:gd name="T0" fmla="*/ 48 w 454"/>
                  <a:gd name="T1" fmla="*/ 247 h 247"/>
                  <a:gd name="T2" fmla="*/ 49 w 454"/>
                  <a:gd name="T3" fmla="*/ 229 h 247"/>
                  <a:gd name="T4" fmla="*/ 96 w 454"/>
                  <a:gd name="T5" fmla="*/ 175 h 247"/>
                  <a:gd name="T6" fmla="*/ 144 w 454"/>
                  <a:gd name="T7" fmla="*/ 229 h 247"/>
                  <a:gd name="T8" fmla="*/ 144 w 454"/>
                  <a:gd name="T9" fmla="*/ 247 h 247"/>
                  <a:gd name="T10" fmla="*/ 301 w 454"/>
                  <a:gd name="T11" fmla="*/ 247 h 247"/>
                  <a:gd name="T12" fmla="*/ 301 w 454"/>
                  <a:gd name="T13" fmla="*/ 52 h 247"/>
                  <a:gd name="T14" fmla="*/ 454 w 454"/>
                  <a:gd name="T15" fmla="*/ 52 h 247"/>
                  <a:gd name="T16" fmla="*/ 454 w 454"/>
                  <a:gd name="T17" fmla="*/ 25 h 247"/>
                  <a:gd name="T18" fmla="*/ 432 w 454"/>
                  <a:gd name="T19" fmla="*/ 0 h 247"/>
                  <a:gd name="T20" fmla="*/ 18 w 454"/>
                  <a:gd name="T21" fmla="*/ 0 h 247"/>
                  <a:gd name="T22" fmla="*/ 0 w 454"/>
                  <a:gd name="T23" fmla="*/ 23 h 247"/>
                  <a:gd name="T24" fmla="*/ 0 w 454"/>
                  <a:gd name="T25" fmla="*/ 236 h 247"/>
                  <a:gd name="T26" fmla="*/ 10 w 454"/>
                  <a:gd name="T27" fmla="*/ 247 h 247"/>
                  <a:gd name="T28" fmla="*/ 48 w 454"/>
                  <a:gd name="T29" fmla="*/ 24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4" h="247">
                    <a:moveTo>
                      <a:pt x="48" y="247"/>
                    </a:moveTo>
                    <a:cubicBezTo>
                      <a:pt x="48" y="247"/>
                      <a:pt x="49" y="235"/>
                      <a:pt x="49" y="229"/>
                    </a:cubicBezTo>
                    <a:cubicBezTo>
                      <a:pt x="49" y="199"/>
                      <a:pt x="70" y="175"/>
                      <a:pt x="96" y="175"/>
                    </a:cubicBezTo>
                    <a:cubicBezTo>
                      <a:pt x="123" y="175"/>
                      <a:pt x="144" y="199"/>
                      <a:pt x="144" y="229"/>
                    </a:cubicBezTo>
                    <a:cubicBezTo>
                      <a:pt x="144" y="235"/>
                      <a:pt x="144" y="247"/>
                      <a:pt x="144" y="247"/>
                    </a:cubicBezTo>
                    <a:cubicBezTo>
                      <a:pt x="301" y="247"/>
                      <a:pt x="301" y="247"/>
                      <a:pt x="301" y="247"/>
                    </a:cubicBezTo>
                    <a:cubicBezTo>
                      <a:pt x="301" y="52"/>
                      <a:pt x="301" y="52"/>
                      <a:pt x="301" y="52"/>
                    </a:cubicBezTo>
                    <a:cubicBezTo>
                      <a:pt x="454" y="52"/>
                      <a:pt x="454" y="52"/>
                      <a:pt x="454" y="52"/>
                    </a:cubicBezTo>
                    <a:cubicBezTo>
                      <a:pt x="454" y="52"/>
                      <a:pt x="454" y="40"/>
                      <a:pt x="454" y="25"/>
                    </a:cubicBezTo>
                    <a:cubicBezTo>
                      <a:pt x="454" y="10"/>
                      <a:pt x="449" y="0"/>
                      <a:pt x="432" y="0"/>
                    </a:cubicBezTo>
                    <a:cubicBezTo>
                      <a:pt x="414" y="0"/>
                      <a:pt x="37" y="0"/>
                      <a:pt x="18" y="0"/>
                    </a:cubicBezTo>
                    <a:cubicBezTo>
                      <a:pt x="0" y="0"/>
                      <a:pt x="0" y="13"/>
                      <a:pt x="0" y="23"/>
                    </a:cubicBezTo>
                    <a:cubicBezTo>
                      <a:pt x="0" y="33"/>
                      <a:pt x="0" y="228"/>
                      <a:pt x="0" y="236"/>
                    </a:cubicBezTo>
                    <a:cubicBezTo>
                      <a:pt x="0" y="243"/>
                      <a:pt x="2" y="247"/>
                      <a:pt x="10" y="247"/>
                    </a:cubicBezTo>
                    <a:cubicBezTo>
                      <a:pt x="17" y="247"/>
                      <a:pt x="48" y="247"/>
                      <a:pt x="48" y="247"/>
                    </a:cubicBezTo>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52" name="Freeform 1782">
                <a:extLst>
                  <a:ext uri="{FF2B5EF4-FFF2-40B4-BE49-F238E27FC236}">
                    <a16:creationId xmlns:a16="http://schemas.microsoft.com/office/drawing/2014/main" id="{66678E9D-321B-4AD7-BDB5-E4FC94784DC7}"/>
                  </a:ext>
                </a:extLst>
              </p:cNvPr>
              <p:cNvSpPr>
                <a:spLocks/>
              </p:cNvSpPr>
              <p:nvPr/>
            </p:nvSpPr>
            <p:spPr bwMode="auto">
              <a:xfrm>
                <a:off x="7772400" y="3676651"/>
                <a:ext cx="1687513" cy="1438275"/>
              </a:xfrm>
              <a:custGeom>
                <a:avLst/>
                <a:gdLst>
                  <a:gd name="T0" fmla="*/ 289 w 289"/>
                  <a:gd name="T1" fmla="*/ 247 h 247"/>
                  <a:gd name="T2" fmla="*/ 289 w 289"/>
                  <a:gd name="T3" fmla="*/ 0 h 247"/>
                  <a:gd name="T4" fmla="*/ 18 w 289"/>
                  <a:gd name="T5" fmla="*/ 0 h 247"/>
                  <a:gd name="T6" fmla="*/ 0 w 289"/>
                  <a:gd name="T7" fmla="*/ 23 h 247"/>
                  <a:gd name="T8" fmla="*/ 0 w 289"/>
                  <a:gd name="T9" fmla="*/ 236 h 247"/>
                  <a:gd name="T10" fmla="*/ 10 w 289"/>
                  <a:gd name="T11" fmla="*/ 247 h 247"/>
                  <a:gd name="T12" fmla="*/ 48 w 289"/>
                  <a:gd name="T13" fmla="*/ 247 h 247"/>
                  <a:gd name="T14" fmla="*/ 49 w 289"/>
                  <a:gd name="T15" fmla="*/ 229 h 247"/>
                  <a:gd name="T16" fmla="*/ 96 w 289"/>
                  <a:gd name="T17" fmla="*/ 175 h 247"/>
                  <a:gd name="T18" fmla="*/ 144 w 289"/>
                  <a:gd name="T19" fmla="*/ 229 h 247"/>
                  <a:gd name="T20" fmla="*/ 144 w 289"/>
                  <a:gd name="T21" fmla="*/ 247 h 247"/>
                  <a:gd name="T22" fmla="*/ 289 w 289"/>
                  <a:gd name="T23" fmla="*/ 24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9" h="247">
                    <a:moveTo>
                      <a:pt x="289" y="247"/>
                    </a:moveTo>
                    <a:cubicBezTo>
                      <a:pt x="289" y="0"/>
                      <a:pt x="289" y="0"/>
                      <a:pt x="289" y="0"/>
                    </a:cubicBezTo>
                    <a:cubicBezTo>
                      <a:pt x="18" y="0"/>
                      <a:pt x="18" y="0"/>
                      <a:pt x="18" y="0"/>
                    </a:cubicBezTo>
                    <a:cubicBezTo>
                      <a:pt x="0" y="0"/>
                      <a:pt x="0" y="13"/>
                      <a:pt x="0" y="23"/>
                    </a:cubicBezTo>
                    <a:cubicBezTo>
                      <a:pt x="0" y="236"/>
                      <a:pt x="0" y="236"/>
                      <a:pt x="0" y="236"/>
                    </a:cubicBezTo>
                    <a:cubicBezTo>
                      <a:pt x="0" y="243"/>
                      <a:pt x="2" y="247"/>
                      <a:pt x="10" y="247"/>
                    </a:cubicBezTo>
                    <a:cubicBezTo>
                      <a:pt x="17" y="247"/>
                      <a:pt x="48" y="247"/>
                      <a:pt x="48" y="247"/>
                    </a:cubicBezTo>
                    <a:cubicBezTo>
                      <a:pt x="48" y="247"/>
                      <a:pt x="49" y="235"/>
                      <a:pt x="49" y="229"/>
                    </a:cubicBezTo>
                    <a:cubicBezTo>
                      <a:pt x="49" y="199"/>
                      <a:pt x="70" y="175"/>
                      <a:pt x="96" y="175"/>
                    </a:cubicBezTo>
                    <a:cubicBezTo>
                      <a:pt x="123" y="175"/>
                      <a:pt x="144" y="199"/>
                      <a:pt x="144" y="229"/>
                    </a:cubicBezTo>
                    <a:cubicBezTo>
                      <a:pt x="144" y="235"/>
                      <a:pt x="144" y="247"/>
                      <a:pt x="144" y="247"/>
                    </a:cubicBezTo>
                    <a:cubicBezTo>
                      <a:pt x="289" y="247"/>
                      <a:pt x="289" y="247"/>
                      <a:pt x="289" y="247"/>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53" name="Freeform 1783">
                <a:extLst>
                  <a:ext uri="{FF2B5EF4-FFF2-40B4-BE49-F238E27FC236}">
                    <a16:creationId xmlns:a16="http://schemas.microsoft.com/office/drawing/2014/main" id="{0EA179B0-332C-42D4-AADE-C95F1C3B08D3}"/>
                  </a:ext>
                </a:extLst>
              </p:cNvPr>
              <p:cNvSpPr>
                <a:spLocks/>
              </p:cNvSpPr>
              <p:nvPr/>
            </p:nvSpPr>
            <p:spPr bwMode="auto">
              <a:xfrm>
                <a:off x="10213975" y="3676651"/>
                <a:ext cx="82550" cy="0"/>
              </a:xfrm>
              <a:custGeom>
                <a:avLst/>
                <a:gdLst>
                  <a:gd name="T0" fmla="*/ 14 w 14"/>
                  <a:gd name="T1" fmla="*/ 0 w 14"/>
                  <a:gd name="T2" fmla="*/ 14 w 14"/>
                  <a:gd name="T3" fmla="*/ 14 w 14"/>
                  <a:gd name="T4" fmla="*/ 14 w 14"/>
                </a:gdLst>
                <a:ahLst/>
                <a:cxnLst>
                  <a:cxn ang="0">
                    <a:pos x="T0" y="0"/>
                  </a:cxn>
                  <a:cxn ang="0">
                    <a:pos x="T1" y="0"/>
                  </a:cxn>
                  <a:cxn ang="0">
                    <a:pos x="T2" y="0"/>
                  </a:cxn>
                  <a:cxn ang="0">
                    <a:pos x="T3" y="0"/>
                  </a:cxn>
                  <a:cxn ang="0">
                    <a:pos x="T4" y="0"/>
                  </a:cxn>
                </a:cxnLst>
                <a:rect l="0" t="0" r="r" b="b"/>
                <a:pathLst>
                  <a:path w="14">
                    <a:moveTo>
                      <a:pt x="14" y="0"/>
                    </a:moveTo>
                    <a:cubicBezTo>
                      <a:pt x="0" y="0"/>
                      <a:pt x="0" y="0"/>
                      <a:pt x="0" y="0"/>
                    </a:cubicBezTo>
                    <a:cubicBezTo>
                      <a:pt x="7" y="0"/>
                      <a:pt x="12" y="0"/>
                      <a:pt x="14" y="0"/>
                    </a:cubicBezTo>
                    <a:cubicBezTo>
                      <a:pt x="14" y="0"/>
                      <a:pt x="14" y="0"/>
                      <a:pt x="14" y="0"/>
                    </a:cubicBezTo>
                    <a:cubicBezTo>
                      <a:pt x="14" y="0"/>
                      <a:pt x="14" y="0"/>
                      <a:pt x="14" y="0"/>
                    </a:cubicBezTo>
                  </a:path>
                </a:pathLst>
              </a:custGeom>
              <a:solidFill>
                <a:srgbClr val="F1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54" name="Freeform 1784">
                <a:extLst>
                  <a:ext uri="{FF2B5EF4-FFF2-40B4-BE49-F238E27FC236}">
                    <a16:creationId xmlns:a16="http://schemas.microsoft.com/office/drawing/2014/main" id="{3BBC216D-6A2D-4F82-8265-E5BEF9740B8B}"/>
                  </a:ext>
                </a:extLst>
              </p:cNvPr>
              <p:cNvSpPr>
                <a:spLocks/>
              </p:cNvSpPr>
              <p:nvPr/>
            </p:nvSpPr>
            <p:spPr bwMode="auto">
              <a:xfrm>
                <a:off x="9396413" y="3676651"/>
                <a:ext cx="82550" cy="0"/>
              </a:xfrm>
              <a:custGeom>
                <a:avLst/>
                <a:gdLst>
                  <a:gd name="T0" fmla="*/ 14 w 14"/>
                  <a:gd name="T1" fmla="*/ 0 w 14"/>
                  <a:gd name="T2" fmla="*/ 11 w 14"/>
                  <a:gd name="T3" fmla="*/ 14 w 14"/>
                  <a:gd name="T4" fmla="*/ 14 w 14"/>
                </a:gdLst>
                <a:ahLst/>
                <a:cxnLst>
                  <a:cxn ang="0">
                    <a:pos x="T0" y="0"/>
                  </a:cxn>
                  <a:cxn ang="0">
                    <a:pos x="T1" y="0"/>
                  </a:cxn>
                  <a:cxn ang="0">
                    <a:pos x="T2" y="0"/>
                  </a:cxn>
                  <a:cxn ang="0">
                    <a:pos x="T3" y="0"/>
                  </a:cxn>
                  <a:cxn ang="0">
                    <a:pos x="T4" y="0"/>
                  </a:cxn>
                </a:cxnLst>
                <a:rect l="0" t="0" r="r" b="b"/>
                <a:pathLst>
                  <a:path w="14">
                    <a:moveTo>
                      <a:pt x="14" y="0"/>
                    </a:moveTo>
                    <a:cubicBezTo>
                      <a:pt x="0" y="0"/>
                      <a:pt x="0" y="0"/>
                      <a:pt x="0" y="0"/>
                    </a:cubicBezTo>
                    <a:cubicBezTo>
                      <a:pt x="11" y="0"/>
                      <a:pt x="11" y="0"/>
                      <a:pt x="11" y="0"/>
                    </a:cubicBezTo>
                    <a:cubicBezTo>
                      <a:pt x="12" y="0"/>
                      <a:pt x="13" y="0"/>
                      <a:pt x="14" y="0"/>
                    </a:cubicBezTo>
                    <a:cubicBezTo>
                      <a:pt x="14" y="0"/>
                      <a:pt x="14" y="0"/>
                      <a:pt x="14" y="0"/>
                    </a:cubicBezTo>
                  </a:path>
                </a:pathLst>
              </a:custGeom>
              <a:solidFill>
                <a:srgbClr val="E1E6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55" name="Freeform 1785">
                <a:extLst>
                  <a:ext uri="{FF2B5EF4-FFF2-40B4-BE49-F238E27FC236}">
                    <a16:creationId xmlns:a16="http://schemas.microsoft.com/office/drawing/2014/main" id="{C02405ED-8620-46DB-8F01-30F741E98108}"/>
                  </a:ext>
                </a:extLst>
              </p:cNvPr>
              <p:cNvSpPr>
                <a:spLocks/>
              </p:cNvSpPr>
              <p:nvPr/>
            </p:nvSpPr>
            <p:spPr bwMode="auto">
              <a:xfrm>
                <a:off x="9542463" y="3676651"/>
                <a:ext cx="82550" cy="0"/>
              </a:xfrm>
              <a:custGeom>
                <a:avLst/>
                <a:gdLst>
                  <a:gd name="T0" fmla="*/ 14 w 14"/>
                  <a:gd name="T1" fmla="*/ 0 w 14"/>
                  <a:gd name="T2" fmla="*/ 14 w 14"/>
                  <a:gd name="T3" fmla="*/ 14 w 14"/>
                </a:gdLst>
                <a:ahLst/>
                <a:cxnLst>
                  <a:cxn ang="0">
                    <a:pos x="T0" y="0"/>
                  </a:cxn>
                  <a:cxn ang="0">
                    <a:pos x="T1" y="0"/>
                  </a:cxn>
                  <a:cxn ang="0">
                    <a:pos x="T2" y="0"/>
                  </a:cxn>
                  <a:cxn ang="0">
                    <a:pos x="T3" y="0"/>
                  </a:cxn>
                </a:cxnLst>
                <a:rect l="0" t="0" r="r" b="b"/>
                <a:pathLst>
                  <a:path w="14">
                    <a:moveTo>
                      <a:pt x="14" y="0"/>
                    </a:moveTo>
                    <a:cubicBezTo>
                      <a:pt x="0" y="0"/>
                      <a:pt x="0" y="0"/>
                      <a:pt x="0" y="0"/>
                    </a:cubicBezTo>
                    <a:cubicBezTo>
                      <a:pt x="5" y="0"/>
                      <a:pt x="9" y="0"/>
                      <a:pt x="14" y="0"/>
                    </a:cubicBezTo>
                    <a:cubicBezTo>
                      <a:pt x="14" y="0"/>
                      <a:pt x="14" y="0"/>
                      <a:pt x="14" y="0"/>
                    </a:cubicBezTo>
                  </a:path>
                </a:pathLst>
              </a:custGeom>
              <a:solidFill>
                <a:srgbClr val="E1E6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56" name="Freeform 1786">
                <a:extLst>
                  <a:ext uri="{FF2B5EF4-FFF2-40B4-BE49-F238E27FC236}">
                    <a16:creationId xmlns:a16="http://schemas.microsoft.com/office/drawing/2014/main" id="{BF0ABFF6-1C49-4A44-AF3C-B041342F9D38}"/>
                  </a:ext>
                </a:extLst>
              </p:cNvPr>
              <p:cNvSpPr>
                <a:spLocks/>
              </p:cNvSpPr>
              <p:nvPr/>
            </p:nvSpPr>
            <p:spPr bwMode="auto">
              <a:xfrm>
                <a:off x="9688513" y="3676651"/>
                <a:ext cx="80963" cy="0"/>
              </a:xfrm>
              <a:custGeom>
                <a:avLst/>
                <a:gdLst>
                  <a:gd name="T0" fmla="*/ 14 w 14"/>
                  <a:gd name="T1" fmla="*/ 0 w 14"/>
                  <a:gd name="T2" fmla="*/ 14 w 14"/>
                  <a:gd name="T3" fmla="*/ 14 w 14"/>
                </a:gdLst>
                <a:ahLst/>
                <a:cxnLst>
                  <a:cxn ang="0">
                    <a:pos x="T0" y="0"/>
                  </a:cxn>
                  <a:cxn ang="0">
                    <a:pos x="T1" y="0"/>
                  </a:cxn>
                  <a:cxn ang="0">
                    <a:pos x="T2" y="0"/>
                  </a:cxn>
                  <a:cxn ang="0">
                    <a:pos x="T3" y="0"/>
                  </a:cxn>
                </a:cxnLst>
                <a:rect l="0" t="0" r="r" b="b"/>
                <a:pathLst>
                  <a:path w="14">
                    <a:moveTo>
                      <a:pt x="14" y="0"/>
                    </a:moveTo>
                    <a:cubicBezTo>
                      <a:pt x="0" y="0"/>
                      <a:pt x="0" y="0"/>
                      <a:pt x="0" y="0"/>
                    </a:cubicBezTo>
                    <a:cubicBezTo>
                      <a:pt x="4" y="0"/>
                      <a:pt x="9" y="0"/>
                      <a:pt x="14" y="0"/>
                    </a:cubicBezTo>
                    <a:cubicBezTo>
                      <a:pt x="14" y="0"/>
                      <a:pt x="14" y="0"/>
                      <a:pt x="14" y="0"/>
                    </a:cubicBezTo>
                  </a:path>
                </a:pathLst>
              </a:custGeom>
              <a:solidFill>
                <a:srgbClr val="E1E6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57" name="Freeform 1787">
                <a:extLst>
                  <a:ext uri="{FF2B5EF4-FFF2-40B4-BE49-F238E27FC236}">
                    <a16:creationId xmlns:a16="http://schemas.microsoft.com/office/drawing/2014/main" id="{19B99470-E129-4486-BDF1-77A487D2A982}"/>
                  </a:ext>
                </a:extLst>
              </p:cNvPr>
              <p:cNvSpPr>
                <a:spLocks/>
              </p:cNvSpPr>
              <p:nvPr/>
            </p:nvSpPr>
            <p:spPr bwMode="auto">
              <a:xfrm>
                <a:off x="9828213" y="3676651"/>
                <a:ext cx="87313" cy="0"/>
              </a:xfrm>
              <a:custGeom>
                <a:avLst/>
                <a:gdLst>
                  <a:gd name="T0" fmla="*/ 15 w 15"/>
                  <a:gd name="T1" fmla="*/ 0 w 15"/>
                  <a:gd name="T2" fmla="*/ 15 w 15"/>
                  <a:gd name="T3" fmla="*/ 15 w 15"/>
                </a:gdLst>
                <a:ahLst/>
                <a:cxnLst>
                  <a:cxn ang="0">
                    <a:pos x="T0" y="0"/>
                  </a:cxn>
                  <a:cxn ang="0">
                    <a:pos x="T1" y="0"/>
                  </a:cxn>
                  <a:cxn ang="0">
                    <a:pos x="T2" y="0"/>
                  </a:cxn>
                  <a:cxn ang="0">
                    <a:pos x="T3" y="0"/>
                  </a:cxn>
                </a:cxnLst>
                <a:rect l="0" t="0" r="r" b="b"/>
                <a:pathLst>
                  <a:path w="15">
                    <a:moveTo>
                      <a:pt x="15" y="0"/>
                    </a:moveTo>
                    <a:cubicBezTo>
                      <a:pt x="0" y="0"/>
                      <a:pt x="0" y="0"/>
                      <a:pt x="0" y="0"/>
                    </a:cubicBezTo>
                    <a:cubicBezTo>
                      <a:pt x="5" y="0"/>
                      <a:pt x="10" y="0"/>
                      <a:pt x="15" y="0"/>
                    </a:cubicBezTo>
                    <a:cubicBezTo>
                      <a:pt x="15" y="0"/>
                      <a:pt x="15" y="0"/>
                      <a:pt x="15" y="0"/>
                    </a:cubicBezTo>
                  </a:path>
                </a:pathLst>
              </a:custGeom>
              <a:solidFill>
                <a:srgbClr val="E1E6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58" name="Freeform 1788">
                <a:extLst>
                  <a:ext uri="{FF2B5EF4-FFF2-40B4-BE49-F238E27FC236}">
                    <a16:creationId xmlns:a16="http://schemas.microsoft.com/office/drawing/2014/main" id="{1BCF8BC9-C1A5-424E-9239-F941691180C7}"/>
                  </a:ext>
                </a:extLst>
              </p:cNvPr>
              <p:cNvSpPr>
                <a:spLocks/>
              </p:cNvSpPr>
              <p:nvPr/>
            </p:nvSpPr>
            <p:spPr bwMode="auto">
              <a:xfrm>
                <a:off x="10061575" y="3676651"/>
                <a:ext cx="82550" cy="0"/>
              </a:xfrm>
              <a:custGeom>
                <a:avLst/>
                <a:gdLst>
                  <a:gd name="T0" fmla="*/ 14 w 14"/>
                  <a:gd name="T1" fmla="*/ 0 w 14"/>
                  <a:gd name="T2" fmla="*/ 14 w 14"/>
                  <a:gd name="T3" fmla="*/ 14 w 14"/>
                </a:gdLst>
                <a:ahLst/>
                <a:cxnLst>
                  <a:cxn ang="0">
                    <a:pos x="T0" y="0"/>
                  </a:cxn>
                  <a:cxn ang="0">
                    <a:pos x="T1" y="0"/>
                  </a:cxn>
                  <a:cxn ang="0">
                    <a:pos x="T2" y="0"/>
                  </a:cxn>
                  <a:cxn ang="0">
                    <a:pos x="T3" y="0"/>
                  </a:cxn>
                </a:cxnLst>
                <a:rect l="0" t="0" r="r" b="b"/>
                <a:pathLst>
                  <a:path w="14">
                    <a:moveTo>
                      <a:pt x="14" y="0"/>
                    </a:moveTo>
                    <a:cubicBezTo>
                      <a:pt x="0" y="0"/>
                      <a:pt x="0" y="0"/>
                      <a:pt x="0" y="0"/>
                    </a:cubicBezTo>
                    <a:cubicBezTo>
                      <a:pt x="5" y="0"/>
                      <a:pt x="10" y="0"/>
                      <a:pt x="14" y="0"/>
                    </a:cubicBezTo>
                    <a:cubicBezTo>
                      <a:pt x="14" y="0"/>
                      <a:pt x="14" y="0"/>
                      <a:pt x="14" y="0"/>
                    </a:cubicBezTo>
                  </a:path>
                </a:pathLst>
              </a:custGeom>
              <a:solidFill>
                <a:srgbClr val="CACE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59" name="Freeform 1789">
                <a:extLst>
                  <a:ext uri="{FF2B5EF4-FFF2-40B4-BE49-F238E27FC236}">
                    <a16:creationId xmlns:a16="http://schemas.microsoft.com/office/drawing/2014/main" id="{0177655B-991C-4E82-AE43-A47218F7DA16}"/>
                  </a:ext>
                </a:extLst>
              </p:cNvPr>
              <p:cNvSpPr>
                <a:spLocks noEditPoints="1"/>
              </p:cNvSpPr>
              <p:nvPr/>
            </p:nvSpPr>
            <p:spPr bwMode="auto">
              <a:xfrm>
                <a:off x="10296525" y="3676651"/>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F1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60" name="Freeform 1790">
                <a:extLst>
                  <a:ext uri="{FF2B5EF4-FFF2-40B4-BE49-F238E27FC236}">
                    <a16:creationId xmlns:a16="http://schemas.microsoft.com/office/drawing/2014/main" id="{D0ED4DA8-D73D-43DC-8956-CAAA1EFCE40B}"/>
                  </a:ext>
                </a:extLst>
              </p:cNvPr>
              <p:cNvSpPr>
                <a:spLocks/>
              </p:cNvSpPr>
              <p:nvPr/>
            </p:nvSpPr>
            <p:spPr bwMode="auto">
              <a:xfrm>
                <a:off x="9459913" y="3676651"/>
                <a:ext cx="965200" cy="139700"/>
              </a:xfrm>
              <a:custGeom>
                <a:avLst/>
                <a:gdLst>
                  <a:gd name="T0" fmla="*/ 143 w 165"/>
                  <a:gd name="T1" fmla="*/ 0 h 24"/>
                  <a:gd name="T2" fmla="*/ 129 w 165"/>
                  <a:gd name="T3" fmla="*/ 0 h 24"/>
                  <a:gd name="T4" fmla="*/ 117 w 165"/>
                  <a:gd name="T5" fmla="*/ 0 h 24"/>
                  <a:gd name="T6" fmla="*/ 103 w 165"/>
                  <a:gd name="T7" fmla="*/ 0 h 24"/>
                  <a:gd name="T8" fmla="*/ 78 w 165"/>
                  <a:gd name="T9" fmla="*/ 0 h 24"/>
                  <a:gd name="T10" fmla="*/ 63 w 165"/>
                  <a:gd name="T11" fmla="*/ 0 h 24"/>
                  <a:gd name="T12" fmla="*/ 53 w 165"/>
                  <a:gd name="T13" fmla="*/ 0 h 24"/>
                  <a:gd name="T14" fmla="*/ 39 w 165"/>
                  <a:gd name="T15" fmla="*/ 0 h 24"/>
                  <a:gd name="T16" fmla="*/ 28 w 165"/>
                  <a:gd name="T17" fmla="*/ 0 h 24"/>
                  <a:gd name="T18" fmla="*/ 14 w 165"/>
                  <a:gd name="T19" fmla="*/ 0 h 24"/>
                  <a:gd name="T20" fmla="*/ 3 w 165"/>
                  <a:gd name="T21" fmla="*/ 0 h 24"/>
                  <a:gd name="T22" fmla="*/ 0 w 165"/>
                  <a:gd name="T23" fmla="*/ 0 h 24"/>
                  <a:gd name="T24" fmla="*/ 0 w 165"/>
                  <a:gd name="T25" fmla="*/ 24 h 24"/>
                  <a:gd name="T26" fmla="*/ 165 w 165"/>
                  <a:gd name="T27" fmla="*/ 24 h 24"/>
                  <a:gd name="T28" fmla="*/ 143 w 165"/>
                  <a:gd name="T29" fmla="*/ 0 h 24"/>
                  <a:gd name="T30" fmla="*/ 143 w 165"/>
                  <a:gd name="T31" fmla="*/ 0 h 24"/>
                  <a:gd name="T32" fmla="*/ 143 w 165"/>
                  <a:gd name="T33" fmla="*/ 0 h 24"/>
                  <a:gd name="T34" fmla="*/ 143 w 165"/>
                  <a:gd name="T35" fmla="*/ 0 h 24"/>
                  <a:gd name="T36" fmla="*/ 143 w 165"/>
                  <a:gd name="T37" fmla="*/ 0 h 24"/>
                  <a:gd name="T38" fmla="*/ 143 w 165"/>
                  <a:gd name="T39" fmla="*/ 0 h 24"/>
                  <a:gd name="T40" fmla="*/ 143 w 165"/>
                  <a:gd name="T41" fmla="*/ 0 h 24"/>
                  <a:gd name="T42" fmla="*/ 143 w 165"/>
                  <a:gd name="T43"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5" h="24">
                    <a:moveTo>
                      <a:pt x="143" y="0"/>
                    </a:moveTo>
                    <a:cubicBezTo>
                      <a:pt x="141" y="0"/>
                      <a:pt x="136" y="0"/>
                      <a:pt x="129" y="0"/>
                    </a:cubicBezTo>
                    <a:cubicBezTo>
                      <a:pt x="126" y="0"/>
                      <a:pt x="122" y="0"/>
                      <a:pt x="117" y="0"/>
                    </a:cubicBezTo>
                    <a:cubicBezTo>
                      <a:pt x="113" y="0"/>
                      <a:pt x="108" y="0"/>
                      <a:pt x="103" y="0"/>
                    </a:cubicBezTo>
                    <a:cubicBezTo>
                      <a:pt x="95" y="0"/>
                      <a:pt x="87" y="0"/>
                      <a:pt x="78" y="0"/>
                    </a:cubicBezTo>
                    <a:cubicBezTo>
                      <a:pt x="73" y="0"/>
                      <a:pt x="68" y="0"/>
                      <a:pt x="63" y="0"/>
                    </a:cubicBezTo>
                    <a:cubicBezTo>
                      <a:pt x="60" y="0"/>
                      <a:pt x="57" y="0"/>
                      <a:pt x="53" y="0"/>
                    </a:cubicBezTo>
                    <a:cubicBezTo>
                      <a:pt x="48" y="0"/>
                      <a:pt x="43" y="0"/>
                      <a:pt x="39" y="0"/>
                    </a:cubicBezTo>
                    <a:cubicBezTo>
                      <a:pt x="35" y="0"/>
                      <a:pt x="32" y="0"/>
                      <a:pt x="28" y="0"/>
                    </a:cubicBezTo>
                    <a:cubicBezTo>
                      <a:pt x="23" y="0"/>
                      <a:pt x="19" y="0"/>
                      <a:pt x="14" y="0"/>
                    </a:cubicBezTo>
                    <a:cubicBezTo>
                      <a:pt x="10" y="0"/>
                      <a:pt x="7" y="0"/>
                      <a:pt x="3" y="0"/>
                    </a:cubicBezTo>
                    <a:cubicBezTo>
                      <a:pt x="2" y="0"/>
                      <a:pt x="1" y="0"/>
                      <a:pt x="0" y="0"/>
                    </a:cubicBezTo>
                    <a:cubicBezTo>
                      <a:pt x="0" y="24"/>
                      <a:pt x="0" y="24"/>
                      <a:pt x="0" y="24"/>
                    </a:cubicBezTo>
                    <a:cubicBezTo>
                      <a:pt x="165" y="24"/>
                      <a:pt x="165" y="24"/>
                      <a:pt x="165" y="24"/>
                    </a:cubicBezTo>
                    <a:cubicBezTo>
                      <a:pt x="165" y="10"/>
                      <a:pt x="160"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3" y="0"/>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61" name="Freeform 1791">
                <a:extLst>
                  <a:ext uri="{FF2B5EF4-FFF2-40B4-BE49-F238E27FC236}">
                    <a16:creationId xmlns:a16="http://schemas.microsoft.com/office/drawing/2014/main" id="{059DA66F-6DE5-4D2E-8CCA-FFC89176FF40}"/>
                  </a:ext>
                </a:extLst>
              </p:cNvPr>
              <p:cNvSpPr>
                <a:spLocks/>
              </p:cNvSpPr>
              <p:nvPr/>
            </p:nvSpPr>
            <p:spPr bwMode="auto">
              <a:xfrm>
                <a:off x="7772400" y="3676651"/>
                <a:ext cx="1687513" cy="139700"/>
              </a:xfrm>
              <a:custGeom>
                <a:avLst/>
                <a:gdLst>
                  <a:gd name="T0" fmla="*/ 289 w 289"/>
                  <a:gd name="T1" fmla="*/ 0 h 24"/>
                  <a:gd name="T2" fmla="*/ 278 w 289"/>
                  <a:gd name="T3" fmla="*/ 0 h 24"/>
                  <a:gd name="T4" fmla="*/ 267 w 289"/>
                  <a:gd name="T5" fmla="*/ 0 h 24"/>
                  <a:gd name="T6" fmla="*/ 253 w 289"/>
                  <a:gd name="T7" fmla="*/ 0 h 24"/>
                  <a:gd name="T8" fmla="*/ 243 w 289"/>
                  <a:gd name="T9" fmla="*/ 0 h 24"/>
                  <a:gd name="T10" fmla="*/ 228 w 289"/>
                  <a:gd name="T11" fmla="*/ 0 h 24"/>
                  <a:gd name="T12" fmla="*/ 192 w 289"/>
                  <a:gd name="T13" fmla="*/ 0 h 24"/>
                  <a:gd name="T14" fmla="*/ 183 w 289"/>
                  <a:gd name="T15" fmla="*/ 0 h 24"/>
                  <a:gd name="T16" fmla="*/ 175 w 289"/>
                  <a:gd name="T17" fmla="*/ 0 h 24"/>
                  <a:gd name="T18" fmla="*/ 166 w 289"/>
                  <a:gd name="T19" fmla="*/ 0 h 24"/>
                  <a:gd name="T20" fmla="*/ 142 w 289"/>
                  <a:gd name="T21" fmla="*/ 0 h 24"/>
                  <a:gd name="T22" fmla="*/ 133 w 289"/>
                  <a:gd name="T23" fmla="*/ 0 h 24"/>
                  <a:gd name="T24" fmla="*/ 124 w 289"/>
                  <a:gd name="T25" fmla="*/ 0 h 24"/>
                  <a:gd name="T26" fmla="*/ 116 w 289"/>
                  <a:gd name="T27" fmla="*/ 0 h 24"/>
                  <a:gd name="T28" fmla="*/ 107 w 289"/>
                  <a:gd name="T29" fmla="*/ 0 h 24"/>
                  <a:gd name="T30" fmla="*/ 98 w 289"/>
                  <a:gd name="T31" fmla="*/ 0 h 24"/>
                  <a:gd name="T32" fmla="*/ 90 w 289"/>
                  <a:gd name="T33" fmla="*/ 0 h 24"/>
                  <a:gd name="T34" fmla="*/ 81 w 289"/>
                  <a:gd name="T35" fmla="*/ 0 h 24"/>
                  <a:gd name="T36" fmla="*/ 72 w 289"/>
                  <a:gd name="T37" fmla="*/ 0 h 24"/>
                  <a:gd name="T38" fmla="*/ 64 w 289"/>
                  <a:gd name="T39" fmla="*/ 0 h 24"/>
                  <a:gd name="T40" fmla="*/ 55 w 289"/>
                  <a:gd name="T41" fmla="*/ 0 h 24"/>
                  <a:gd name="T42" fmla="*/ 46 w 289"/>
                  <a:gd name="T43" fmla="*/ 0 h 24"/>
                  <a:gd name="T44" fmla="*/ 37 w 289"/>
                  <a:gd name="T45" fmla="*/ 0 h 24"/>
                  <a:gd name="T46" fmla="*/ 29 w 289"/>
                  <a:gd name="T47" fmla="*/ 0 h 24"/>
                  <a:gd name="T48" fmla="*/ 18 w 289"/>
                  <a:gd name="T49" fmla="*/ 0 h 24"/>
                  <a:gd name="T50" fmla="*/ 5 w 289"/>
                  <a:gd name="T51" fmla="*/ 4 h 24"/>
                  <a:gd name="T52" fmla="*/ 0 w 289"/>
                  <a:gd name="T53" fmla="*/ 23 h 24"/>
                  <a:gd name="T54" fmla="*/ 0 w 289"/>
                  <a:gd name="T55" fmla="*/ 23 h 24"/>
                  <a:gd name="T56" fmla="*/ 0 w 289"/>
                  <a:gd name="T57" fmla="*/ 24 h 24"/>
                  <a:gd name="T58" fmla="*/ 289 w 289"/>
                  <a:gd name="T59" fmla="*/ 24 h 24"/>
                  <a:gd name="T60" fmla="*/ 289 w 289"/>
                  <a:gd name="T6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9" h="24">
                    <a:moveTo>
                      <a:pt x="289" y="0"/>
                    </a:moveTo>
                    <a:cubicBezTo>
                      <a:pt x="278" y="0"/>
                      <a:pt x="278" y="0"/>
                      <a:pt x="278" y="0"/>
                    </a:cubicBezTo>
                    <a:cubicBezTo>
                      <a:pt x="267" y="0"/>
                      <a:pt x="267" y="0"/>
                      <a:pt x="267" y="0"/>
                    </a:cubicBezTo>
                    <a:cubicBezTo>
                      <a:pt x="253" y="0"/>
                      <a:pt x="253" y="0"/>
                      <a:pt x="253" y="0"/>
                    </a:cubicBezTo>
                    <a:cubicBezTo>
                      <a:pt x="243" y="0"/>
                      <a:pt x="243" y="0"/>
                      <a:pt x="243" y="0"/>
                    </a:cubicBezTo>
                    <a:cubicBezTo>
                      <a:pt x="228" y="0"/>
                      <a:pt x="228" y="0"/>
                      <a:pt x="228" y="0"/>
                    </a:cubicBezTo>
                    <a:cubicBezTo>
                      <a:pt x="192" y="0"/>
                      <a:pt x="192" y="0"/>
                      <a:pt x="192" y="0"/>
                    </a:cubicBezTo>
                    <a:cubicBezTo>
                      <a:pt x="183" y="0"/>
                      <a:pt x="183" y="0"/>
                      <a:pt x="183" y="0"/>
                    </a:cubicBezTo>
                    <a:cubicBezTo>
                      <a:pt x="175" y="0"/>
                      <a:pt x="175" y="0"/>
                      <a:pt x="175" y="0"/>
                    </a:cubicBezTo>
                    <a:cubicBezTo>
                      <a:pt x="166" y="0"/>
                      <a:pt x="166" y="0"/>
                      <a:pt x="166" y="0"/>
                    </a:cubicBezTo>
                    <a:cubicBezTo>
                      <a:pt x="142" y="0"/>
                      <a:pt x="142" y="0"/>
                      <a:pt x="142" y="0"/>
                    </a:cubicBezTo>
                    <a:cubicBezTo>
                      <a:pt x="133" y="0"/>
                      <a:pt x="133" y="0"/>
                      <a:pt x="133" y="0"/>
                    </a:cubicBezTo>
                    <a:cubicBezTo>
                      <a:pt x="124" y="0"/>
                      <a:pt x="124" y="0"/>
                      <a:pt x="124" y="0"/>
                    </a:cubicBezTo>
                    <a:cubicBezTo>
                      <a:pt x="116" y="0"/>
                      <a:pt x="116" y="0"/>
                      <a:pt x="116" y="0"/>
                    </a:cubicBezTo>
                    <a:cubicBezTo>
                      <a:pt x="107" y="0"/>
                      <a:pt x="107" y="0"/>
                      <a:pt x="107" y="0"/>
                    </a:cubicBezTo>
                    <a:cubicBezTo>
                      <a:pt x="98" y="0"/>
                      <a:pt x="98" y="0"/>
                      <a:pt x="98" y="0"/>
                    </a:cubicBezTo>
                    <a:cubicBezTo>
                      <a:pt x="90" y="0"/>
                      <a:pt x="90" y="0"/>
                      <a:pt x="90" y="0"/>
                    </a:cubicBezTo>
                    <a:cubicBezTo>
                      <a:pt x="81" y="0"/>
                      <a:pt x="81" y="0"/>
                      <a:pt x="81" y="0"/>
                    </a:cubicBezTo>
                    <a:cubicBezTo>
                      <a:pt x="72" y="0"/>
                      <a:pt x="72" y="0"/>
                      <a:pt x="72" y="0"/>
                    </a:cubicBezTo>
                    <a:cubicBezTo>
                      <a:pt x="64" y="0"/>
                      <a:pt x="64" y="0"/>
                      <a:pt x="64" y="0"/>
                    </a:cubicBezTo>
                    <a:cubicBezTo>
                      <a:pt x="55" y="0"/>
                      <a:pt x="55" y="0"/>
                      <a:pt x="55" y="0"/>
                    </a:cubicBezTo>
                    <a:cubicBezTo>
                      <a:pt x="46" y="0"/>
                      <a:pt x="46" y="0"/>
                      <a:pt x="46" y="0"/>
                    </a:cubicBezTo>
                    <a:cubicBezTo>
                      <a:pt x="37" y="0"/>
                      <a:pt x="37" y="0"/>
                      <a:pt x="37" y="0"/>
                    </a:cubicBezTo>
                    <a:cubicBezTo>
                      <a:pt x="29" y="0"/>
                      <a:pt x="29" y="0"/>
                      <a:pt x="29" y="0"/>
                    </a:cubicBezTo>
                    <a:cubicBezTo>
                      <a:pt x="18" y="0"/>
                      <a:pt x="18" y="0"/>
                      <a:pt x="18" y="0"/>
                    </a:cubicBezTo>
                    <a:cubicBezTo>
                      <a:pt x="12" y="0"/>
                      <a:pt x="8" y="2"/>
                      <a:pt x="5" y="4"/>
                    </a:cubicBezTo>
                    <a:cubicBezTo>
                      <a:pt x="0" y="8"/>
                      <a:pt x="0" y="16"/>
                      <a:pt x="0" y="23"/>
                    </a:cubicBezTo>
                    <a:cubicBezTo>
                      <a:pt x="0" y="23"/>
                      <a:pt x="0" y="23"/>
                      <a:pt x="0" y="23"/>
                    </a:cubicBezTo>
                    <a:cubicBezTo>
                      <a:pt x="0" y="24"/>
                      <a:pt x="0" y="24"/>
                      <a:pt x="0" y="24"/>
                    </a:cubicBezTo>
                    <a:cubicBezTo>
                      <a:pt x="289" y="24"/>
                      <a:pt x="289" y="24"/>
                      <a:pt x="289" y="24"/>
                    </a:cubicBezTo>
                    <a:cubicBezTo>
                      <a:pt x="289" y="0"/>
                      <a:pt x="289" y="0"/>
                      <a:pt x="289" y="0"/>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62" name="Freeform 1792">
                <a:extLst>
                  <a:ext uri="{FF2B5EF4-FFF2-40B4-BE49-F238E27FC236}">
                    <a16:creationId xmlns:a16="http://schemas.microsoft.com/office/drawing/2014/main" id="{10231D87-0892-40D8-BD04-2FF8A302B5C0}"/>
                  </a:ext>
                </a:extLst>
              </p:cNvPr>
              <p:cNvSpPr>
                <a:spLocks/>
              </p:cNvSpPr>
              <p:nvPr/>
            </p:nvSpPr>
            <p:spPr bwMode="auto">
              <a:xfrm>
                <a:off x="8613775" y="5010151"/>
                <a:ext cx="917575" cy="104775"/>
              </a:xfrm>
              <a:custGeom>
                <a:avLst/>
                <a:gdLst>
                  <a:gd name="T0" fmla="*/ 559 w 578"/>
                  <a:gd name="T1" fmla="*/ 0 h 66"/>
                  <a:gd name="T2" fmla="*/ 533 w 578"/>
                  <a:gd name="T3" fmla="*/ 0 h 66"/>
                  <a:gd name="T4" fmla="*/ 533 w 578"/>
                  <a:gd name="T5" fmla="*/ 66 h 66"/>
                  <a:gd name="T6" fmla="*/ 0 w 578"/>
                  <a:gd name="T7" fmla="*/ 66 h 66"/>
                  <a:gd name="T8" fmla="*/ 578 w 578"/>
                  <a:gd name="T9" fmla="*/ 66 h 66"/>
                  <a:gd name="T10" fmla="*/ 559 w 578"/>
                  <a:gd name="T11" fmla="*/ 66 h 66"/>
                  <a:gd name="T12" fmla="*/ 559 w 578"/>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578" h="66">
                    <a:moveTo>
                      <a:pt x="559" y="0"/>
                    </a:moveTo>
                    <a:lnTo>
                      <a:pt x="533" y="0"/>
                    </a:lnTo>
                    <a:lnTo>
                      <a:pt x="533" y="66"/>
                    </a:lnTo>
                    <a:lnTo>
                      <a:pt x="0" y="66"/>
                    </a:lnTo>
                    <a:lnTo>
                      <a:pt x="578" y="66"/>
                    </a:lnTo>
                    <a:lnTo>
                      <a:pt x="559" y="66"/>
                    </a:lnTo>
                    <a:lnTo>
                      <a:pt x="559"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63" name="Freeform 1793">
                <a:extLst>
                  <a:ext uri="{FF2B5EF4-FFF2-40B4-BE49-F238E27FC236}">
                    <a16:creationId xmlns:a16="http://schemas.microsoft.com/office/drawing/2014/main" id="{683037D9-DD4D-4B7A-9696-838B76856E32}"/>
                  </a:ext>
                </a:extLst>
              </p:cNvPr>
              <p:cNvSpPr>
                <a:spLocks/>
              </p:cNvSpPr>
              <p:nvPr/>
            </p:nvSpPr>
            <p:spPr bwMode="auto">
              <a:xfrm>
                <a:off x="8613775" y="5010151"/>
                <a:ext cx="917575" cy="104775"/>
              </a:xfrm>
              <a:custGeom>
                <a:avLst/>
                <a:gdLst>
                  <a:gd name="T0" fmla="*/ 559 w 578"/>
                  <a:gd name="T1" fmla="*/ 0 h 66"/>
                  <a:gd name="T2" fmla="*/ 533 w 578"/>
                  <a:gd name="T3" fmla="*/ 0 h 66"/>
                  <a:gd name="T4" fmla="*/ 533 w 578"/>
                  <a:gd name="T5" fmla="*/ 66 h 66"/>
                  <a:gd name="T6" fmla="*/ 0 w 578"/>
                  <a:gd name="T7" fmla="*/ 66 h 66"/>
                  <a:gd name="T8" fmla="*/ 578 w 578"/>
                  <a:gd name="T9" fmla="*/ 66 h 66"/>
                  <a:gd name="T10" fmla="*/ 559 w 578"/>
                  <a:gd name="T11" fmla="*/ 66 h 66"/>
                  <a:gd name="T12" fmla="*/ 559 w 578"/>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578" h="66">
                    <a:moveTo>
                      <a:pt x="559" y="0"/>
                    </a:moveTo>
                    <a:lnTo>
                      <a:pt x="533" y="0"/>
                    </a:lnTo>
                    <a:lnTo>
                      <a:pt x="533" y="66"/>
                    </a:lnTo>
                    <a:lnTo>
                      <a:pt x="0" y="66"/>
                    </a:lnTo>
                    <a:lnTo>
                      <a:pt x="578" y="66"/>
                    </a:lnTo>
                    <a:lnTo>
                      <a:pt x="559" y="66"/>
                    </a:lnTo>
                    <a:lnTo>
                      <a:pt x="55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64" name="Freeform 1794">
                <a:extLst>
                  <a:ext uri="{FF2B5EF4-FFF2-40B4-BE49-F238E27FC236}">
                    <a16:creationId xmlns:a16="http://schemas.microsoft.com/office/drawing/2014/main" id="{A0FF7CE9-C881-4033-8563-B7AF6BB11B05}"/>
                  </a:ext>
                </a:extLst>
              </p:cNvPr>
              <p:cNvSpPr>
                <a:spLocks/>
              </p:cNvSpPr>
              <p:nvPr/>
            </p:nvSpPr>
            <p:spPr bwMode="auto">
              <a:xfrm>
                <a:off x="8613775" y="5010151"/>
                <a:ext cx="846138" cy="104775"/>
              </a:xfrm>
              <a:custGeom>
                <a:avLst/>
                <a:gdLst>
                  <a:gd name="T0" fmla="*/ 145 w 145"/>
                  <a:gd name="T1" fmla="*/ 0 h 18"/>
                  <a:gd name="T2" fmla="*/ 0 w 145"/>
                  <a:gd name="T3" fmla="*/ 0 h 18"/>
                  <a:gd name="T4" fmla="*/ 0 w 145"/>
                  <a:gd name="T5" fmla="*/ 0 h 18"/>
                  <a:gd name="T6" fmla="*/ 0 w 145"/>
                  <a:gd name="T7" fmla="*/ 0 h 18"/>
                  <a:gd name="T8" fmla="*/ 0 w 145"/>
                  <a:gd name="T9" fmla="*/ 0 h 18"/>
                  <a:gd name="T10" fmla="*/ 0 w 145"/>
                  <a:gd name="T11" fmla="*/ 0 h 18"/>
                  <a:gd name="T12" fmla="*/ 0 w 145"/>
                  <a:gd name="T13" fmla="*/ 0 h 18"/>
                  <a:gd name="T14" fmla="*/ 0 w 145"/>
                  <a:gd name="T15" fmla="*/ 0 h 18"/>
                  <a:gd name="T16" fmla="*/ 0 w 145"/>
                  <a:gd name="T17" fmla="*/ 0 h 18"/>
                  <a:gd name="T18" fmla="*/ 0 w 145"/>
                  <a:gd name="T19" fmla="*/ 0 h 18"/>
                  <a:gd name="T20" fmla="*/ 0 w 145"/>
                  <a:gd name="T21" fmla="*/ 0 h 18"/>
                  <a:gd name="T22" fmla="*/ 0 w 145"/>
                  <a:gd name="T23" fmla="*/ 0 h 18"/>
                  <a:gd name="T24" fmla="*/ 0 w 145"/>
                  <a:gd name="T25" fmla="*/ 0 h 18"/>
                  <a:gd name="T26" fmla="*/ 0 w 145"/>
                  <a:gd name="T27" fmla="*/ 0 h 18"/>
                  <a:gd name="T28" fmla="*/ 0 w 145"/>
                  <a:gd name="T29" fmla="*/ 0 h 18"/>
                  <a:gd name="T30" fmla="*/ 0 w 145"/>
                  <a:gd name="T31" fmla="*/ 0 h 18"/>
                  <a:gd name="T32" fmla="*/ 0 w 145"/>
                  <a:gd name="T33" fmla="*/ 1 h 18"/>
                  <a:gd name="T34" fmla="*/ 0 w 145"/>
                  <a:gd name="T35" fmla="*/ 1 h 18"/>
                  <a:gd name="T36" fmla="*/ 0 w 145"/>
                  <a:gd name="T37" fmla="*/ 1 h 18"/>
                  <a:gd name="T38" fmla="*/ 0 w 145"/>
                  <a:gd name="T39" fmla="*/ 1 h 18"/>
                  <a:gd name="T40" fmla="*/ 0 w 145"/>
                  <a:gd name="T41" fmla="*/ 1 h 18"/>
                  <a:gd name="T42" fmla="*/ 0 w 145"/>
                  <a:gd name="T43" fmla="*/ 1 h 18"/>
                  <a:gd name="T44" fmla="*/ 0 w 145"/>
                  <a:gd name="T45" fmla="*/ 18 h 18"/>
                  <a:gd name="T46" fmla="*/ 0 w 145"/>
                  <a:gd name="T47" fmla="*/ 18 h 18"/>
                  <a:gd name="T48" fmla="*/ 0 w 145"/>
                  <a:gd name="T49" fmla="*/ 18 h 18"/>
                  <a:gd name="T50" fmla="*/ 0 w 145"/>
                  <a:gd name="T51" fmla="*/ 18 h 18"/>
                  <a:gd name="T52" fmla="*/ 0 w 145"/>
                  <a:gd name="T53" fmla="*/ 18 h 18"/>
                  <a:gd name="T54" fmla="*/ 0 w 145"/>
                  <a:gd name="T55" fmla="*/ 18 h 18"/>
                  <a:gd name="T56" fmla="*/ 0 w 145"/>
                  <a:gd name="T57" fmla="*/ 18 h 18"/>
                  <a:gd name="T58" fmla="*/ 0 w 145"/>
                  <a:gd name="T59" fmla="*/ 18 h 18"/>
                  <a:gd name="T60" fmla="*/ 0 w 145"/>
                  <a:gd name="T61" fmla="*/ 18 h 18"/>
                  <a:gd name="T62" fmla="*/ 0 w 145"/>
                  <a:gd name="T63" fmla="*/ 18 h 18"/>
                  <a:gd name="T64" fmla="*/ 0 w 145"/>
                  <a:gd name="T65" fmla="*/ 18 h 18"/>
                  <a:gd name="T66" fmla="*/ 0 w 145"/>
                  <a:gd name="T67" fmla="*/ 18 h 18"/>
                  <a:gd name="T68" fmla="*/ 0 w 145"/>
                  <a:gd name="T69" fmla="*/ 18 h 18"/>
                  <a:gd name="T70" fmla="*/ 0 w 145"/>
                  <a:gd name="T71" fmla="*/ 18 h 18"/>
                  <a:gd name="T72" fmla="*/ 0 w 145"/>
                  <a:gd name="T73" fmla="*/ 18 h 18"/>
                  <a:gd name="T74" fmla="*/ 0 w 145"/>
                  <a:gd name="T75" fmla="*/ 18 h 18"/>
                  <a:gd name="T76" fmla="*/ 0 w 145"/>
                  <a:gd name="T77" fmla="*/ 18 h 18"/>
                  <a:gd name="T78" fmla="*/ 145 w 145"/>
                  <a:gd name="T79" fmla="*/ 18 h 18"/>
                  <a:gd name="T80" fmla="*/ 145 w 145"/>
                  <a:gd name="T81"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5" h="18">
                    <a:moveTo>
                      <a:pt x="145"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7"/>
                      <a:pt x="0" y="17"/>
                      <a:pt x="0" y="18"/>
                    </a:cubicBezTo>
                    <a:cubicBezTo>
                      <a:pt x="0" y="18"/>
                      <a:pt x="0" y="18"/>
                      <a:pt x="0" y="18"/>
                    </a:cubicBezTo>
                    <a:cubicBezTo>
                      <a:pt x="0" y="18"/>
                      <a:pt x="0" y="18"/>
                      <a:pt x="0" y="18"/>
                    </a:cubicBezTo>
                    <a:cubicBezTo>
                      <a:pt x="0" y="18"/>
                      <a:pt x="0" y="18"/>
                      <a:pt x="0" y="18"/>
                    </a:cubicBezTo>
                    <a:cubicBezTo>
                      <a:pt x="0" y="18"/>
                      <a:pt x="0" y="18"/>
                      <a:pt x="0" y="18"/>
                    </a:cubicBezTo>
                    <a:cubicBezTo>
                      <a:pt x="0" y="18"/>
                      <a:pt x="0" y="18"/>
                      <a:pt x="0" y="18"/>
                    </a:cubicBezTo>
                    <a:cubicBezTo>
                      <a:pt x="0" y="18"/>
                      <a:pt x="0" y="18"/>
                      <a:pt x="0" y="18"/>
                    </a:cubicBezTo>
                    <a:cubicBezTo>
                      <a:pt x="0" y="18"/>
                      <a:pt x="0" y="18"/>
                      <a:pt x="0" y="18"/>
                    </a:cubicBezTo>
                    <a:cubicBezTo>
                      <a:pt x="0" y="18"/>
                      <a:pt x="0" y="18"/>
                      <a:pt x="0" y="18"/>
                    </a:cubicBezTo>
                    <a:cubicBezTo>
                      <a:pt x="0" y="18"/>
                      <a:pt x="0" y="18"/>
                      <a:pt x="0" y="18"/>
                    </a:cubicBezTo>
                    <a:cubicBezTo>
                      <a:pt x="0" y="18"/>
                      <a:pt x="0" y="18"/>
                      <a:pt x="0" y="18"/>
                    </a:cubicBezTo>
                    <a:cubicBezTo>
                      <a:pt x="0" y="18"/>
                      <a:pt x="0" y="18"/>
                      <a:pt x="0" y="18"/>
                    </a:cubicBezTo>
                    <a:cubicBezTo>
                      <a:pt x="0" y="18"/>
                      <a:pt x="0" y="18"/>
                      <a:pt x="0" y="18"/>
                    </a:cubicBezTo>
                    <a:cubicBezTo>
                      <a:pt x="0" y="18"/>
                      <a:pt x="0" y="18"/>
                      <a:pt x="0" y="18"/>
                    </a:cubicBezTo>
                    <a:cubicBezTo>
                      <a:pt x="0" y="18"/>
                      <a:pt x="0" y="18"/>
                      <a:pt x="0" y="18"/>
                    </a:cubicBezTo>
                    <a:cubicBezTo>
                      <a:pt x="0" y="18"/>
                      <a:pt x="0" y="18"/>
                      <a:pt x="0" y="18"/>
                    </a:cubicBezTo>
                    <a:cubicBezTo>
                      <a:pt x="0" y="18"/>
                      <a:pt x="0" y="18"/>
                      <a:pt x="0" y="18"/>
                    </a:cubicBezTo>
                    <a:cubicBezTo>
                      <a:pt x="145" y="18"/>
                      <a:pt x="145" y="18"/>
                      <a:pt x="145" y="18"/>
                    </a:cubicBezTo>
                    <a:cubicBezTo>
                      <a:pt x="145" y="0"/>
                      <a:pt x="145" y="0"/>
                      <a:pt x="145" y="0"/>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65" name="Freeform 1795">
                <a:extLst>
                  <a:ext uri="{FF2B5EF4-FFF2-40B4-BE49-F238E27FC236}">
                    <a16:creationId xmlns:a16="http://schemas.microsoft.com/office/drawing/2014/main" id="{F00293ED-93E9-48E0-9DFD-C8F9A3D5C736}"/>
                  </a:ext>
                </a:extLst>
              </p:cNvPr>
              <p:cNvSpPr>
                <a:spLocks/>
              </p:cNvSpPr>
              <p:nvPr/>
            </p:nvSpPr>
            <p:spPr bwMode="auto">
              <a:xfrm>
                <a:off x="7772400" y="5010151"/>
                <a:ext cx="285750" cy="104775"/>
              </a:xfrm>
              <a:custGeom>
                <a:avLst/>
                <a:gdLst>
                  <a:gd name="T0" fmla="*/ 49 w 49"/>
                  <a:gd name="T1" fmla="*/ 0 h 18"/>
                  <a:gd name="T2" fmla="*/ 0 w 49"/>
                  <a:gd name="T3" fmla="*/ 0 h 18"/>
                  <a:gd name="T4" fmla="*/ 0 w 49"/>
                  <a:gd name="T5" fmla="*/ 7 h 18"/>
                  <a:gd name="T6" fmla="*/ 10 w 49"/>
                  <a:gd name="T7" fmla="*/ 18 h 18"/>
                  <a:gd name="T8" fmla="*/ 48 w 49"/>
                  <a:gd name="T9" fmla="*/ 18 h 18"/>
                  <a:gd name="T10" fmla="*/ 48 w 49"/>
                  <a:gd name="T11" fmla="*/ 18 h 18"/>
                  <a:gd name="T12" fmla="*/ 48 w 49"/>
                  <a:gd name="T13" fmla="*/ 18 h 18"/>
                  <a:gd name="T14" fmla="*/ 48 w 49"/>
                  <a:gd name="T15" fmla="*/ 18 h 18"/>
                  <a:gd name="T16" fmla="*/ 49 w 49"/>
                  <a:gd name="T17" fmla="*/ 0 h 18"/>
                  <a:gd name="T18" fmla="*/ 49 w 49"/>
                  <a:gd name="T19" fmla="*/ 0 h 18"/>
                  <a:gd name="T20" fmla="*/ 49 w 49"/>
                  <a:gd name="T21" fmla="*/ 0 h 18"/>
                  <a:gd name="T22" fmla="*/ 49 w 49"/>
                  <a:gd name="T23" fmla="*/ 0 h 18"/>
                  <a:gd name="T24" fmla="*/ 49 w 49"/>
                  <a:gd name="T25"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18">
                    <a:moveTo>
                      <a:pt x="49" y="0"/>
                    </a:moveTo>
                    <a:cubicBezTo>
                      <a:pt x="0" y="0"/>
                      <a:pt x="0" y="0"/>
                      <a:pt x="0" y="0"/>
                    </a:cubicBezTo>
                    <a:cubicBezTo>
                      <a:pt x="0" y="7"/>
                      <a:pt x="0" y="7"/>
                      <a:pt x="0" y="7"/>
                    </a:cubicBezTo>
                    <a:cubicBezTo>
                      <a:pt x="0" y="14"/>
                      <a:pt x="2" y="18"/>
                      <a:pt x="10" y="18"/>
                    </a:cubicBezTo>
                    <a:cubicBezTo>
                      <a:pt x="17" y="18"/>
                      <a:pt x="48" y="18"/>
                      <a:pt x="48" y="18"/>
                    </a:cubicBezTo>
                    <a:cubicBezTo>
                      <a:pt x="48" y="18"/>
                      <a:pt x="48" y="18"/>
                      <a:pt x="48" y="18"/>
                    </a:cubicBezTo>
                    <a:cubicBezTo>
                      <a:pt x="48" y="18"/>
                      <a:pt x="48" y="18"/>
                      <a:pt x="48" y="18"/>
                    </a:cubicBezTo>
                    <a:cubicBezTo>
                      <a:pt x="48" y="18"/>
                      <a:pt x="48" y="18"/>
                      <a:pt x="48" y="18"/>
                    </a:cubicBezTo>
                    <a:cubicBezTo>
                      <a:pt x="48" y="18"/>
                      <a:pt x="49" y="6"/>
                      <a:pt x="49" y="0"/>
                    </a:cubicBezTo>
                    <a:cubicBezTo>
                      <a:pt x="49" y="0"/>
                      <a:pt x="49" y="0"/>
                      <a:pt x="49" y="0"/>
                    </a:cubicBezTo>
                    <a:cubicBezTo>
                      <a:pt x="49" y="0"/>
                      <a:pt x="49" y="0"/>
                      <a:pt x="49" y="0"/>
                    </a:cubicBezTo>
                    <a:cubicBezTo>
                      <a:pt x="49" y="0"/>
                      <a:pt x="49" y="0"/>
                      <a:pt x="49" y="0"/>
                    </a:cubicBezTo>
                    <a:cubicBezTo>
                      <a:pt x="49" y="0"/>
                      <a:pt x="49" y="0"/>
                      <a:pt x="49" y="0"/>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66" name="Freeform 1796">
                <a:extLst>
                  <a:ext uri="{FF2B5EF4-FFF2-40B4-BE49-F238E27FC236}">
                    <a16:creationId xmlns:a16="http://schemas.microsoft.com/office/drawing/2014/main" id="{E070BA06-C648-4306-B89B-BF29D47186ED}"/>
                  </a:ext>
                </a:extLst>
              </p:cNvPr>
              <p:cNvSpPr>
                <a:spLocks/>
              </p:cNvSpPr>
              <p:nvPr/>
            </p:nvSpPr>
            <p:spPr bwMode="auto">
              <a:xfrm>
                <a:off x="7807325" y="4927601"/>
                <a:ext cx="111125" cy="34925"/>
              </a:xfrm>
              <a:custGeom>
                <a:avLst/>
                <a:gdLst>
                  <a:gd name="T0" fmla="*/ 19 w 19"/>
                  <a:gd name="T1" fmla="*/ 3 h 6"/>
                  <a:gd name="T2" fmla="*/ 17 w 19"/>
                  <a:gd name="T3" fmla="*/ 6 h 6"/>
                  <a:gd name="T4" fmla="*/ 3 w 19"/>
                  <a:gd name="T5" fmla="*/ 6 h 6"/>
                  <a:gd name="T6" fmla="*/ 0 w 19"/>
                  <a:gd name="T7" fmla="*/ 3 h 6"/>
                  <a:gd name="T8" fmla="*/ 3 w 19"/>
                  <a:gd name="T9" fmla="*/ 0 h 6"/>
                  <a:gd name="T10" fmla="*/ 17 w 19"/>
                  <a:gd name="T11" fmla="*/ 0 h 6"/>
                  <a:gd name="T12" fmla="*/ 19 w 19"/>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19" h="6">
                    <a:moveTo>
                      <a:pt x="19" y="3"/>
                    </a:moveTo>
                    <a:cubicBezTo>
                      <a:pt x="19" y="4"/>
                      <a:pt x="18" y="6"/>
                      <a:pt x="17" y="6"/>
                    </a:cubicBezTo>
                    <a:cubicBezTo>
                      <a:pt x="3" y="6"/>
                      <a:pt x="3" y="6"/>
                      <a:pt x="3" y="6"/>
                    </a:cubicBezTo>
                    <a:cubicBezTo>
                      <a:pt x="1" y="6"/>
                      <a:pt x="0" y="4"/>
                      <a:pt x="0" y="3"/>
                    </a:cubicBezTo>
                    <a:cubicBezTo>
                      <a:pt x="0" y="2"/>
                      <a:pt x="1" y="0"/>
                      <a:pt x="3" y="0"/>
                    </a:cubicBezTo>
                    <a:cubicBezTo>
                      <a:pt x="17" y="0"/>
                      <a:pt x="17" y="0"/>
                      <a:pt x="17" y="0"/>
                    </a:cubicBezTo>
                    <a:cubicBezTo>
                      <a:pt x="18" y="0"/>
                      <a:pt x="19" y="2"/>
                      <a:pt x="19" y="3"/>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67" name="Freeform 1797">
                <a:extLst>
                  <a:ext uri="{FF2B5EF4-FFF2-40B4-BE49-F238E27FC236}">
                    <a16:creationId xmlns:a16="http://schemas.microsoft.com/office/drawing/2014/main" id="{DF224228-14DF-4312-9DBC-4C57FF7A792F}"/>
                  </a:ext>
                </a:extLst>
              </p:cNvPr>
              <p:cNvSpPr>
                <a:spLocks/>
              </p:cNvSpPr>
              <p:nvPr/>
            </p:nvSpPr>
            <p:spPr bwMode="auto">
              <a:xfrm>
                <a:off x="9677400" y="4595813"/>
                <a:ext cx="560388" cy="519113"/>
              </a:xfrm>
              <a:custGeom>
                <a:avLst/>
                <a:gdLst>
                  <a:gd name="T0" fmla="*/ 14 w 96"/>
                  <a:gd name="T1" fmla="*/ 89 h 89"/>
                  <a:gd name="T2" fmla="*/ 31 w 96"/>
                  <a:gd name="T3" fmla="*/ 89 h 89"/>
                  <a:gd name="T4" fmla="*/ 57 w 96"/>
                  <a:gd name="T5" fmla="*/ 30 h 89"/>
                  <a:gd name="T6" fmla="*/ 96 w 96"/>
                  <a:gd name="T7" fmla="*/ 30 h 89"/>
                  <a:gd name="T8" fmla="*/ 39 w 96"/>
                  <a:gd name="T9" fmla="*/ 18 h 89"/>
                  <a:gd name="T10" fmla="*/ 14 w 96"/>
                  <a:gd name="T11" fmla="*/ 89 h 89"/>
                </a:gdLst>
                <a:ahLst/>
                <a:cxnLst>
                  <a:cxn ang="0">
                    <a:pos x="T0" y="T1"/>
                  </a:cxn>
                  <a:cxn ang="0">
                    <a:pos x="T2" y="T3"/>
                  </a:cxn>
                  <a:cxn ang="0">
                    <a:pos x="T4" y="T5"/>
                  </a:cxn>
                  <a:cxn ang="0">
                    <a:pos x="T6" y="T7"/>
                  </a:cxn>
                  <a:cxn ang="0">
                    <a:pos x="T8" y="T9"/>
                  </a:cxn>
                  <a:cxn ang="0">
                    <a:pos x="T10" y="T11"/>
                  </a:cxn>
                </a:cxnLst>
                <a:rect l="0" t="0" r="r" b="b"/>
                <a:pathLst>
                  <a:path w="96" h="89">
                    <a:moveTo>
                      <a:pt x="14" y="89"/>
                    </a:moveTo>
                    <a:cubicBezTo>
                      <a:pt x="31" y="89"/>
                      <a:pt x="31" y="89"/>
                      <a:pt x="31" y="89"/>
                    </a:cubicBezTo>
                    <a:cubicBezTo>
                      <a:pt x="31" y="89"/>
                      <a:pt x="26" y="30"/>
                      <a:pt x="57" y="30"/>
                    </a:cubicBezTo>
                    <a:cubicBezTo>
                      <a:pt x="89" y="30"/>
                      <a:pt x="96" y="30"/>
                      <a:pt x="96" y="30"/>
                    </a:cubicBezTo>
                    <a:cubicBezTo>
                      <a:pt x="96" y="30"/>
                      <a:pt x="79" y="0"/>
                      <a:pt x="39" y="18"/>
                    </a:cubicBezTo>
                    <a:cubicBezTo>
                      <a:pt x="0" y="35"/>
                      <a:pt x="14" y="89"/>
                      <a:pt x="14" y="89"/>
                    </a:cubicBezTo>
                  </a:path>
                </a:pathLst>
              </a:custGeom>
              <a:solidFill>
                <a:srgbClr val="261C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68" name="Oval 1798">
                <a:extLst>
                  <a:ext uri="{FF2B5EF4-FFF2-40B4-BE49-F238E27FC236}">
                    <a16:creationId xmlns:a16="http://schemas.microsoft.com/office/drawing/2014/main" id="{45C95DB6-59A8-4A59-8E10-92F981035207}"/>
                  </a:ext>
                </a:extLst>
              </p:cNvPr>
              <p:cNvSpPr>
                <a:spLocks noChangeArrowheads="1"/>
              </p:cNvSpPr>
              <p:nvPr/>
            </p:nvSpPr>
            <p:spPr bwMode="auto">
              <a:xfrm>
                <a:off x="9817100" y="4752976"/>
                <a:ext cx="449263" cy="512763"/>
              </a:xfrm>
              <a:prstGeom prst="ellipse">
                <a:avLst/>
              </a:prstGeom>
              <a:solidFill>
                <a:srgbClr val="6150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69" name="Oval 1799">
                <a:extLst>
                  <a:ext uri="{FF2B5EF4-FFF2-40B4-BE49-F238E27FC236}">
                    <a16:creationId xmlns:a16="http://schemas.microsoft.com/office/drawing/2014/main" id="{EE55C32D-7E7D-491E-9D95-1C4710D90175}"/>
                  </a:ext>
                </a:extLst>
              </p:cNvPr>
              <p:cNvSpPr>
                <a:spLocks noChangeArrowheads="1"/>
              </p:cNvSpPr>
              <p:nvPr/>
            </p:nvSpPr>
            <p:spPr bwMode="auto">
              <a:xfrm>
                <a:off x="9915525" y="4870451"/>
                <a:ext cx="252413" cy="279400"/>
              </a:xfrm>
              <a:prstGeom prst="ellipse">
                <a:avLst/>
              </a:prstGeom>
              <a:solidFill>
                <a:srgbClr val="DFEF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70" name="Freeform 1800">
                <a:extLst>
                  <a:ext uri="{FF2B5EF4-FFF2-40B4-BE49-F238E27FC236}">
                    <a16:creationId xmlns:a16="http://schemas.microsoft.com/office/drawing/2014/main" id="{D2245F7E-D03B-4024-A66A-052F9C0A608A}"/>
                  </a:ext>
                </a:extLst>
              </p:cNvPr>
              <p:cNvSpPr>
                <a:spLocks/>
              </p:cNvSpPr>
              <p:nvPr/>
            </p:nvSpPr>
            <p:spPr bwMode="auto">
              <a:xfrm>
                <a:off x="10039350" y="4752976"/>
                <a:ext cx="350838" cy="512763"/>
              </a:xfrm>
              <a:custGeom>
                <a:avLst/>
                <a:gdLst>
                  <a:gd name="T0" fmla="*/ 22 w 60"/>
                  <a:gd name="T1" fmla="*/ 0 h 88"/>
                  <a:gd name="T2" fmla="*/ 0 w 60"/>
                  <a:gd name="T3" fmla="*/ 0 h 88"/>
                  <a:gd name="T4" fmla="*/ 39 w 60"/>
                  <a:gd name="T5" fmla="*/ 44 h 88"/>
                  <a:gd name="T6" fmla="*/ 0 w 60"/>
                  <a:gd name="T7" fmla="*/ 88 h 88"/>
                  <a:gd name="T8" fmla="*/ 22 w 60"/>
                  <a:gd name="T9" fmla="*/ 88 h 88"/>
                  <a:gd name="T10" fmla="*/ 60 w 60"/>
                  <a:gd name="T11" fmla="*/ 44 h 88"/>
                  <a:gd name="T12" fmla="*/ 22 w 60"/>
                  <a:gd name="T13" fmla="*/ 0 h 88"/>
                </a:gdLst>
                <a:ahLst/>
                <a:cxnLst>
                  <a:cxn ang="0">
                    <a:pos x="T0" y="T1"/>
                  </a:cxn>
                  <a:cxn ang="0">
                    <a:pos x="T2" y="T3"/>
                  </a:cxn>
                  <a:cxn ang="0">
                    <a:pos x="T4" y="T5"/>
                  </a:cxn>
                  <a:cxn ang="0">
                    <a:pos x="T6" y="T7"/>
                  </a:cxn>
                  <a:cxn ang="0">
                    <a:pos x="T8" y="T9"/>
                  </a:cxn>
                  <a:cxn ang="0">
                    <a:pos x="T10" y="T11"/>
                  </a:cxn>
                  <a:cxn ang="0">
                    <a:pos x="T12" y="T13"/>
                  </a:cxn>
                </a:cxnLst>
                <a:rect l="0" t="0" r="r" b="b"/>
                <a:pathLst>
                  <a:path w="60" h="88">
                    <a:moveTo>
                      <a:pt x="22" y="0"/>
                    </a:moveTo>
                    <a:cubicBezTo>
                      <a:pt x="0" y="0"/>
                      <a:pt x="0" y="0"/>
                      <a:pt x="0" y="0"/>
                    </a:cubicBezTo>
                    <a:cubicBezTo>
                      <a:pt x="22" y="0"/>
                      <a:pt x="39" y="20"/>
                      <a:pt x="39" y="44"/>
                    </a:cubicBezTo>
                    <a:cubicBezTo>
                      <a:pt x="39" y="68"/>
                      <a:pt x="22" y="88"/>
                      <a:pt x="0" y="88"/>
                    </a:cubicBezTo>
                    <a:cubicBezTo>
                      <a:pt x="22" y="88"/>
                      <a:pt x="22" y="88"/>
                      <a:pt x="22" y="88"/>
                    </a:cubicBezTo>
                    <a:cubicBezTo>
                      <a:pt x="43" y="88"/>
                      <a:pt x="60" y="68"/>
                      <a:pt x="60" y="44"/>
                    </a:cubicBezTo>
                    <a:cubicBezTo>
                      <a:pt x="60" y="20"/>
                      <a:pt x="43" y="0"/>
                      <a:pt x="22" y="0"/>
                    </a:cubicBezTo>
                  </a:path>
                </a:pathLst>
              </a:custGeom>
              <a:solidFill>
                <a:srgbClr val="261C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71" name="Oval 1801">
                <a:extLst>
                  <a:ext uri="{FF2B5EF4-FFF2-40B4-BE49-F238E27FC236}">
                    <a16:creationId xmlns:a16="http://schemas.microsoft.com/office/drawing/2014/main" id="{6C6E1D0F-328E-4F9F-8D2C-9C4AC01BA7FF}"/>
                  </a:ext>
                </a:extLst>
              </p:cNvPr>
              <p:cNvSpPr>
                <a:spLocks noChangeArrowheads="1"/>
              </p:cNvSpPr>
              <p:nvPr/>
            </p:nvSpPr>
            <p:spPr bwMode="auto">
              <a:xfrm>
                <a:off x="10564813" y="4752976"/>
                <a:ext cx="449263" cy="512763"/>
              </a:xfrm>
              <a:prstGeom prst="ellipse">
                <a:avLst/>
              </a:prstGeom>
              <a:solidFill>
                <a:srgbClr val="6150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72" name="Freeform 1802">
                <a:extLst>
                  <a:ext uri="{FF2B5EF4-FFF2-40B4-BE49-F238E27FC236}">
                    <a16:creationId xmlns:a16="http://schemas.microsoft.com/office/drawing/2014/main" id="{1811B647-434B-46EB-B07D-BA9FF1291956}"/>
                  </a:ext>
                </a:extLst>
              </p:cNvPr>
              <p:cNvSpPr>
                <a:spLocks/>
              </p:cNvSpPr>
              <p:nvPr/>
            </p:nvSpPr>
            <p:spPr bwMode="auto">
              <a:xfrm>
                <a:off x="10791825" y="4752976"/>
                <a:ext cx="350838" cy="512763"/>
              </a:xfrm>
              <a:custGeom>
                <a:avLst/>
                <a:gdLst>
                  <a:gd name="T0" fmla="*/ 21 w 60"/>
                  <a:gd name="T1" fmla="*/ 0 h 88"/>
                  <a:gd name="T2" fmla="*/ 0 w 60"/>
                  <a:gd name="T3" fmla="*/ 0 h 88"/>
                  <a:gd name="T4" fmla="*/ 38 w 60"/>
                  <a:gd name="T5" fmla="*/ 44 h 88"/>
                  <a:gd name="T6" fmla="*/ 0 w 60"/>
                  <a:gd name="T7" fmla="*/ 88 h 88"/>
                  <a:gd name="T8" fmla="*/ 21 w 60"/>
                  <a:gd name="T9" fmla="*/ 88 h 88"/>
                  <a:gd name="T10" fmla="*/ 60 w 60"/>
                  <a:gd name="T11" fmla="*/ 44 h 88"/>
                  <a:gd name="T12" fmla="*/ 21 w 60"/>
                  <a:gd name="T13" fmla="*/ 0 h 88"/>
                </a:gdLst>
                <a:ahLst/>
                <a:cxnLst>
                  <a:cxn ang="0">
                    <a:pos x="T0" y="T1"/>
                  </a:cxn>
                  <a:cxn ang="0">
                    <a:pos x="T2" y="T3"/>
                  </a:cxn>
                  <a:cxn ang="0">
                    <a:pos x="T4" y="T5"/>
                  </a:cxn>
                  <a:cxn ang="0">
                    <a:pos x="T6" y="T7"/>
                  </a:cxn>
                  <a:cxn ang="0">
                    <a:pos x="T8" y="T9"/>
                  </a:cxn>
                  <a:cxn ang="0">
                    <a:pos x="T10" y="T11"/>
                  </a:cxn>
                  <a:cxn ang="0">
                    <a:pos x="T12" y="T13"/>
                  </a:cxn>
                </a:cxnLst>
                <a:rect l="0" t="0" r="r" b="b"/>
                <a:pathLst>
                  <a:path w="60" h="88">
                    <a:moveTo>
                      <a:pt x="21" y="0"/>
                    </a:moveTo>
                    <a:cubicBezTo>
                      <a:pt x="0" y="0"/>
                      <a:pt x="0" y="0"/>
                      <a:pt x="0" y="0"/>
                    </a:cubicBezTo>
                    <a:cubicBezTo>
                      <a:pt x="21" y="0"/>
                      <a:pt x="38" y="20"/>
                      <a:pt x="38" y="44"/>
                    </a:cubicBezTo>
                    <a:cubicBezTo>
                      <a:pt x="38" y="68"/>
                      <a:pt x="21" y="88"/>
                      <a:pt x="0" y="88"/>
                    </a:cubicBezTo>
                    <a:cubicBezTo>
                      <a:pt x="21" y="88"/>
                      <a:pt x="21" y="88"/>
                      <a:pt x="21" y="88"/>
                    </a:cubicBezTo>
                    <a:cubicBezTo>
                      <a:pt x="43" y="88"/>
                      <a:pt x="60" y="68"/>
                      <a:pt x="60" y="44"/>
                    </a:cubicBezTo>
                    <a:cubicBezTo>
                      <a:pt x="60" y="20"/>
                      <a:pt x="43" y="0"/>
                      <a:pt x="21" y="0"/>
                    </a:cubicBezTo>
                    <a:close/>
                  </a:path>
                </a:pathLst>
              </a:custGeom>
              <a:solidFill>
                <a:srgbClr val="261C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73" name="Freeform 1803">
                <a:extLst>
                  <a:ext uri="{FF2B5EF4-FFF2-40B4-BE49-F238E27FC236}">
                    <a16:creationId xmlns:a16="http://schemas.microsoft.com/office/drawing/2014/main" id="{525DC88A-48B6-4790-BBA1-4F0D32198D9F}"/>
                  </a:ext>
                </a:extLst>
              </p:cNvPr>
              <p:cNvSpPr>
                <a:spLocks/>
              </p:cNvSpPr>
              <p:nvPr/>
            </p:nvSpPr>
            <p:spPr bwMode="auto">
              <a:xfrm>
                <a:off x="9531350" y="3979863"/>
                <a:ext cx="1062038" cy="1135063"/>
              </a:xfrm>
              <a:custGeom>
                <a:avLst/>
                <a:gdLst>
                  <a:gd name="T0" fmla="*/ 146 w 182"/>
                  <a:gd name="T1" fmla="*/ 105 h 195"/>
                  <a:gd name="T2" fmla="*/ 110 w 182"/>
                  <a:gd name="T3" fmla="*/ 47 h 195"/>
                  <a:gd name="T4" fmla="*/ 62 w 182"/>
                  <a:gd name="T5" fmla="*/ 0 h 195"/>
                  <a:gd name="T6" fmla="*/ 0 w 182"/>
                  <a:gd name="T7" fmla="*/ 0 h 195"/>
                  <a:gd name="T8" fmla="*/ 0 w 182"/>
                  <a:gd name="T9" fmla="*/ 195 h 195"/>
                  <a:gd name="T10" fmla="*/ 39 w 182"/>
                  <a:gd name="T11" fmla="*/ 195 h 195"/>
                  <a:gd name="T12" fmla="*/ 39 w 182"/>
                  <a:gd name="T13" fmla="*/ 177 h 195"/>
                  <a:gd name="T14" fmla="*/ 87 w 182"/>
                  <a:gd name="T15" fmla="*/ 123 h 195"/>
                  <a:gd name="T16" fmla="*/ 135 w 182"/>
                  <a:gd name="T17" fmla="*/ 177 h 195"/>
                  <a:gd name="T18" fmla="*/ 135 w 182"/>
                  <a:gd name="T19" fmla="*/ 195 h 195"/>
                  <a:gd name="T20" fmla="*/ 182 w 182"/>
                  <a:gd name="T21" fmla="*/ 195 h 195"/>
                  <a:gd name="T22" fmla="*/ 182 w 182"/>
                  <a:gd name="T23" fmla="*/ 146 h 195"/>
                  <a:gd name="T24" fmla="*/ 146 w 182"/>
                  <a:gd name="T25" fmla="*/ 105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2" h="195">
                    <a:moveTo>
                      <a:pt x="146" y="105"/>
                    </a:moveTo>
                    <a:cubicBezTo>
                      <a:pt x="132" y="105"/>
                      <a:pt x="128" y="88"/>
                      <a:pt x="110" y="47"/>
                    </a:cubicBezTo>
                    <a:cubicBezTo>
                      <a:pt x="92" y="6"/>
                      <a:pt x="77" y="0"/>
                      <a:pt x="62" y="0"/>
                    </a:cubicBezTo>
                    <a:cubicBezTo>
                      <a:pt x="47" y="0"/>
                      <a:pt x="0" y="0"/>
                      <a:pt x="0" y="0"/>
                    </a:cubicBezTo>
                    <a:cubicBezTo>
                      <a:pt x="0" y="195"/>
                      <a:pt x="0" y="195"/>
                      <a:pt x="0" y="195"/>
                    </a:cubicBezTo>
                    <a:cubicBezTo>
                      <a:pt x="39" y="195"/>
                      <a:pt x="39" y="195"/>
                      <a:pt x="39" y="195"/>
                    </a:cubicBezTo>
                    <a:cubicBezTo>
                      <a:pt x="39" y="195"/>
                      <a:pt x="39" y="183"/>
                      <a:pt x="39" y="177"/>
                    </a:cubicBezTo>
                    <a:cubicBezTo>
                      <a:pt x="39" y="147"/>
                      <a:pt x="61" y="123"/>
                      <a:pt x="87" y="123"/>
                    </a:cubicBezTo>
                    <a:cubicBezTo>
                      <a:pt x="114" y="123"/>
                      <a:pt x="135" y="147"/>
                      <a:pt x="135" y="177"/>
                    </a:cubicBezTo>
                    <a:cubicBezTo>
                      <a:pt x="135" y="183"/>
                      <a:pt x="135" y="195"/>
                      <a:pt x="135" y="195"/>
                    </a:cubicBezTo>
                    <a:cubicBezTo>
                      <a:pt x="182" y="195"/>
                      <a:pt x="182" y="195"/>
                      <a:pt x="182" y="195"/>
                    </a:cubicBezTo>
                    <a:cubicBezTo>
                      <a:pt x="182" y="146"/>
                      <a:pt x="182" y="146"/>
                      <a:pt x="182" y="146"/>
                    </a:cubicBezTo>
                    <a:cubicBezTo>
                      <a:pt x="182" y="120"/>
                      <a:pt x="161" y="105"/>
                      <a:pt x="146" y="105"/>
                    </a:cubicBezTo>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74" name="Freeform 1804">
                <a:extLst>
                  <a:ext uri="{FF2B5EF4-FFF2-40B4-BE49-F238E27FC236}">
                    <a16:creationId xmlns:a16="http://schemas.microsoft.com/office/drawing/2014/main" id="{DDCF2EC0-5FFC-4E52-AC74-7216F3BCEC8D}"/>
                  </a:ext>
                </a:extLst>
              </p:cNvPr>
              <p:cNvSpPr>
                <a:spLocks/>
              </p:cNvSpPr>
              <p:nvPr/>
            </p:nvSpPr>
            <p:spPr bwMode="auto">
              <a:xfrm>
                <a:off x="10868025" y="4224338"/>
                <a:ext cx="93663" cy="227013"/>
              </a:xfrm>
              <a:custGeom>
                <a:avLst/>
                <a:gdLst>
                  <a:gd name="T0" fmla="*/ 16 w 16"/>
                  <a:gd name="T1" fmla="*/ 35 h 39"/>
                  <a:gd name="T2" fmla="*/ 12 w 16"/>
                  <a:gd name="T3" fmla="*/ 39 h 39"/>
                  <a:gd name="T4" fmla="*/ 4 w 16"/>
                  <a:gd name="T5" fmla="*/ 39 h 39"/>
                  <a:gd name="T6" fmla="*/ 0 w 16"/>
                  <a:gd name="T7" fmla="*/ 35 h 39"/>
                  <a:gd name="T8" fmla="*/ 0 w 16"/>
                  <a:gd name="T9" fmla="*/ 5 h 39"/>
                  <a:gd name="T10" fmla="*/ 4 w 16"/>
                  <a:gd name="T11" fmla="*/ 0 h 39"/>
                  <a:gd name="T12" fmla="*/ 12 w 16"/>
                  <a:gd name="T13" fmla="*/ 0 h 39"/>
                  <a:gd name="T14" fmla="*/ 16 w 16"/>
                  <a:gd name="T15" fmla="*/ 5 h 39"/>
                  <a:gd name="T16" fmla="*/ 16 w 16"/>
                  <a:gd name="T17" fmla="*/ 3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39">
                    <a:moveTo>
                      <a:pt x="16" y="35"/>
                    </a:moveTo>
                    <a:cubicBezTo>
                      <a:pt x="16" y="37"/>
                      <a:pt x="14" y="39"/>
                      <a:pt x="12" y="39"/>
                    </a:cubicBezTo>
                    <a:cubicBezTo>
                      <a:pt x="4" y="39"/>
                      <a:pt x="4" y="39"/>
                      <a:pt x="4" y="39"/>
                    </a:cubicBezTo>
                    <a:cubicBezTo>
                      <a:pt x="2" y="39"/>
                      <a:pt x="0" y="37"/>
                      <a:pt x="0" y="35"/>
                    </a:cubicBezTo>
                    <a:cubicBezTo>
                      <a:pt x="0" y="5"/>
                      <a:pt x="0" y="5"/>
                      <a:pt x="0" y="5"/>
                    </a:cubicBezTo>
                    <a:cubicBezTo>
                      <a:pt x="0" y="3"/>
                      <a:pt x="2" y="0"/>
                      <a:pt x="4" y="0"/>
                    </a:cubicBezTo>
                    <a:cubicBezTo>
                      <a:pt x="12" y="0"/>
                      <a:pt x="12" y="0"/>
                      <a:pt x="12" y="0"/>
                    </a:cubicBezTo>
                    <a:cubicBezTo>
                      <a:pt x="14" y="0"/>
                      <a:pt x="16" y="3"/>
                      <a:pt x="16" y="5"/>
                    </a:cubicBezTo>
                    <a:lnTo>
                      <a:pt x="16" y="3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75" name="Freeform 1805">
                <a:extLst>
                  <a:ext uri="{FF2B5EF4-FFF2-40B4-BE49-F238E27FC236}">
                    <a16:creationId xmlns:a16="http://schemas.microsoft.com/office/drawing/2014/main" id="{1870F621-E610-4509-B63B-70F621F6740F}"/>
                  </a:ext>
                </a:extLst>
              </p:cNvPr>
              <p:cNvSpPr>
                <a:spLocks/>
              </p:cNvSpPr>
              <p:nvPr/>
            </p:nvSpPr>
            <p:spPr bwMode="auto">
              <a:xfrm>
                <a:off x="10850563" y="4224338"/>
                <a:ext cx="41275" cy="227013"/>
              </a:xfrm>
              <a:custGeom>
                <a:avLst/>
                <a:gdLst>
                  <a:gd name="T0" fmla="*/ 3 w 7"/>
                  <a:gd name="T1" fmla="*/ 35 h 39"/>
                  <a:gd name="T2" fmla="*/ 3 w 7"/>
                  <a:gd name="T3" fmla="*/ 5 h 39"/>
                  <a:gd name="T4" fmla="*/ 7 w 7"/>
                  <a:gd name="T5" fmla="*/ 0 h 39"/>
                  <a:gd name="T6" fmla="*/ 4 w 7"/>
                  <a:gd name="T7" fmla="*/ 0 h 39"/>
                  <a:gd name="T8" fmla="*/ 0 w 7"/>
                  <a:gd name="T9" fmla="*/ 5 h 39"/>
                  <a:gd name="T10" fmla="*/ 0 w 7"/>
                  <a:gd name="T11" fmla="*/ 35 h 39"/>
                  <a:gd name="T12" fmla="*/ 4 w 7"/>
                  <a:gd name="T13" fmla="*/ 39 h 39"/>
                  <a:gd name="T14" fmla="*/ 7 w 7"/>
                  <a:gd name="T15" fmla="*/ 39 h 39"/>
                  <a:gd name="T16" fmla="*/ 3 w 7"/>
                  <a:gd name="T17" fmla="*/ 3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39">
                    <a:moveTo>
                      <a:pt x="3" y="35"/>
                    </a:moveTo>
                    <a:cubicBezTo>
                      <a:pt x="3" y="5"/>
                      <a:pt x="3" y="5"/>
                      <a:pt x="3" y="5"/>
                    </a:cubicBezTo>
                    <a:cubicBezTo>
                      <a:pt x="3" y="3"/>
                      <a:pt x="5" y="0"/>
                      <a:pt x="7" y="0"/>
                    </a:cubicBezTo>
                    <a:cubicBezTo>
                      <a:pt x="4" y="0"/>
                      <a:pt x="4" y="0"/>
                      <a:pt x="4" y="0"/>
                    </a:cubicBezTo>
                    <a:cubicBezTo>
                      <a:pt x="2" y="0"/>
                      <a:pt x="0" y="3"/>
                      <a:pt x="0" y="5"/>
                    </a:cubicBezTo>
                    <a:cubicBezTo>
                      <a:pt x="0" y="35"/>
                      <a:pt x="0" y="35"/>
                      <a:pt x="0" y="35"/>
                    </a:cubicBezTo>
                    <a:cubicBezTo>
                      <a:pt x="0" y="37"/>
                      <a:pt x="2" y="39"/>
                      <a:pt x="4" y="39"/>
                    </a:cubicBezTo>
                    <a:cubicBezTo>
                      <a:pt x="7" y="39"/>
                      <a:pt x="7" y="39"/>
                      <a:pt x="7" y="39"/>
                    </a:cubicBezTo>
                    <a:cubicBezTo>
                      <a:pt x="5" y="39"/>
                      <a:pt x="3" y="37"/>
                      <a:pt x="3" y="35"/>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76" name="Freeform 1806">
                <a:extLst>
                  <a:ext uri="{FF2B5EF4-FFF2-40B4-BE49-F238E27FC236}">
                    <a16:creationId xmlns:a16="http://schemas.microsoft.com/office/drawing/2014/main" id="{C5A199E5-CBE0-4499-A3F2-12D07783F0A1}"/>
                  </a:ext>
                </a:extLst>
              </p:cNvPr>
              <p:cNvSpPr>
                <a:spLocks/>
              </p:cNvSpPr>
              <p:nvPr/>
            </p:nvSpPr>
            <p:spPr bwMode="auto">
              <a:xfrm>
                <a:off x="10839450" y="4398963"/>
                <a:ext cx="87313" cy="185738"/>
              </a:xfrm>
              <a:custGeom>
                <a:avLst/>
                <a:gdLst>
                  <a:gd name="T0" fmla="*/ 12 w 15"/>
                  <a:gd name="T1" fmla="*/ 2 h 32"/>
                  <a:gd name="T2" fmla="*/ 12 w 15"/>
                  <a:gd name="T3" fmla="*/ 16 h 32"/>
                  <a:gd name="T4" fmla="*/ 1 w 15"/>
                  <a:gd name="T5" fmla="*/ 28 h 32"/>
                  <a:gd name="T6" fmla="*/ 0 w 15"/>
                  <a:gd name="T7" fmla="*/ 30 h 32"/>
                  <a:gd name="T8" fmla="*/ 1 w 15"/>
                  <a:gd name="T9" fmla="*/ 32 h 32"/>
                  <a:gd name="T10" fmla="*/ 15 w 15"/>
                  <a:gd name="T11" fmla="*/ 16 h 32"/>
                  <a:gd name="T12" fmla="*/ 15 w 15"/>
                  <a:gd name="T13" fmla="*/ 2 h 32"/>
                  <a:gd name="T14" fmla="*/ 13 w 15"/>
                  <a:gd name="T15" fmla="*/ 0 h 32"/>
                  <a:gd name="T16" fmla="*/ 12 w 15"/>
                  <a:gd name="T17" fmla="*/ 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32">
                    <a:moveTo>
                      <a:pt x="12" y="2"/>
                    </a:moveTo>
                    <a:cubicBezTo>
                      <a:pt x="12" y="16"/>
                      <a:pt x="12" y="16"/>
                      <a:pt x="12" y="16"/>
                    </a:cubicBezTo>
                    <a:cubicBezTo>
                      <a:pt x="12" y="22"/>
                      <a:pt x="10" y="28"/>
                      <a:pt x="1" y="28"/>
                    </a:cubicBezTo>
                    <a:cubicBezTo>
                      <a:pt x="0" y="28"/>
                      <a:pt x="0" y="29"/>
                      <a:pt x="0" y="30"/>
                    </a:cubicBezTo>
                    <a:cubicBezTo>
                      <a:pt x="0" y="31"/>
                      <a:pt x="0" y="32"/>
                      <a:pt x="1" y="32"/>
                    </a:cubicBezTo>
                    <a:cubicBezTo>
                      <a:pt x="13" y="32"/>
                      <a:pt x="15" y="23"/>
                      <a:pt x="15" y="16"/>
                    </a:cubicBezTo>
                    <a:cubicBezTo>
                      <a:pt x="15" y="2"/>
                      <a:pt x="15" y="2"/>
                      <a:pt x="15" y="2"/>
                    </a:cubicBezTo>
                    <a:cubicBezTo>
                      <a:pt x="15" y="1"/>
                      <a:pt x="14" y="0"/>
                      <a:pt x="13" y="0"/>
                    </a:cubicBezTo>
                    <a:cubicBezTo>
                      <a:pt x="12" y="0"/>
                      <a:pt x="12" y="1"/>
                      <a:pt x="12" y="2"/>
                    </a:cubicBez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77" name="Freeform 1807">
                <a:extLst>
                  <a:ext uri="{FF2B5EF4-FFF2-40B4-BE49-F238E27FC236}">
                    <a16:creationId xmlns:a16="http://schemas.microsoft.com/office/drawing/2014/main" id="{BB92FD63-856F-406B-BCFD-6ABBBE0D6AD8}"/>
                  </a:ext>
                </a:extLst>
              </p:cNvPr>
              <p:cNvSpPr>
                <a:spLocks/>
              </p:cNvSpPr>
              <p:nvPr/>
            </p:nvSpPr>
            <p:spPr bwMode="auto">
              <a:xfrm>
                <a:off x="9531350" y="4032251"/>
                <a:ext cx="735013" cy="977900"/>
              </a:xfrm>
              <a:custGeom>
                <a:avLst/>
                <a:gdLst>
                  <a:gd name="T0" fmla="*/ 60 w 126"/>
                  <a:gd name="T1" fmla="*/ 0 h 168"/>
                  <a:gd name="T2" fmla="*/ 0 w 126"/>
                  <a:gd name="T3" fmla="*/ 0 h 168"/>
                  <a:gd name="T4" fmla="*/ 0 w 126"/>
                  <a:gd name="T5" fmla="*/ 0 h 168"/>
                  <a:gd name="T6" fmla="*/ 0 w 126"/>
                  <a:gd name="T7" fmla="*/ 0 h 168"/>
                  <a:gd name="T8" fmla="*/ 0 w 126"/>
                  <a:gd name="T9" fmla="*/ 1 h 168"/>
                  <a:gd name="T10" fmla="*/ 60 w 126"/>
                  <a:gd name="T11" fmla="*/ 1 h 168"/>
                  <a:gd name="T12" fmla="*/ 99 w 126"/>
                  <a:gd name="T13" fmla="*/ 39 h 168"/>
                  <a:gd name="T14" fmla="*/ 108 w 126"/>
                  <a:gd name="T15" fmla="*/ 60 h 168"/>
                  <a:gd name="T16" fmla="*/ 121 w 126"/>
                  <a:gd name="T17" fmla="*/ 86 h 168"/>
                  <a:gd name="T18" fmla="*/ 125 w 126"/>
                  <a:gd name="T19" fmla="*/ 93 h 168"/>
                  <a:gd name="T20" fmla="*/ 125 w 126"/>
                  <a:gd name="T21" fmla="*/ 123 h 168"/>
                  <a:gd name="T22" fmla="*/ 87 w 126"/>
                  <a:gd name="T23" fmla="*/ 106 h 168"/>
                  <a:gd name="T24" fmla="*/ 33 w 126"/>
                  <a:gd name="T25" fmla="*/ 168 h 168"/>
                  <a:gd name="T26" fmla="*/ 34 w 126"/>
                  <a:gd name="T27" fmla="*/ 168 h 168"/>
                  <a:gd name="T28" fmla="*/ 87 w 126"/>
                  <a:gd name="T29" fmla="*/ 107 h 168"/>
                  <a:gd name="T30" fmla="*/ 125 w 126"/>
                  <a:gd name="T31" fmla="*/ 124 h 168"/>
                  <a:gd name="T32" fmla="*/ 125 w 126"/>
                  <a:gd name="T33" fmla="*/ 124 h 168"/>
                  <a:gd name="T34" fmla="*/ 126 w 126"/>
                  <a:gd name="T35" fmla="*/ 124 h 168"/>
                  <a:gd name="T36" fmla="*/ 126 w 126"/>
                  <a:gd name="T37" fmla="*/ 93 h 168"/>
                  <a:gd name="T38" fmla="*/ 121 w 126"/>
                  <a:gd name="T39" fmla="*/ 86 h 168"/>
                  <a:gd name="T40" fmla="*/ 109 w 126"/>
                  <a:gd name="T41" fmla="*/ 59 h 168"/>
                  <a:gd name="T42" fmla="*/ 100 w 126"/>
                  <a:gd name="T43" fmla="*/ 38 h 168"/>
                  <a:gd name="T44" fmla="*/ 60 w 126"/>
                  <a:gd name="T45"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 h="168">
                    <a:moveTo>
                      <a:pt x="60" y="0"/>
                    </a:moveTo>
                    <a:cubicBezTo>
                      <a:pt x="0" y="0"/>
                      <a:pt x="0" y="0"/>
                      <a:pt x="0" y="0"/>
                    </a:cubicBezTo>
                    <a:cubicBezTo>
                      <a:pt x="0" y="0"/>
                      <a:pt x="0" y="0"/>
                      <a:pt x="0" y="0"/>
                    </a:cubicBezTo>
                    <a:cubicBezTo>
                      <a:pt x="0" y="0"/>
                      <a:pt x="0" y="0"/>
                      <a:pt x="0" y="0"/>
                    </a:cubicBezTo>
                    <a:cubicBezTo>
                      <a:pt x="0" y="1"/>
                      <a:pt x="0" y="1"/>
                      <a:pt x="0" y="1"/>
                    </a:cubicBezTo>
                    <a:cubicBezTo>
                      <a:pt x="60" y="1"/>
                      <a:pt x="60" y="1"/>
                      <a:pt x="60" y="1"/>
                    </a:cubicBezTo>
                    <a:cubicBezTo>
                      <a:pt x="81" y="1"/>
                      <a:pt x="90" y="18"/>
                      <a:pt x="99" y="39"/>
                    </a:cubicBezTo>
                    <a:cubicBezTo>
                      <a:pt x="108" y="60"/>
                      <a:pt x="108" y="60"/>
                      <a:pt x="108" y="60"/>
                    </a:cubicBezTo>
                    <a:cubicBezTo>
                      <a:pt x="113" y="70"/>
                      <a:pt x="117" y="80"/>
                      <a:pt x="121" y="86"/>
                    </a:cubicBezTo>
                    <a:cubicBezTo>
                      <a:pt x="125" y="93"/>
                      <a:pt x="125" y="93"/>
                      <a:pt x="125" y="93"/>
                    </a:cubicBezTo>
                    <a:cubicBezTo>
                      <a:pt x="125" y="93"/>
                      <a:pt x="125" y="120"/>
                      <a:pt x="125" y="123"/>
                    </a:cubicBezTo>
                    <a:cubicBezTo>
                      <a:pt x="114" y="112"/>
                      <a:pt x="101" y="106"/>
                      <a:pt x="87" y="106"/>
                    </a:cubicBezTo>
                    <a:cubicBezTo>
                      <a:pt x="57" y="106"/>
                      <a:pt x="33" y="134"/>
                      <a:pt x="33" y="168"/>
                    </a:cubicBezTo>
                    <a:cubicBezTo>
                      <a:pt x="34" y="168"/>
                      <a:pt x="34" y="168"/>
                      <a:pt x="34" y="168"/>
                    </a:cubicBezTo>
                    <a:cubicBezTo>
                      <a:pt x="34" y="134"/>
                      <a:pt x="58" y="107"/>
                      <a:pt x="87" y="107"/>
                    </a:cubicBezTo>
                    <a:cubicBezTo>
                      <a:pt x="101" y="107"/>
                      <a:pt x="115" y="113"/>
                      <a:pt x="125" y="124"/>
                    </a:cubicBezTo>
                    <a:cubicBezTo>
                      <a:pt x="125" y="124"/>
                      <a:pt x="125" y="124"/>
                      <a:pt x="125" y="124"/>
                    </a:cubicBezTo>
                    <a:cubicBezTo>
                      <a:pt x="126" y="124"/>
                      <a:pt x="126" y="124"/>
                      <a:pt x="126" y="124"/>
                    </a:cubicBezTo>
                    <a:cubicBezTo>
                      <a:pt x="126" y="93"/>
                      <a:pt x="126" y="93"/>
                      <a:pt x="126" y="93"/>
                    </a:cubicBezTo>
                    <a:cubicBezTo>
                      <a:pt x="121" y="86"/>
                      <a:pt x="121" y="86"/>
                      <a:pt x="121" y="86"/>
                    </a:cubicBezTo>
                    <a:cubicBezTo>
                      <a:pt x="118" y="79"/>
                      <a:pt x="114" y="70"/>
                      <a:pt x="109" y="59"/>
                    </a:cubicBezTo>
                    <a:cubicBezTo>
                      <a:pt x="100" y="38"/>
                      <a:pt x="100" y="38"/>
                      <a:pt x="100" y="38"/>
                    </a:cubicBezTo>
                    <a:cubicBezTo>
                      <a:pt x="91" y="17"/>
                      <a:pt x="82" y="0"/>
                      <a:pt x="60" y="0"/>
                    </a:cubicBezTo>
                  </a:path>
                </a:pathLst>
              </a:custGeom>
              <a:solidFill>
                <a:schemeClr val="bg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78" name="Freeform 1808">
                <a:extLst>
                  <a:ext uri="{FF2B5EF4-FFF2-40B4-BE49-F238E27FC236}">
                    <a16:creationId xmlns:a16="http://schemas.microsoft.com/office/drawing/2014/main" id="{166F32D5-9493-42D5-86E0-BD2F0D4CE142}"/>
                  </a:ext>
                </a:extLst>
              </p:cNvPr>
              <p:cNvSpPr>
                <a:spLocks/>
              </p:cNvSpPr>
              <p:nvPr/>
            </p:nvSpPr>
            <p:spPr bwMode="auto">
              <a:xfrm>
                <a:off x="9893300" y="3979863"/>
                <a:ext cx="1314450" cy="1135063"/>
              </a:xfrm>
              <a:custGeom>
                <a:avLst/>
                <a:gdLst>
                  <a:gd name="T0" fmla="*/ 190 w 225"/>
                  <a:gd name="T1" fmla="*/ 105 h 195"/>
                  <a:gd name="T2" fmla="*/ 153 w 225"/>
                  <a:gd name="T3" fmla="*/ 47 h 195"/>
                  <a:gd name="T4" fmla="*/ 106 w 225"/>
                  <a:gd name="T5" fmla="*/ 0 h 195"/>
                  <a:gd name="T6" fmla="*/ 0 w 225"/>
                  <a:gd name="T7" fmla="*/ 0 h 195"/>
                  <a:gd name="T8" fmla="*/ 48 w 225"/>
                  <a:gd name="T9" fmla="*/ 47 h 195"/>
                  <a:gd name="T10" fmla="*/ 84 w 225"/>
                  <a:gd name="T11" fmla="*/ 105 h 195"/>
                  <a:gd name="T12" fmla="*/ 120 w 225"/>
                  <a:gd name="T13" fmla="*/ 146 h 195"/>
                  <a:gd name="T14" fmla="*/ 120 w 225"/>
                  <a:gd name="T15" fmla="*/ 195 h 195"/>
                  <a:gd name="T16" fmla="*/ 225 w 225"/>
                  <a:gd name="T17" fmla="*/ 195 h 195"/>
                  <a:gd name="T18" fmla="*/ 225 w 225"/>
                  <a:gd name="T19" fmla="*/ 146 h 195"/>
                  <a:gd name="T20" fmla="*/ 190 w 225"/>
                  <a:gd name="T21" fmla="*/ 105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5" h="195">
                    <a:moveTo>
                      <a:pt x="190" y="105"/>
                    </a:moveTo>
                    <a:cubicBezTo>
                      <a:pt x="176" y="105"/>
                      <a:pt x="171" y="88"/>
                      <a:pt x="153" y="47"/>
                    </a:cubicBezTo>
                    <a:cubicBezTo>
                      <a:pt x="135" y="6"/>
                      <a:pt x="121" y="0"/>
                      <a:pt x="106" y="0"/>
                    </a:cubicBezTo>
                    <a:cubicBezTo>
                      <a:pt x="93" y="0"/>
                      <a:pt x="22" y="0"/>
                      <a:pt x="0" y="0"/>
                    </a:cubicBezTo>
                    <a:cubicBezTo>
                      <a:pt x="15" y="0"/>
                      <a:pt x="30" y="6"/>
                      <a:pt x="48" y="47"/>
                    </a:cubicBezTo>
                    <a:cubicBezTo>
                      <a:pt x="66" y="88"/>
                      <a:pt x="70" y="105"/>
                      <a:pt x="84" y="105"/>
                    </a:cubicBezTo>
                    <a:cubicBezTo>
                      <a:pt x="99" y="105"/>
                      <a:pt x="120" y="120"/>
                      <a:pt x="120" y="146"/>
                    </a:cubicBezTo>
                    <a:cubicBezTo>
                      <a:pt x="120" y="195"/>
                      <a:pt x="120" y="195"/>
                      <a:pt x="120" y="195"/>
                    </a:cubicBezTo>
                    <a:cubicBezTo>
                      <a:pt x="225" y="195"/>
                      <a:pt x="225" y="195"/>
                      <a:pt x="225" y="195"/>
                    </a:cubicBezTo>
                    <a:cubicBezTo>
                      <a:pt x="225" y="146"/>
                      <a:pt x="225" y="146"/>
                      <a:pt x="225" y="146"/>
                    </a:cubicBezTo>
                    <a:cubicBezTo>
                      <a:pt x="225" y="120"/>
                      <a:pt x="204" y="105"/>
                      <a:pt x="190" y="105"/>
                    </a:cubicBezTo>
                  </a:path>
                </a:pathLst>
              </a:custGeom>
              <a:solidFill>
                <a:schemeClr val="tx2">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79" name="Freeform 1809">
                <a:extLst>
                  <a:ext uri="{FF2B5EF4-FFF2-40B4-BE49-F238E27FC236}">
                    <a16:creationId xmlns:a16="http://schemas.microsoft.com/office/drawing/2014/main" id="{72DD2C6B-A6B3-4C01-B7B9-3018484C6104}"/>
                  </a:ext>
                </a:extLst>
              </p:cNvPr>
              <p:cNvSpPr>
                <a:spLocks/>
              </p:cNvSpPr>
              <p:nvPr/>
            </p:nvSpPr>
            <p:spPr bwMode="auto">
              <a:xfrm>
                <a:off x="10109200" y="4060826"/>
                <a:ext cx="771525" cy="482600"/>
              </a:xfrm>
              <a:custGeom>
                <a:avLst/>
                <a:gdLst>
                  <a:gd name="T0" fmla="*/ 120 w 132"/>
                  <a:gd name="T1" fmla="*/ 57 h 83"/>
                  <a:gd name="T2" fmla="*/ 111 w 132"/>
                  <a:gd name="T3" fmla="*/ 36 h 83"/>
                  <a:gd name="T4" fmla="*/ 88 w 132"/>
                  <a:gd name="T5" fmla="*/ 0 h 83"/>
                  <a:gd name="T6" fmla="*/ 0 w 132"/>
                  <a:gd name="T7" fmla="*/ 0 h 83"/>
                  <a:gd name="T8" fmla="*/ 17 w 132"/>
                  <a:gd name="T9" fmla="*/ 29 h 83"/>
                  <a:gd name="T10" fmla="*/ 26 w 132"/>
                  <a:gd name="T11" fmla="*/ 51 h 83"/>
                  <a:gd name="T12" fmla="*/ 44 w 132"/>
                  <a:gd name="T13" fmla="*/ 83 h 83"/>
                  <a:gd name="T14" fmla="*/ 132 w 132"/>
                  <a:gd name="T15" fmla="*/ 83 h 83"/>
                  <a:gd name="T16" fmla="*/ 120 w 132"/>
                  <a:gd name="T17" fmla="*/ 5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83">
                    <a:moveTo>
                      <a:pt x="120" y="57"/>
                    </a:moveTo>
                    <a:cubicBezTo>
                      <a:pt x="111" y="36"/>
                      <a:pt x="111" y="36"/>
                      <a:pt x="111" y="36"/>
                    </a:cubicBezTo>
                    <a:cubicBezTo>
                      <a:pt x="102" y="16"/>
                      <a:pt x="95" y="6"/>
                      <a:pt x="88" y="0"/>
                    </a:cubicBezTo>
                    <a:cubicBezTo>
                      <a:pt x="0" y="0"/>
                      <a:pt x="0" y="0"/>
                      <a:pt x="0" y="0"/>
                    </a:cubicBezTo>
                    <a:cubicBezTo>
                      <a:pt x="6" y="7"/>
                      <a:pt x="11" y="17"/>
                      <a:pt x="17" y="29"/>
                    </a:cubicBezTo>
                    <a:cubicBezTo>
                      <a:pt x="26" y="51"/>
                      <a:pt x="26" y="51"/>
                      <a:pt x="26" y="51"/>
                    </a:cubicBezTo>
                    <a:cubicBezTo>
                      <a:pt x="35" y="72"/>
                      <a:pt x="39" y="81"/>
                      <a:pt x="44" y="83"/>
                    </a:cubicBezTo>
                    <a:cubicBezTo>
                      <a:pt x="132" y="83"/>
                      <a:pt x="132" y="83"/>
                      <a:pt x="132" y="83"/>
                    </a:cubicBezTo>
                    <a:cubicBezTo>
                      <a:pt x="128" y="77"/>
                      <a:pt x="125" y="68"/>
                      <a:pt x="120" y="57"/>
                    </a:cubicBezTo>
                  </a:path>
                </a:pathLst>
              </a:custGeom>
              <a:solidFill>
                <a:srgbClr val="9EDA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80" name="Freeform 1810">
                <a:extLst>
                  <a:ext uri="{FF2B5EF4-FFF2-40B4-BE49-F238E27FC236}">
                    <a16:creationId xmlns:a16="http://schemas.microsoft.com/office/drawing/2014/main" id="{3CD2373D-D35C-4E0D-BD58-86AB9BC64B32}"/>
                  </a:ext>
                </a:extLst>
              </p:cNvPr>
              <p:cNvSpPr>
                <a:spLocks/>
              </p:cNvSpPr>
              <p:nvPr/>
            </p:nvSpPr>
            <p:spPr bwMode="auto">
              <a:xfrm>
                <a:off x="10383838" y="4591051"/>
                <a:ext cx="823913" cy="523875"/>
              </a:xfrm>
              <a:custGeom>
                <a:avLst/>
                <a:gdLst>
                  <a:gd name="T0" fmla="*/ 36 w 141"/>
                  <a:gd name="T1" fmla="*/ 41 h 90"/>
                  <a:gd name="T2" fmla="*/ 36 w 141"/>
                  <a:gd name="T3" fmla="*/ 90 h 90"/>
                  <a:gd name="T4" fmla="*/ 141 w 141"/>
                  <a:gd name="T5" fmla="*/ 90 h 90"/>
                  <a:gd name="T6" fmla="*/ 141 w 141"/>
                  <a:gd name="T7" fmla="*/ 41 h 90"/>
                  <a:gd name="T8" fmla="*/ 106 w 141"/>
                  <a:gd name="T9" fmla="*/ 0 h 90"/>
                  <a:gd name="T10" fmla="*/ 0 w 141"/>
                  <a:gd name="T11" fmla="*/ 0 h 90"/>
                  <a:gd name="T12" fmla="*/ 36 w 141"/>
                  <a:gd name="T13" fmla="*/ 41 h 90"/>
                </a:gdLst>
                <a:ahLst/>
                <a:cxnLst>
                  <a:cxn ang="0">
                    <a:pos x="T0" y="T1"/>
                  </a:cxn>
                  <a:cxn ang="0">
                    <a:pos x="T2" y="T3"/>
                  </a:cxn>
                  <a:cxn ang="0">
                    <a:pos x="T4" y="T5"/>
                  </a:cxn>
                  <a:cxn ang="0">
                    <a:pos x="T6" y="T7"/>
                  </a:cxn>
                  <a:cxn ang="0">
                    <a:pos x="T8" y="T9"/>
                  </a:cxn>
                  <a:cxn ang="0">
                    <a:pos x="T10" y="T11"/>
                  </a:cxn>
                  <a:cxn ang="0">
                    <a:pos x="T12" y="T13"/>
                  </a:cxn>
                </a:cxnLst>
                <a:rect l="0" t="0" r="r" b="b"/>
                <a:pathLst>
                  <a:path w="141" h="90">
                    <a:moveTo>
                      <a:pt x="36" y="41"/>
                    </a:moveTo>
                    <a:cubicBezTo>
                      <a:pt x="36" y="90"/>
                      <a:pt x="36" y="90"/>
                      <a:pt x="36" y="90"/>
                    </a:cubicBezTo>
                    <a:cubicBezTo>
                      <a:pt x="141" y="90"/>
                      <a:pt x="141" y="90"/>
                      <a:pt x="141" y="90"/>
                    </a:cubicBezTo>
                    <a:cubicBezTo>
                      <a:pt x="141" y="41"/>
                      <a:pt x="141" y="41"/>
                      <a:pt x="141" y="41"/>
                    </a:cubicBezTo>
                    <a:cubicBezTo>
                      <a:pt x="141" y="15"/>
                      <a:pt x="120" y="0"/>
                      <a:pt x="106" y="0"/>
                    </a:cubicBezTo>
                    <a:cubicBezTo>
                      <a:pt x="0" y="0"/>
                      <a:pt x="0" y="0"/>
                      <a:pt x="0" y="0"/>
                    </a:cubicBezTo>
                    <a:cubicBezTo>
                      <a:pt x="15" y="0"/>
                      <a:pt x="36" y="15"/>
                      <a:pt x="36" y="41"/>
                    </a:cubicBez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81" name="Freeform 1811">
                <a:extLst>
                  <a:ext uri="{FF2B5EF4-FFF2-40B4-BE49-F238E27FC236}">
                    <a16:creationId xmlns:a16="http://schemas.microsoft.com/office/drawing/2014/main" id="{4D4961F4-D22A-42A9-BB23-B3B5ECA0218C}"/>
                  </a:ext>
                </a:extLst>
              </p:cNvPr>
              <p:cNvSpPr>
                <a:spLocks/>
              </p:cNvSpPr>
              <p:nvPr/>
            </p:nvSpPr>
            <p:spPr bwMode="auto">
              <a:xfrm>
                <a:off x="10383838" y="4591051"/>
                <a:ext cx="6350"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path>
                </a:pathLst>
              </a:custGeom>
              <a:solidFill>
                <a:srgbClr val="FBAB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82" name="Freeform 1812">
                <a:extLst>
                  <a:ext uri="{FF2B5EF4-FFF2-40B4-BE49-F238E27FC236}">
                    <a16:creationId xmlns:a16="http://schemas.microsoft.com/office/drawing/2014/main" id="{7DE5D358-61F9-402A-866F-1AF73F3D0B99}"/>
                  </a:ext>
                </a:extLst>
              </p:cNvPr>
              <p:cNvSpPr>
                <a:spLocks/>
              </p:cNvSpPr>
              <p:nvPr/>
            </p:nvSpPr>
            <p:spPr bwMode="auto">
              <a:xfrm>
                <a:off x="11002963" y="459105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0BF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83" name="Freeform 1813">
                <a:extLst>
                  <a:ext uri="{FF2B5EF4-FFF2-40B4-BE49-F238E27FC236}">
                    <a16:creationId xmlns:a16="http://schemas.microsoft.com/office/drawing/2014/main" id="{7B30E28E-5B62-42EF-90FF-D3E9D558C121}"/>
                  </a:ext>
                </a:extLst>
              </p:cNvPr>
              <p:cNvSpPr>
                <a:spLocks/>
              </p:cNvSpPr>
              <p:nvPr/>
            </p:nvSpPr>
            <p:spPr bwMode="auto">
              <a:xfrm>
                <a:off x="10390188" y="459105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BAB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84" name="Freeform 1814">
                <a:extLst>
                  <a:ext uri="{FF2B5EF4-FFF2-40B4-BE49-F238E27FC236}">
                    <a16:creationId xmlns:a16="http://schemas.microsoft.com/office/drawing/2014/main" id="{44D7DE3B-41F9-49B5-9C41-148EAA134F21}"/>
                  </a:ext>
                </a:extLst>
              </p:cNvPr>
              <p:cNvSpPr>
                <a:spLocks/>
              </p:cNvSpPr>
              <p:nvPr/>
            </p:nvSpPr>
            <p:spPr bwMode="auto">
              <a:xfrm>
                <a:off x="10390188" y="459105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BAB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85" name="Freeform 1815">
                <a:extLst>
                  <a:ext uri="{FF2B5EF4-FFF2-40B4-BE49-F238E27FC236}">
                    <a16:creationId xmlns:a16="http://schemas.microsoft.com/office/drawing/2014/main" id="{E2A49059-AAF7-44CD-A8C4-B9D29F6BF674}"/>
                  </a:ext>
                </a:extLst>
              </p:cNvPr>
              <p:cNvSpPr>
                <a:spLocks/>
              </p:cNvSpPr>
              <p:nvPr/>
            </p:nvSpPr>
            <p:spPr bwMode="auto">
              <a:xfrm>
                <a:off x="11002963" y="459105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0BF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86" name="Freeform 1816">
                <a:extLst>
                  <a:ext uri="{FF2B5EF4-FFF2-40B4-BE49-F238E27FC236}">
                    <a16:creationId xmlns:a16="http://schemas.microsoft.com/office/drawing/2014/main" id="{4EB2BFE5-65DA-4184-B1D1-A79F5156EA54}"/>
                  </a:ext>
                </a:extLst>
              </p:cNvPr>
              <p:cNvSpPr>
                <a:spLocks/>
              </p:cNvSpPr>
              <p:nvPr/>
            </p:nvSpPr>
            <p:spPr bwMode="auto">
              <a:xfrm>
                <a:off x="10390188" y="459105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BAB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87" name="Freeform 1817">
                <a:extLst>
                  <a:ext uri="{FF2B5EF4-FFF2-40B4-BE49-F238E27FC236}">
                    <a16:creationId xmlns:a16="http://schemas.microsoft.com/office/drawing/2014/main" id="{FA1CA285-675D-4DAA-9314-96FF858BA6B2}"/>
                  </a:ext>
                </a:extLst>
              </p:cNvPr>
              <p:cNvSpPr>
                <a:spLocks/>
              </p:cNvSpPr>
              <p:nvPr/>
            </p:nvSpPr>
            <p:spPr bwMode="auto">
              <a:xfrm>
                <a:off x="11002963" y="459105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0BF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88" name="Freeform 1818">
                <a:extLst>
                  <a:ext uri="{FF2B5EF4-FFF2-40B4-BE49-F238E27FC236}">
                    <a16:creationId xmlns:a16="http://schemas.microsoft.com/office/drawing/2014/main" id="{FA8C544C-1388-44CC-9A10-69E582852433}"/>
                  </a:ext>
                </a:extLst>
              </p:cNvPr>
              <p:cNvSpPr>
                <a:spLocks/>
              </p:cNvSpPr>
              <p:nvPr/>
            </p:nvSpPr>
            <p:spPr bwMode="auto">
              <a:xfrm>
                <a:off x="10390188" y="4591051"/>
                <a:ext cx="168275" cy="109538"/>
              </a:xfrm>
              <a:custGeom>
                <a:avLst/>
                <a:gdLst>
                  <a:gd name="T0" fmla="*/ 0 w 29"/>
                  <a:gd name="T1" fmla="*/ 0 h 19"/>
                  <a:gd name="T2" fmla="*/ 29 w 29"/>
                  <a:gd name="T3" fmla="*/ 19 h 19"/>
                  <a:gd name="T4" fmla="*/ 29 w 29"/>
                  <a:gd name="T5" fmla="*/ 19 h 19"/>
                  <a:gd name="T6" fmla="*/ 0 w 29"/>
                  <a:gd name="T7" fmla="*/ 0 h 19"/>
                </a:gdLst>
                <a:ahLst/>
                <a:cxnLst>
                  <a:cxn ang="0">
                    <a:pos x="T0" y="T1"/>
                  </a:cxn>
                  <a:cxn ang="0">
                    <a:pos x="T2" y="T3"/>
                  </a:cxn>
                  <a:cxn ang="0">
                    <a:pos x="T4" y="T5"/>
                  </a:cxn>
                  <a:cxn ang="0">
                    <a:pos x="T6" y="T7"/>
                  </a:cxn>
                </a:cxnLst>
                <a:rect l="0" t="0" r="r" b="b"/>
                <a:pathLst>
                  <a:path w="29" h="19">
                    <a:moveTo>
                      <a:pt x="0" y="0"/>
                    </a:moveTo>
                    <a:cubicBezTo>
                      <a:pt x="10" y="1"/>
                      <a:pt x="22" y="7"/>
                      <a:pt x="29" y="19"/>
                    </a:cubicBezTo>
                    <a:cubicBezTo>
                      <a:pt x="29" y="19"/>
                      <a:pt x="29" y="19"/>
                      <a:pt x="29" y="19"/>
                    </a:cubicBezTo>
                    <a:cubicBezTo>
                      <a:pt x="22" y="7"/>
                      <a:pt x="10" y="1"/>
                      <a:pt x="0" y="0"/>
                    </a:cubicBezTo>
                  </a:path>
                </a:pathLst>
              </a:custGeom>
              <a:solidFill>
                <a:srgbClr val="FBAB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89" name="Freeform 1819">
                <a:extLst>
                  <a:ext uri="{FF2B5EF4-FFF2-40B4-BE49-F238E27FC236}">
                    <a16:creationId xmlns:a16="http://schemas.microsoft.com/office/drawing/2014/main" id="{59710A06-D680-4393-8F71-67463E8C24A6}"/>
                  </a:ext>
                </a:extLst>
              </p:cNvPr>
              <p:cNvSpPr>
                <a:spLocks/>
              </p:cNvSpPr>
              <p:nvPr/>
            </p:nvSpPr>
            <p:spPr bwMode="auto">
              <a:xfrm>
                <a:off x="10383838" y="4591051"/>
                <a:ext cx="788988" cy="109538"/>
              </a:xfrm>
              <a:custGeom>
                <a:avLst/>
                <a:gdLst>
                  <a:gd name="T0" fmla="*/ 106 w 135"/>
                  <a:gd name="T1" fmla="*/ 0 h 19"/>
                  <a:gd name="T2" fmla="*/ 106 w 135"/>
                  <a:gd name="T3" fmla="*/ 0 h 19"/>
                  <a:gd name="T4" fmla="*/ 0 w 135"/>
                  <a:gd name="T5" fmla="*/ 0 h 19"/>
                  <a:gd name="T6" fmla="*/ 0 w 135"/>
                  <a:gd name="T7" fmla="*/ 0 h 19"/>
                  <a:gd name="T8" fmla="*/ 1 w 135"/>
                  <a:gd name="T9" fmla="*/ 0 h 19"/>
                  <a:gd name="T10" fmla="*/ 1 w 135"/>
                  <a:gd name="T11" fmla="*/ 0 h 19"/>
                  <a:gd name="T12" fmla="*/ 1 w 135"/>
                  <a:gd name="T13" fmla="*/ 0 h 19"/>
                  <a:gd name="T14" fmla="*/ 1 w 135"/>
                  <a:gd name="T15" fmla="*/ 0 h 19"/>
                  <a:gd name="T16" fmla="*/ 1 w 135"/>
                  <a:gd name="T17" fmla="*/ 0 h 19"/>
                  <a:gd name="T18" fmla="*/ 1 w 135"/>
                  <a:gd name="T19" fmla="*/ 0 h 19"/>
                  <a:gd name="T20" fmla="*/ 1 w 135"/>
                  <a:gd name="T21" fmla="*/ 0 h 19"/>
                  <a:gd name="T22" fmla="*/ 1 w 135"/>
                  <a:gd name="T23" fmla="*/ 0 h 19"/>
                  <a:gd name="T24" fmla="*/ 1 w 135"/>
                  <a:gd name="T25" fmla="*/ 0 h 19"/>
                  <a:gd name="T26" fmla="*/ 1 w 135"/>
                  <a:gd name="T27" fmla="*/ 0 h 19"/>
                  <a:gd name="T28" fmla="*/ 30 w 135"/>
                  <a:gd name="T29" fmla="*/ 19 h 19"/>
                  <a:gd name="T30" fmla="*/ 135 w 135"/>
                  <a:gd name="T31" fmla="*/ 19 h 19"/>
                  <a:gd name="T32" fmla="*/ 106 w 135"/>
                  <a:gd name="T33" fmla="*/ 0 h 19"/>
                  <a:gd name="T34" fmla="*/ 106 w 135"/>
                  <a:gd name="T35" fmla="*/ 0 h 19"/>
                  <a:gd name="T36" fmla="*/ 106 w 135"/>
                  <a:gd name="T37" fmla="*/ 0 h 19"/>
                  <a:gd name="T38" fmla="*/ 106 w 135"/>
                  <a:gd name="T39" fmla="*/ 0 h 19"/>
                  <a:gd name="T40" fmla="*/ 106 w 135"/>
                  <a:gd name="T41" fmla="*/ 0 h 19"/>
                  <a:gd name="T42" fmla="*/ 106 w 135"/>
                  <a:gd name="T43" fmla="*/ 0 h 19"/>
                  <a:gd name="T44" fmla="*/ 106 w 135"/>
                  <a:gd name="T45" fmla="*/ 0 h 19"/>
                  <a:gd name="T46" fmla="*/ 106 w 135"/>
                  <a:gd name="T47" fmla="*/ 0 h 19"/>
                  <a:gd name="T48" fmla="*/ 106 w 135"/>
                  <a:gd name="T49" fmla="*/ 0 h 19"/>
                  <a:gd name="T50" fmla="*/ 106 w 135"/>
                  <a:gd name="T51"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5" h="19">
                    <a:moveTo>
                      <a:pt x="106" y="0"/>
                    </a:moveTo>
                    <a:cubicBezTo>
                      <a:pt x="106" y="0"/>
                      <a:pt x="106" y="0"/>
                      <a:pt x="106" y="0"/>
                    </a:cubicBez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1" y="1"/>
                      <a:pt x="23" y="7"/>
                      <a:pt x="30" y="19"/>
                    </a:cubicBezTo>
                    <a:cubicBezTo>
                      <a:pt x="135" y="19"/>
                      <a:pt x="135" y="19"/>
                      <a:pt x="135" y="19"/>
                    </a:cubicBezTo>
                    <a:cubicBezTo>
                      <a:pt x="128" y="7"/>
                      <a:pt x="116" y="0"/>
                      <a:pt x="106" y="0"/>
                    </a:cubicBezTo>
                    <a:cubicBezTo>
                      <a:pt x="106" y="0"/>
                      <a:pt x="106" y="0"/>
                      <a:pt x="106" y="0"/>
                    </a:cubicBezTo>
                    <a:cubicBezTo>
                      <a:pt x="106" y="0"/>
                      <a:pt x="106" y="0"/>
                      <a:pt x="106" y="0"/>
                    </a:cubicBezTo>
                    <a:cubicBezTo>
                      <a:pt x="106" y="0"/>
                      <a:pt x="106" y="0"/>
                      <a:pt x="106" y="0"/>
                    </a:cubicBezTo>
                    <a:cubicBezTo>
                      <a:pt x="106" y="0"/>
                      <a:pt x="106" y="0"/>
                      <a:pt x="106" y="0"/>
                    </a:cubicBezTo>
                    <a:cubicBezTo>
                      <a:pt x="106" y="0"/>
                      <a:pt x="106" y="0"/>
                      <a:pt x="106" y="0"/>
                    </a:cubicBezTo>
                    <a:cubicBezTo>
                      <a:pt x="106" y="0"/>
                      <a:pt x="106" y="0"/>
                      <a:pt x="106" y="0"/>
                    </a:cubicBezTo>
                    <a:cubicBezTo>
                      <a:pt x="106" y="0"/>
                      <a:pt x="106" y="0"/>
                      <a:pt x="106" y="0"/>
                    </a:cubicBezTo>
                    <a:cubicBezTo>
                      <a:pt x="106" y="0"/>
                      <a:pt x="106" y="0"/>
                      <a:pt x="106" y="0"/>
                    </a:cubicBezTo>
                    <a:cubicBezTo>
                      <a:pt x="106" y="0"/>
                      <a:pt x="106" y="0"/>
                      <a:pt x="106" y="0"/>
                    </a:cubicBezTo>
                  </a:path>
                </a:pathLst>
              </a:custGeom>
              <a:solidFill>
                <a:schemeClr val="tx2">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90" name="Freeform 1820">
                <a:extLst>
                  <a:ext uri="{FF2B5EF4-FFF2-40B4-BE49-F238E27FC236}">
                    <a16:creationId xmlns:a16="http://schemas.microsoft.com/office/drawing/2014/main" id="{9CFAE4C0-BBB5-4455-B879-273D2E471142}"/>
                  </a:ext>
                </a:extLst>
              </p:cNvPr>
              <p:cNvSpPr>
                <a:spLocks/>
              </p:cNvSpPr>
              <p:nvPr/>
            </p:nvSpPr>
            <p:spPr bwMode="auto">
              <a:xfrm>
                <a:off x="11101388" y="4787901"/>
                <a:ext cx="117475" cy="69850"/>
              </a:xfrm>
              <a:custGeom>
                <a:avLst/>
                <a:gdLst>
                  <a:gd name="T0" fmla="*/ 20 w 20"/>
                  <a:gd name="T1" fmla="*/ 8 h 12"/>
                  <a:gd name="T2" fmla="*/ 16 w 20"/>
                  <a:gd name="T3" fmla="*/ 12 h 12"/>
                  <a:gd name="T4" fmla="*/ 4 w 20"/>
                  <a:gd name="T5" fmla="*/ 12 h 12"/>
                  <a:gd name="T6" fmla="*/ 0 w 20"/>
                  <a:gd name="T7" fmla="*/ 8 h 12"/>
                  <a:gd name="T8" fmla="*/ 0 w 20"/>
                  <a:gd name="T9" fmla="*/ 5 h 12"/>
                  <a:gd name="T10" fmla="*/ 4 w 20"/>
                  <a:gd name="T11" fmla="*/ 0 h 12"/>
                  <a:gd name="T12" fmla="*/ 16 w 20"/>
                  <a:gd name="T13" fmla="*/ 0 h 12"/>
                  <a:gd name="T14" fmla="*/ 20 w 20"/>
                  <a:gd name="T15" fmla="*/ 5 h 12"/>
                  <a:gd name="T16" fmla="*/ 20 w 20"/>
                  <a:gd name="T17"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2">
                    <a:moveTo>
                      <a:pt x="20" y="8"/>
                    </a:moveTo>
                    <a:cubicBezTo>
                      <a:pt x="20" y="10"/>
                      <a:pt x="18" y="12"/>
                      <a:pt x="16" y="12"/>
                    </a:cubicBezTo>
                    <a:cubicBezTo>
                      <a:pt x="4" y="12"/>
                      <a:pt x="4" y="12"/>
                      <a:pt x="4" y="12"/>
                    </a:cubicBezTo>
                    <a:cubicBezTo>
                      <a:pt x="2" y="12"/>
                      <a:pt x="0" y="10"/>
                      <a:pt x="0" y="8"/>
                    </a:cubicBezTo>
                    <a:cubicBezTo>
                      <a:pt x="0" y="5"/>
                      <a:pt x="0" y="5"/>
                      <a:pt x="0" y="5"/>
                    </a:cubicBezTo>
                    <a:cubicBezTo>
                      <a:pt x="0" y="2"/>
                      <a:pt x="2" y="0"/>
                      <a:pt x="4" y="0"/>
                    </a:cubicBezTo>
                    <a:cubicBezTo>
                      <a:pt x="16" y="0"/>
                      <a:pt x="16" y="0"/>
                      <a:pt x="16" y="0"/>
                    </a:cubicBezTo>
                    <a:cubicBezTo>
                      <a:pt x="18" y="0"/>
                      <a:pt x="20" y="2"/>
                      <a:pt x="20" y="5"/>
                    </a:cubicBezTo>
                    <a:lnTo>
                      <a:pt x="20"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91" name="Freeform 1821">
                <a:extLst>
                  <a:ext uri="{FF2B5EF4-FFF2-40B4-BE49-F238E27FC236}">
                    <a16:creationId xmlns:a16="http://schemas.microsoft.com/office/drawing/2014/main" id="{3FAEC6A9-6764-450D-AA48-F5FC8A1F08A6}"/>
                  </a:ext>
                </a:extLst>
              </p:cNvPr>
              <p:cNvSpPr>
                <a:spLocks/>
              </p:cNvSpPr>
              <p:nvPr/>
            </p:nvSpPr>
            <p:spPr bwMode="auto">
              <a:xfrm>
                <a:off x="10553700" y="4787901"/>
                <a:ext cx="198438" cy="69850"/>
              </a:xfrm>
              <a:custGeom>
                <a:avLst/>
                <a:gdLst>
                  <a:gd name="T0" fmla="*/ 34 w 34"/>
                  <a:gd name="T1" fmla="*/ 8 h 12"/>
                  <a:gd name="T2" fmla="*/ 30 w 34"/>
                  <a:gd name="T3" fmla="*/ 12 h 12"/>
                  <a:gd name="T4" fmla="*/ 4 w 34"/>
                  <a:gd name="T5" fmla="*/ 12 h 12"/>
                  <a:gd name="T6" fmla="*/ 0 w 34"/>
                  <a:gd name="T7" fmla="*/ 8 h 12"/>
                  <a:gd name="T8" fmla="*/ 0 w 34"/>
                  <a:gd name="T9" fmla="*/ 5 h 12"/>
                  <a:gd name="T10" fmla="*/ 4 w 34"/>
                  <a:gd name="T11" fmla="*/ 0 h 12"/>
                  <a:gd name="T12" fmla="*/ 30 w 34"/>
                  <a:gd name="T13" fmla="*/ 0 h 12"/>
                  <a:gd name="T14" fmla="*/ 34 w 34"/>
                  <a:gd name="T15" fmla="*/ 5 h 12"/>
                  <a:gd name="T16" fmla="*/ 34 w 34"/>
                  <a:gd name="T17"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2">
                    <a:moveTo>
                      <a:pt x="34" y="8"/>
                    </a:moveTo>
                    <a:cubicBezTo>
                      <a:pt x="34" y="10"/>
                      <a:pt x="32" y="12"/>
                      <a:pt x="30" y="12"/>
                    </a:cubicBezTo>
                    <a:cubicBezTo>
                      <a:pt x="4" y="12"/>
                      <a:pt x="4" y="12"/>
                      <a:pt x="4" y="12"/>
                    </a:cubicBezTo>
                    <a:cubicBezTo>
                      <a:pt x="2" y="12"/>
                      <a:pt x="0" y="10"/>
                      <a:pt x="0" y="8"/>
                    </a:cubicBezTo>
                    <a:cubicBezTo>
                      <a:pt x="0" y="5"/>
                      <a:pt x="0" y="5"/>
                      <a:pt x="0" y="5"/>
                    </a:cubicBezTo>
                    <a:cubicBezTo>
                      <a:pt x="0" y="2"/>
                      <a:pt x="2" y="0"/>
                      <a:pt x="4" y="0"/>
                    </a:cubicBezTo>
                    <a:cubicBezTo>
                      <a:pt x="30" y="0"/>
                      <a:pt x="30" y="0"/>
                      <a:pt x="30" y="0"/>
                    </a:cubicBezTo>
                    <a:cubicBezTo>
                      <a:pt x="32" y="0"/>
                      <a:pt x="34" y="2"/>
                      <a:pt x="34" y="5"/>
                    </a:cubicBezTo>
                    <a:lnTo>
                      <a:pt x="34"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92" name="Freeform 1822">
                <a:extLst>
                  <a:ext uri="{FF2B5EF4-FFF2-40B4-BE49-F238E27FC236}">
                    <a16:creationId xmlns:a16="http://schemas.microsoft.com/office/drawing/2014/main" id="{64AE86F3-D5FF-4E24-A1E2-FE0DB80189B0}"/>
                  </a:ext>
                </a:extLst>
              </p:cNvPr>
              <p:cNvSpPr>
                <a:spLocks/>
              </p:cNvSpPr>
              <p:nvPr/>
            </p:nvSpPr>
            <p:spPr bwMode="auto">
              <a:xfrm>
                <a:off x="10763250" y="4794251"/>
                <a:ext cx="327025" cy="23813"/>
              </a:xfrm>
              <a:custGeom>
                <a:avLst/>
                <a:gdLst>
                  <a:gd name="T0" fmla="*/ 56 w 56"/>
                  <a:gd name="T1" fmla="*/ 2 h 4"/>
                  <a:gd name="T2" fmla="*/ 55 w 56"/>
                  <a:gd name="T3" fmla="*/ 4 h 4"/>
                  <a:gd name="T4" fmla="*/ 2 w 56"/>
                  <a:gd name="T5" fmla="*/ 4 h 4"/>
                  <a:gd name="T6" fmla="*/ 0 w 56"/>
                  <a:gd name="T7" fmla="*/ 2 h 4"/>
                  <a:gd name="T8" fmla="*/ 2 w 56"/>
                  <a:gd name="T9" fmla="*/ 0 h 4"/>
                  <a:gd name="T10" fmla="*/ 55 w 56"/>
                  <a:gd name="T11" fmla="*/ 0 h 4"/>
                  <a:gd name="T12" fmla="*/ 56 w 56"/>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56" h="4">
                    <a:moveTo>
                      <a:pt x="56" y="2"/>
                    </a:moveTo>
                    <a:cubicBezTo>
                      <a:pt x="56" y="3"/>
                      <a:pt x="56" y="4"/>
                      <a:pt x="55" y="4"/>
                    </a:cubicBezTo>
                    <a:cubicBezTo>
                      <a:pt x="2" y="4"/>
                      <a:pt x="2" y="4"/>
                      <a:pt x="2" y="4"/>
                    </a:cubicBezTo>
                    <a:cubicBezTo>
                      <a:pt x="1" y="4"/>
                      <a:pt x="0" y="3"/>
                      <a:pt x="0" y="2"/>
                    </a:cubicBezTo>
                    <a:cubicBezTo>
                      <a:pt x="0" y="1"/>
                      <a:pt x="1" y="0"/>
                      <a:pt x="2" y="0"/>
                    </a:cubicBezTo>
                    <a:cubicBezTo>
                      <a:pt x="55" y="0"/>
                      <a:pt x="55" y="0"/>
                      <a:pt x="55" y="0"/>
                    </a:cubicBezTo>
                    <a:cubicBezTo>
                      <a:pt x="56" y="0"/>
                      <a:pt x="56" y="1"/>
                      <a:pt x="56" y="2"/>
                    </a:cubicBezTo>
                    <a:close/>
                  </a:path>
                </a:pathLst>
              </a:custGeom>
              <a:solidFill>
                <a:schemeClr val="tx2">
                  <a:lumMod val="50000"/>
                  <a:lumOff val="50000"/>
                </a:schemeClr>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93" name="Freeform 1823">
                <a:extLst>
                  <a:ext uri="{FF2B5EF4-FFF2-40B4-BE49-F238E27FC236}">
                    <a16:creationId xmlns:a16="http://schemas.microsoft.com/office/drawing/2014/main" id="{B54B5E13-DE55-4CAF-8740-83DCEBBA1E3C}"/>
                  </a:ext>
                </a:extLst>
              </p:cNvPr>
              <p:cNvSpPr>
                <a:spLocks/>
              </p:cNvSpPr>
              <p:nvPr/>
            </p:nvSpPr>
            <p:spPr bwMode="auto">
              <a:xfrm>
                <a:off x="10763250" y="4829176"/>
                <a:ext cx="327025" cy="23813"/>
              </a:xfrm>
              <a:custGeom>
                <a:avLst/>
                <a:gdLst>
                  <a:gd name="T0" fmla="*/ 56 w 56"/>
                  <a:gd name="T1" fmla="*/ 2 h 4"/>
                  <a:gd name="T2" fmla="*/ 55 w 56"/>
                  <a:gd name="T3" fmla="*/ 4 h 4"/>
                  <a:gd name="T4" fmla="*/ 2 w 56"/>
                  <a:gd name="T5" fmla="*/ 4 h 4"/>
                  <a:gd name="T6" fmla="*/ 0 w 56"/>
                  <a:gd name="T7" fmla="*/ 2 h 4"/>
                  <a:gd name="T8" fmla="*/ 2 w 56"/>
                  <a:gd name="T9" fmla="*/ 0 h 4"/>
                  <a:gd name="T10" fmla="*/ 55 w 56"/>
                  <a:gd name="T11" fmla="*/ 0 h 4"/>
                  <a:gd name="T12" fmla="*/ 56 w 56"/>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56" h="4">
                    <a:moveTo>
                      <a:pt x="56" y="2"/>
                    </a:moveTo>
                    <a:cubicBezTo>
                      <a:pt x="56" y="4"/>
                      <a:pt x="56" y="4"/>
                      <a:pt x="55" y="4"/>
                    </a:cubicBezTo>
                    <a:cubicBezTo>
                      <a:pt x="2" y="4"/>
                      <a:pt x="2" y="4"/>
                      <a:pt x="2" y="4"/>
                    </a:cubicBezTo>
                    <a:cubicBezTo>
                      <a:pt x="1" y="4"/>
                      <a:pt x="0" y="4"/>
                      <a:pt x="0" y="2"/>
                    </a:cubicBezTo>
                    <a:cubicBezTo>
                      <a:pt x="0" y="1"/>
                      <a:pt x="1" y="0"/>
                      <a:pt x="2" y="0"/>
                    </a:cubicBezTo>
                    <a:cubicBezTo>
                      <a:pt x="55" y="0"/>
                      <a:pt x="55" y="0"/>
                      <a:pt x="55" y="0"/>
                    </a:cubicBezTo>
                    <a:cubicBezTo>
                      <a:pt x="56" y="0"/>
                      <a:pt x="56" y="1"/>
                      <a:pt x="56" y="2"/>
                    </a:cubicBezTo>
                    <a:close/>
                  </a:path>
                </a:pathLst>
              </a:custGeom>
              <a:solidFill>
                <a:schemeClr val="tx2">
                  <a:lumMod val="50000"/>
                  <a:lumOff val="50000"/>
                </a:schemeClr>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94" name="Freeform 1824">
                <a:extLst>
                  <a:ext uri="{FF2B5EF4-FFF2-40B4-BE49-F238E27FC236}">
                    <a16:creationId xmlns:a16="http://schemas.microsoft.com/office/drawing/2014/main" id="{DF2B7F32-E4E2-45EF-8B4D-7DA52B9BD3A2}"/>
                  </a:ext>
                </a:extLst>
              </p:cNvPr>
              <p:cNvSpPr>
                <a:spLocks/>
              </p:cNvSpPr>
              <p:nvPr/>
            </p:nvSpPr>
            <p:spPr bwMode="auto">
              <a:xfrm>
                <a:off x="10763250" y="4870451"/>
                <a:ext cx="327025" cy="22225"/>
              </a:xfrm>
              <a:custGeom>
                <a:avLst/>
                <a:gdLst>
                  <a:gd name="T0" fmla="*/ 56 w 56"/>
                  <a:gd name="T1" fmla="*/ 2 h 4"/>
                  <a:gd name="T2" fmla="*/ 55 w 56"/>
                  <a:gd name="T3" fmla="*/ 4 h 4"/>
                  <a:gd name="T4" fmla="*/ 2 w 56"/>
                  <a:gd name="T5" fmla="*/ 4 h 4"/>
                  <a:gd name="T6" fmla="*/ 0 w 56"/>
                  <a:gd name="T7" fmla="*/ 2 h 4"/>
                  <a:gd name="T8" fmla="*/ 2 w 56"/>
                  <a:gd name="T9" fmla="*/ 0 h 4"/>
                  <a:gd name="T10" fmla="*/ 55 w 56"/>
                  <a:gd name="T11" fmla="*/ 0 h 4"/>
                  <a:gd name="T12" fmla="*/ 56 w 56"/>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56" h="4">
                    <a:moveTo>
                      <a:pt x="56" y="2"/>
                    </a:moveTo>
                    <a:cubicBezTo>
                      <a:pt x="56" y="3"/>
                      <a:pt x="56" y="4"/>
                      <a:pt x="55" y="4"/>
                    </a:cubicBezTo>
                    <a:cubicBezTo>
                      <a:pt x="2" y="4"/>
                      <a:pt x="2" y="4"/>
                      <a:pt x="2" y="4"/>
                    </a:cubicBezTo>
                    <a:cubicBezTo>
                      <a:pt x="1" y="4"/>
                      <a:pt x="0" y="3"/>
                      <a:pt x="0" y="2"/>
                    </a:cubicBezTo>
                    <a:cubicBezTo>
                      <a:pt x="0" y="1"/>
                      <a:pt x="1" y="0"/>
                      <a:pt x="2" y="0"/>
                    </a:cubicBezTo>
                    <a:cubicBezTo>
                      <a:pt x="55" y="0"/>
                      <a:pt x="55" y="0"/>
                      <a:pt x="55" y="0"/>
                    </a:cubicBezTo>
                    <a:cubicBezTo>
                      <a:pt x="56" y="0"/>
                      <a:pt x="56" y="1"/>
                      <a:pt x="56" y="2"/>
                    </a:cubicBezTo>
                    <a:close/>
                  </a:path>
                </a:pathLst>
              </a:custGeom>
              <a:solidFill>
                <a:schemeClr val="tx2">
                  <a:lumMod val="50000"/>
                  <a:lumOff val="50000"/>
                </a:schemeClr>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95" name="Freeform 1825">
                <a:extLst>
                  <a:ext uri="{FF2B5EF4-FFF2-40B4-BE49-F238E27FC236}">
                    <a16:creationId xmlns:a16="http://schemas.microsoft.com/office/drawing/2014/main" id="{0AE74A8D-CE93-49A8-BC73-D28DEBDBAAB8}"/>
                  </a:ext>
                </a:extLst>
              </p:cNvPr>
              <p:cNvSpPr>
                <a:spLocks/>
              </p:cNvSpPr>
              <p:nvPr/>
            </p:nvSpPr>
            <p:spPr bwMode="auto">
              <a:xfrm>
                <a:off x="10418763" y="4794251"/>
                <a:ext cx="80963" cy="34925"/>
              </a:xfrm>
              <a:custGeom>
                <a:avLst/>
                <a:gdLst>
                  <a:gd name="T0" fmla="*/ 14 w 14"/>
                  <a:gd name="T1" fmla="*/ 3 h 6"/>
                  <a:gd name="T2" fmla="*/ 12 w 14"/>
                  <a:gd name="T3" fmla="*/ 6 h 6"/>
                  <a:gd name="T4" fmla="*/ 2 w 14"/>
                  <a:gd name="T5" fmla="*/ 6 h 6"/>
                  <a:gd name="T6" fmla="*/ 0 w 14"/>
                  <a:gd name="T7" fmla="*/ 3 h 6"/>
                  <a:gd name="T8" fmla="*/ 2 w 14"/>
                  <a:gd name="T9" fmla="*/ 0 h 6"/>
                  <a:gd name="T10" fmla="*/ 12 w 14"/>
                  <a:gd name="T11" fmla="*/ 0 h 6"/>
                  <a:gd name="T12" fmla="*/ 14 w 14"/>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14" h="6">
                    <a:moveTo>
                      <a:pt x="14" y="3"/>
                    </a:moveTo>
                    <a:cubicBezTo>
                      <a:pt x="14" y="4"/>
                      <a:pt x="13" y="6"/>
                      <a:pt x="12" y="6"/>
                    </a:cubicBezTo>
                    <a:cubicBezTo>
                      <a:pt x="2" y="6"/>
                      <a:pt x="2" y="6"/>
                      <a:pt x="2" y="6"/>
                    </a:cubicBezTo>
                    <a:cubicBezTo>
                      <a:pt x="1" y="6"/>
                      <a:pt x="0" y="4"/>
                      <a:pt x="0" y="3"/>
                    </a:cubicBezTo>
                    <a:cubicBezTo>
                      <a:pt x="0" y="2"/>
                      <a:pt x="1" y="0"/>
                      <a:pt x="2" y="0"/>
                    </a:cubicBezTo>
                    <a:cubicBezTo>
                      <a:pt x="12" y="0"/>
                      <a:pt x="12" y="0"/>
                      <a:pt x="12" y="0"/>
                    </a:cubicBezTo>
                    <a:cubicBezTo>
                      <a:pt x="13" y="0"/>
                      <a:pt x="14" y="2"/>
                      <a:pt x="14" y="3"/>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96" name="Freeform 1826">
                <a:extLst>
                  <a:ext uri="{FF2B5EF4-FFF2-40B4-BE49-F238E27FC236}">
                    <a16:creationId xmlns:a16="http://schemas.microsoft.com/office/drawing/2014/main" id="{318DB646-6D2A-4C4A-80D0-C9B162DC2E8B}"/>
                  </a:ext>
                </a:extLst>
              </p:cNvPr>
              <p:cNvSpPr>
                <a:spLocks/>
              </p:cNvSpPr>
              <p:nvPr/>
            </p:nvSpPr>
            <p:spPr bwMode="auto">
              <a:xfrm>
                <a:off x="9566275" y="4060826"/>
                <a:ext cx="654050" cy="482600"/>
              </a:xfrm>
              <a:custGeom>
                <a:avLst/>
                <a:gdLst>
                  <a:gd name="T0" fmla="*/ 0 w 112"/>
                  <a:gd name="T1" fmla="*/ 83 h 83"/>
                  <a:gd name="T2" fmla="*/ 112 w 112"/>
                  <a:gd name="T3" fmla="*/ 83 h 83"/>
                  <a:gd name="T4" fmla="*/ 99 w 112"/>
                  <a:gd name="T5" fmla="*/ 57 h 83"/>
                  <a:gd name="T6" fmla="*/ 90 w 112"/>
                  <a:gd name="T7" fmla="*/ 36 h 83"/>
                  <a:gd name="T8" fmla="*/ 54 w 112"/>
                  <a:gd name="T9" fmla="*/ 0 h 83"/>
                  <a:gd name="T10" fmla="*/ 0 w 112"/>
                  <a:gd name="T11" fmla="*/ 0 h 83"/>
                  <a:gd name="T12" fmla="*/ 0 w 112"/>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112" h="83">
                    <a:moveTo>
                      <a:pt x="0" y="83"/>
                    </a:moveTo>
                    <a:cubicBezTo>
                      <a:pt x="112" y="83"/>
                      <a:pt x="112" y="83"/>
                      <a:pt x="112" y="83"/>
                    </a:cubicBezTo>
                    <a:cubicBezTo>
                      <a:pt x="108" y="77"/>
                      <a:pt x="104" y="68"/>
                      <a:pt x="99" y="57"/>
                    </a:cubicBezTo>
                    <a:cubicBezTo>
                      <a:pt x="90" y="36"/>
                      <a:pt x="90" y="36"/>
                      <a:pt x="90" y="36"/>
                    </a:cubicBezTo>
                    <a:cubicBezTo>
                      <a:pt x="82" y="16"/>
                      <a:pt x="73" y="0"/>
                      <a:pt x="54" y="0"/>
                    </a:cubicBezTo>
                    <a:cubicBezTo>
                      <a:pt x="0" y="0"/>
                      <a:pt x="0" y="0"/>
                      <a:pt x="0" y="0"/>
                    </a:cubicBezTo>
                    <a:cubicBezTo>
                      <a:pt x="0" y="83"/>
                      <a:pt x="0" y="83"/>
                      <a:pt x="0" y="83"/>
                    </a:cubicBezTo>
                  </a:path>
                </a:pathLst>
              </a:custGeom>
              <a:solidFill>
                <a:srgbClr val="9EDA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97" name="Freeform 1827">
                <a:extLst>
                  <a:ext uri="{FF2B5EF4-FFF2-40B4-BE49-F238E27FC236}">
                    <a16:creationId xmlns:a16="http://schemas.microsoft.com/office/drawing/2014/main" id="{5850ED3C-9A89-42B5-A1D4-7A5F006E6FA5}"/>
                  </a:ext>
                </a:extLst>
              </p:cNvPr>
              <p:cNvSpPr>
                <a:spLocks/>
              </p:cNvSpPr>
              <p:nvPr/>
            </p:nvSpPr>
            <p:spPr bwMode="auto">
              <a:xfrm>
                <a:off x="9531350" y="5010151"/>
                <a:ext cx="227013" cy="104775"/>
              </a:xfrm>
              <a:custGeom>
                <a:avLst/>
                <a:gdLst>
                  <a:gd name="T0" fmla="*/ 0 w 39"/>
                  <a:gd name="T1" fmla="*/ 18 h 18"/>
                  <a:gd name="T2" fmla="*/ 39 w 39"/>
                  <a:gd name="T3" fmla="*/ 18 h 18"/>
                  <a:gd name="T4" fmla="*/ 39 w 39"/>
                  <a:gd name="T5" fmla="*/ 0 h 18"/>
                  <a:gd name="T6" fmla="*/ 0 w 39"/>
                  <a:gd name="T7" fmla="*/ 0 h 18"/>
                  <a:gd name="T8" fmla="*/ 0 w 39"/>
                  <a:gd name="T9" fmla="*/ 18 h 18"/>
                </a:gdLst>
                <a:ahLst/>
                <a:cxnLst>
                  <a:cxn ang="0">
                    <a:pos x="T0" y="T1"/>
                  </a:cxn>
                  <a:cxn ang="0">
                    <a:pos x="T2" y="T3"/>
                  </a:cxn>
                  <a:cxn ang="0">
                    <a:pos x="T4" y="T5"/>
                  </a:cxn>
                  <a:cxn ang="0">
                    <a:pos x="T6" y="T7"/>
                  </a:cxn>
                  <a:cxn ang="0">
                    <a:pos x="T8" y="T9"/>
                  </a:cxn>
                </a:cxnLst>
                <a:rect l="0" t="0" r="r" b="b"/>
                <a:pathLst>
                  <a:path w="39" h="18">
                    <a:moveTo>
                      <a:pt x="0" y="18"/>
                    </a:moveTo>
                    <a:cubicBezTo>
                      <a:pt x="39" y="18"/>
                      <a:pt x="39" y="18"/>
                      <a:pt x="39" y="18"/>
                    </a:cubicBezTo>
                    <a:cubicBezTo>
                      <a:pt x="39" y="18"/>
                      <a:pt x="39" y="6"/>
                      <a:pt x="39" y="0"/>
                    </a:cubicBezTo>
                    <a:cubicBezTo>
                      <a:pt x="0" y="0"/>
                      <a:pt x="0" y="0"/>
                      <a:pt x="0" y="0"/>
                    </a:cubicBezTo>
                    <a:cubicBezTo>
                      <a:pt x="0" y="18"/>
                      <a:pt x="0" y="18"/>
                      <a:pt x="0" y="18"/>
                    </a:cubicBezTo>
                  </a:path>
                </a:pathLst>
              </a:custGeom>
              <a:solidFill>
                <a:srgbClr val="A82E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98" name="Freeform 1828">
                <a:extLst>
                  <a:ext uri="{FF2B5EF4-FFF2-40B4-BE49-F238E27FC236}">
                    <a16:creationId xmlns:a16="http://schemas.microsoft.com/office/drawing/2014/main" id="{307EA8B1-F94D-4242-9E12-84086F71A665}"/>
                  </a:ext>
                </a:extLst>
              </p:cNvPr>
              <p:cNvSpPr>
                <a:spLocks/>
              </p:cNvSpPr>
              <p:nvPr/>
            </p:nvSpPr>
            <p:spPr bwMode="auto">
              <a:xfrm>
                <a:off x="9531350" y="5010151"/>
                <a:ext cx="227013" cy="104775"/>
              </a:xfrm>
              <a:custGeom>
                <a:avLst/>
                <a:gdLst>
                  <a:gd name="T0" fmla="*/ 39 w 39"/>
                  <a:gd name="T1" fmla="*/ 0 h 18"/>
                  <a:gd name="T2" fmla="*/ 34 w 39"/>
                  <a:gd name="T3" fmla="*/ 0 h 18"/>
                  <a:gd name="T4" fmla="*/ 33 w 39"/>
                  <a:gd name="T5" fmla="*/ 0 h 18"/>
                  <a:gd name="T6" fmla="*/ 0 w 39"/>
                  <a:gd name="T7" fmla="*/ 0 h 18"/>
                  <a:gd name="T8" fmla="*/ 0 w 39"/>
                  <a:gd name="T9" fmla="*/ 18 h 18"/>
                  <a:gd name="T10" fmla="*/ 39 w 39"/>
                  <a:gd name="T11" fmla="*/ 18 h 18"/>
                  <a:gd name="T12" fmla="*/ 39 w 39"/>
                  <a:gd name="T13" fmla="*/ 18 h 18"/>
                  <a:gd name="T14" fmla="*/ 39 w 39"/>
                  <a:gd name="T15" fmla="*/ 18 h 18"/>
                  <a:gd name="T16" fmla="*/ 39 w 39"/>
                  <a:gd name="T17" fmla="*/ 18 h 18"/>
                  <a:gd name="T18" fmla="*/ 39 w 39"/>
                  <a:gd name="T19" fmla="*/ 0 h 18"/>
                  <a:gd name="T20" fmla="*/ 39 w 39"/>
                  <a:gd name="T21" fmla="*/ 0 h 18"/>
                  <a:gd name="T22" fmla="*/ 39 w 39"/>
                  <a:gd name="T23" fmla="*/ 0 h 18"/>
                  <a:gd name="T24" fmla="*/ 39 w 39"/>
                  <a:gd name="T25" fmla="*/ 0 h 18"/>
                  <a:gd name="T26" fmla="*/ 39 w 39"/>
                  <a:gd name="T2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 h="18">
                    <a:moveTo>
                      <a:pt x="39" y="0"/>
                    </a:moveTo>
                    <a:cubicBezTo>
                      <a:pt x="34" y="0"/>
                      <a:pt x="34" y="0"/>
                      <a:pt x="34" y="0"/>
                    </a:cubicBezTo>
                    <a:cubicBezTo>
                      <a:pt x="33" y="0"/>
                      <a:pt x="33" y="0"/>
                      <a:pt x="33" y="0"/>
                    </a:cubicBezTo>
                    <a:cubicBezTo>
                      <a:pt x="0" y="0"/>
                      <a:pt x="0" y="0"/>
                      <a:pt x="0" y="0"/>
                    </a:cubicBezTo>
                    <a:cubicBezTo>
                      <a:pt x="0" y="18"/>
                      <a:pt x="0" y="18"/>
                      <a:pt x="0" y="18"/>
                    </a:cubicBezTo>
                    <a:cubicBezTo>
                      <a:pt x="39" y="18"/>
                      <a:pt x="39" y="18"/>
                      <a:pt x="39" y="18"/>
                    </a:cubicBezTo>
                    <a:cubicBezTo>
                      <a:pt x="39" y="18"/>
                      <a:pt x="39" y="18"/>
                      <a:pt x="39" y="18"/>
                    </a:cubicBezTo>
                    <a:cubicBezTo>
                      <a:pt x="39" y="18"/>
                      <a:pt x="39" y="18"/>
                      <a:pt x="39" y="18"/>
                    </a:cubicBezTo>
                    <a:cubicBezTo>
                      <a:pt x="39" y="18"/>
                      <a:pt x="39" y="18"/>
                      <a:pt x="39" y="18"/>
                    </a:cubicBezTo>
                    <a:cubicBezTo>
                      <a:pt x="39" y="18"/>
                      <a:pt x="39" y="6"/>
                      <a:pt x="39" y="0"/>
                    </a:cubicBezTo>
                    <a:cubicBezTo>
                      <a:pt x="39" y="0"/>
                      <a:pt x="39" y="0"/>
                      <a:pt x="39" y="0"/>
                    </a:cubicBezTo>
                    <a:cubicBezTo>
                      <a:pt x="39" y="0"/>
                      <a:pt x="39" y="0"/>
                      <a:pt x="39" y="0"/>
                    </a:cubicBezTo>
                    <a:cubicBezTo>
                      <a:pt x="39" y="0"/>
                      <a:pt x="39" y="0"/>
                      <a:pt x="39" y="0"/>
                    </a:cubicBezTo>
                    <a:cubicBezTo>
                      <a:pt x="39" y="0"/>
                      <a:pt x="39" y="0"/>
                      <a:pt x="39" y="0"/>
                    </a:cubicBezTo>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199" name="Freeform 1829">
                <a:extLst>
                  <a:ext uri="{FF2B5EF4-FFF2-40B4-BE49-F238E27FC236}">
                    <a16:creationId xmlns:a16="http://schemas.microsoft.com/office/drawing/2014/main" id="{D5F31400-2C78-4EF6-AB53-CD6B2872A4F4}"/>
                  </a:ext>
                </a:extLst>
              </p:cNvPr>
              <p:cNvSpPr>
                <a:spLocks/>
              </p:cNvSpPr>
              <p:nvPr/>
            </p:nvSpPr>
            <p:spPr bwMode="auto">
              <a:xfrm>
                <a:off x="10301288" y="4997451"/>
                <a:ext cx="928688" cy="134938"/>
              </a:xfrm>
              <a:custGeom>
                <a:avLst/>
                <a:gdLst>
                  <a:gd name="T0" fmla="*/ 159 w 159"/>
                  <a:gd name="T1" fmla="*/ 18 h 23"/>
                  <a:gd name="T2" fmla="*/ 155 w 159"/>
                  <a:gd name="T3" fmla="*/ 23 h 23"/>
                  <a:gd name="T4" fmla="*/ 4 w 159"/>
                  <a:gd name="T5" fmla="*/ 23 h 23"/>
                  <a:gd name="T6" fmla="*/ 0 w 159"/>
                  <a:gd name="T7" fmla="*/ 18 h 23"/>
                  <a:gd name="T8" fmla="*/ 0 w 159"/>
                  <a:gd name="T9" fmla="*/ 5 h 23"/>
                  <a:gd name="T10" fmla="*/ 4 w 159"/>
                  <a:gd name="T11" fmla="*/ 0 h 23"/>
                  <a:gd name="T12" fmla="*/ 155 w 159"/>
                  <a:gd name="T13" fmla="*/ 0 h 23"/>
                  <a:gd name="T14" fmla="*/ 159 w 159"/>
                  <a:gd name="T15" fmla="*/ 5 h 23"/>
                  <a:gd name="T16" fmla="*/ 159 w 159"/>
                  <a:gd name="T17" fmla="*/ 1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9" h="23">
                    <a:moveTo>
                      <a:pt x="159" y="18"/>
                    </a:moveTo>
                    <a:cubicBezTo>
                      <a:pt x="159" y="21"/>
                      <a:pt x="157" y="23"/>
                      <a:pt x="155" y="23"/>
                    </a:cubicBezTo>
                    <a:cubicBezTo>
                      <a:pt x="4" y="23"/>
                      <a:pt x="4" y="23"/>
                      <a:pt x="4" y="23"/>
                    </a:cubicBezTo>
                    <a:cubicBezTo>
                      <a:pt x="1" y="23"/>
                      <a:pt x="0" y="21"/>
                      <a:pt x="0" y="18"/>
                    </a:cubicBezTo>
                    <a:cubicBezTo>
                      <a:pt x="0" y="5"/>
                      <a:pt x="0" y="5"/>
                      <a:pt x="0" y="5"/>
                    </a:cubicBezTo>
                    <a:cubicBezTo>
                      <a:pt x="0" y="2"/>
                      <a:pt x="1" y="0"/>
                      <a:pt x="4" y="0"/>
                    </a:cubicBezTo>
                    <a:cubicBezTo>
                      <a:pt x="155" y="0"/>
                      <a:pt x="155" y="0"/>
                      <a:pt x="155" y="0"/>
                    </a:cubicBezTo>
                    <a:cubicBezTo>
                      <a:pt x="157" y="0"/>
                      <a:pt x="159" y="2"/>
                      <a:pt x="159" y="5"/>
                    </a:cubicBezTo>
                    <a:cubicBezTo>
                      <a:pt x="159" y="18"/>
                      <a:pt x="159" y="18"/>
                      <a:pt x="159" y="18"/>
                    </a:cubicBezTo>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00" name="Freeform 1830">
                <a:extLst>
                  <a:ext uri="{FF2B5EF4-FFF2-40B4-BE49-F238E27FC236}">
                    <a16:creationId xmlns:a16="http://schemas.microsoft.com/office/drawing/2014/main" id="{1DF85D09-2C18-45F7-8BBA-212CFC346D46}"/>
                  </a:ext>
                </a:extLst>
              </p:cNvPr>
              <p:cNvSpPr>
                <a:spLocks/>
              </p:cNvSpPr>
              <p:nvPr/>
            </p:nvSpPr>
            <p:spPr bwMode="auto">
              <a:xfrm>
                <a:off x="10301288" y="4997451"/>
                <a:ext cx="292100" cy="134938"/>
              </a:xfrm>
              <a:custGeom>
                <a:avLst/>
                <a:gdLst>
                  <a:gd name="T0" fmla="*/ 50 w 50"/>
                  <a:gd name="T1" fmla="*/ 0 h 23"/>
                  <a:gd name="T2" fmla="*/ 50 w 50"/>
                  <a:gd name="T3" fmla="*/ 0 h 23"/>
                  <a:gd name="T4" fmla="*/ 4 w 50"/>
                  <a:gd name="T5" fmla="*/ 0 h 23"/>
                  <a:gd name="T6" fmla="*/ 3 w 50"/>
                  <a:gd name="T7" fmla="*/ 0 h 23"/>
                  <a:gd name="T8" fmla="*/ 0 w 50"/>
                  <a:gd name="T9" fmla="*/ 5 h 23"/>
                  <a:gd name="T10" fmla="*/ 0 w 50"/>
                  <a:gd name="T11" fmla="*/ 18 h 23"/>
                  <a:gd name="T12" fmla="*/ 4 w 50"/>
                  <a:gd name="T13" fmla="*/ 23 h 23"/>
                  <a:gd name="T14" fmla="*/ 50 w 50"/>
                  <a:gd name="T15" fmla="*/ 23 h 23"/>
                  <a:gd name="T16" fmla="*/ 50 w 50"/>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23">
                    <a:moveTo>
                      <a:pt x="50" y="0"/>
                    </a:moveTo>
                    <a:cubicBezTo>
                      <a:pt x="50" y="0"/>
                      <a:pt x="50" y="0"/>
                      <a:pt x="50" y="0"/>
                    </a:cubicBezTo>
                    <a:cubicBezTo>
                      <a:pt x="4" y="0"/>
                      <a:pt x="4" y="0"/>
                      <a:pt x="4" y="0"/>
                    </a:cubicBezTo>
                    <a:cubicBezTo>
                      <a:pt x="4" y="0"/>
                      <a:pt x="3" y="0"/>
                      <a:pt x="3" y="0"/>
                    </a:cubicBezTo>
                    <a:cubicBezTo>
                      <a:pt x="1" y="0"/>
                      <a:pt x="0" y="2"/>
                      <a:pt x="0" y="5"/>
                    </a:cubicBezTo>
                    <a:cubicBezTo>
                      <a:pt x="0" y="18"/>
                      <a:pt x="0" y="18"/>
                      <a:pt x="0" y="18"/>
                    </a:cubicBezTo>
                    <a:cubicBezTo>
                      <a:pt x="0" y="21"/>
                      <a:pt x="1" y="23"/>
                      <a:pt x="4" y="23"/>
                    </a:cubicBezTo>
                    <a:cubicBezTo>
                      <a:pt x="50" y="23"/>
                      <a:pt x="50" y="23"/>
                      <a:pt x="50" y="23"/>
                    </a:cubicBezTo>
                    <a:cubicBezTo>
                      <a:pt x="50" y="0"/>
                      <a:pt x="50" y="0"/>
                      <a:pt x="50" y="0"/>
                    </a:cubicBezTo>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01" name="Rectangle 1831">
                <a:extLst>
                  <a:ext uri="{FF2B5EF4-FFF2-40B4-BE49-F238E27FC236}">
                    <a16:creationId xmlns:a16="http://schemas.microsoft.com/office/drawing/2014/main" id="{3955A597-F003-4D44-AD9E-F81D0324F836}"/>
                  </a:ext>
                </a:extLst>
              </p:cNvPr>
              <p:cNvSpPr>
                <a:spLocks noChangeArrowheads="1"/>
              </p:cNvSpPr>
              <p:nvPr/>
            </p:nvSpPr>
            <p:spPr bwMode="auto">
              <a:xfrm>
                <a:off x="10798175" y="5014913"/>
                <a:ext cx="257175" cy="82550"/>
              </a:xfrm>
              <a:prstGeom prst="rect">
                <a:avLst/>
              </a:prstGeom>
              <a:solidFill>
                <a:schemeClr val="bg2">
                  <a:lumMod val="9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02" name="Freeform 1832">
                <a:extLst>
                  <a:ext uri="{FF2B5EF4-FFF2-40B4-BE49-F238E27FC236}">
                    <a16:creationId xmlns:a16="http://schemas.microsoft.com/office/drawing/2014/main" id="{57824841-3CD9-403A-89DB-EAA28F29A6FD}"/>
                  </a:ext>
                </a:extLst>
              </p:cNvPr>
              <p:cNvSpPr>
                <a:spLocks noEditPoints="1"/>
              </p:cNvSpPr>
              <p:nvPr/>
            </p:nvSpPr>
            <p:spPr bwMode="auto">
              <a:xfrm>
                <a:off x="10325100" y="4060826"/>
                <a:ext cx="303213" cy="454025"/>
              </a:xfrm>
              <a:custGeom>
                <a:avLst/>
                <a:gdLst>
                  <a:gd name="T0" fmla="*/ 2 w 52"/>
                  <a:gd name="T1" fmla="*/ 78 h 78"/>
                  <a:gd name="T2" fmla="*/ 2 w 52"/>
                  <a:gd name="T3" fmla="*/ 78 h 78"/>
                  <a:gd name="T4" fmla="*/ 2 w 52"/>
                  <a:gd name="T5" fmla="*/ 78 h 78"/>
                  <a:gd name="T6" fmla="*/ 2 w 52"/>
                  <a:gd name="T7" fmla="*/ 78 h 78"/>
                  <a:gd name="T8" fmla="*/ 2 w 52"/>
                  <a:gd name="T9" fmla="*/ 78 h 78"/>
                  <a:gd name="T10" fmla="*/ 2 w 52"/>
                  <a:gd name="T11" fmla="*/ 78 h 78"/>
                  <a:gd name="T12" fmla="*/ 0 w 52"/>
                  <a:gd name="T13" fmla="*/ 75 h 78"/>
                  <a:gd name="T14" fmla="*/ 2 w 52"/>
                  <a:gd name="T15" fmla="*/ 78 h 78"/>
                  <a:gd name="T16" fmla="*/ 0 w 52"/>
                  <a:gd name="T17" fmla="*/ 75 h 78"/>
                  <a:gd name="T18" fmla="*/ 0 w 52"/>
                  <a:gd name="T19" fmla="*/ 75 h 78"/>
                  <a:gd name="T20" fmla="*/ 0 w 52"/>
                  <a:gd name="T21" fmla="*/ 75 h 78"/>
                  <a:gd name="T22" fmla="*/ 0 w 52"/>
                  <a:gd name="T23" fmla="*/ 75 h 78"/>
                  <a:gd name="T24" fmla="*/ 51 w 52"/>
                  <a:gd name="T25" fmla="*/ 0 h 78"/>
                  <a:gd name="T26" fmla="*/ 32 w 52"/>
                  <a:gd name="T27" fmla="*/ 0 h 78"/>
                  <a:gd name="T28" fmla="*/ 51 w 52"/>
                  <a:gd name="T29" fmla="*/ 0 h 78"/>
                  <a:gd name="T30" fmla="*/ 52 w 52"/>
                  <a:gd name="T31" fmla="*/ 1 h 78"/>
                  <a:gd name="T32" fmla="*/ 51 w 52"/>
                  <a:gd name="T33"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78">
                    <a:moveTo>
                      <a:pt x="2" y="78"/>
                    </a:moveTo>
                    <a:cubicBezTo>
                      <a:pt x="2" y="78"/>
                      <a:pt x="2" y="78"/>
                      <a:pt x="2" y="78"/>
                    </a:cubicBezTo>
                    <a:cubicBezTo>
                      <a:pt x="2" y="78"/>
                      <a:pt x="2" y="78"/>
                      <a:pt x="2" y="78"/>
                    </a:cubicBezTo>
                    <a:moveTo>
                      <a:pt x="2" y="78"/>
                    </a:moveTo>
                    <a:cubicBezTo>
                      <a:pt x="2" y="78"/>
                      <a:pt x="2" y="78"/>
                      <a:pt x="2" y="78"/>
                    </a:cubicBezTo>
                    <a:cubicBezTo>
                      <a:pt x="2" y="78"/>
                      <a:pt x="2" y="78"/>
                      <a:pt x="2" y="78"/>
                    </a:cubicBezTo>
                    <a:moveTo>
                      <a:pt x="0" y="75"/>
                    </a:moveTo>
                    <a:cubicBezTo>
                      <a:pt x="0" y="76"/>
                      <a:pt x="1" y="77"/>
                      <a:pt x="2" y="78"/>
                    </a:cubicBezTo>
                    <a:cubicBezTo>
                      <a:pt x="1" y="77"/>
                      <a:pt x="0" y="76"/>
                      <a:pt x="0" y="75"/>
                    </a:cubicBezTo>
                    <a:moveTo>
                      <a:pt x="0" y="75"/>
                    </a:moveTo>
                    <a:cubicBezTo>
                      <a:pt x="0" y="75"/>
                      <a:pt x="0" y="75"/>
                      <a:pt x="0" y="75"/>
                    </a:cubicBezTo>
                    <a:cubicBezTo>
                      <a:pt x="0" y="75"/>
                      <a:pt x="0" y="75"/>
                      <a:pt x="0" y="75"/>
                    </a:cubicBezTo>
                    <a:moveTo>
                      <a:pt x="51" y="0"/>
                    </a:moveTo>
                    <a:cubicBezTo>
                      <a:pt x="32" y="0"/>
                      <a:pt x="32" y="0"/>
                      <a:pt x="32" y="0"/>
                    </a:cubicBezTo>
                    <a:cubicBezTo>
                      <a:pt x="51" y="0"/>
                      <a:pt x="51" y="0"/>
                      <a:pt x="51" y="0"/>
                    </a:cubicBezTo>
                    <a:cubicBezTo>
                      <a:pt x="52" y="0"/>
                      <a:pt x="52" y="1"/>
                      <a:pt x="52" y="1"/>
                    </a:cubicBezTo>
                    <a:cubicBezTo>
                      <a:pt x="52" y="1"/>
                      <a:pt x="52" y="0"/>
                      <a:pt x="51" y="0"/>
                    </a:cubicBezTo>
                  </a:path>
                </a:pathLst>
              </a:custGeom>
              <a:solidFill>
                <a:srgbClr val="FFCF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03" name="Freeform 1833">
                <a:extLst>
                  <a:ext uri="{FF2B5EF4-FFF2-40B4-BE49-F238E27FC236}">
                    <a16:creationId xmlns:a16="http://schemas.microsoft.com/office/drawing/2014/main" id="{44CDFAC8-B1D0-4052-887A-6723BFAC044C}"/>
                  </a:ext>
                </a:extLst>
              </p:cNvPr>
              <p:cNvSpPr>
                <a:spLocks/>
              </p:cNvSpPr>
              <p:nvPr/>
            </p:nvSpPr>
            <p:spPr bwMode="auto">
              <a:xfrm>
                <a:off x="10301288" y="4060826"/>
                <a:ext cx="379413" cy="482600"/>
              </a:xfrm>
              <a:custGeom>
                <a:avLst/>
                <a:gdLst>
                  <a:gd name="T0" fmla="*/ 55 w 65"/>
                  <a:gd name="T1" fmla="*/ 0 h 83"/>
                  <a:gd name="T2" fmla="*/ 36 w 65"/>
                  <a:gd name="T3" fmla="*/ 0 h 83"/>
                  <a:gd name="T4" fmla="*/ 0 w 65"/>
                  <a:gd name="T5" fmla="*/ 67 h 83"/>
                  <a:gd name="T6" fmla="*/ 4 w 65"/>
                  <a:gd name="T7" fmla="*/ 75 h 83"/>
                  <a:gd name="T8" fmla="*/ 4 w 65"/>
                  <a:gd name="T9" fmla="*/ 75 h 83"/>
                  <a:gd name="T10" fmla="*/ 4 w 65"/>
                  <a:gd name="T11" fmla="*/ 75 h 83"/>
                  <a:gd name="T12" fmla="*/ 6 w 65"/>
                  <a:gd name="T13" fmla="*/ 78 h 83"/>
                  <a:gd name="T14" fmla="*/ 6 w 65"/>
                  <a:gd name="T15" fmla="*/ 78 h 83"/>
                  <a:gd name="T16" fmla="*/ 6 w 65"/>
                  <a:gd name="T17" fmla="*/ 78 h 83"/>
                  <a:gd name="T18" fmla="*/ 6 w 65"/>
                  <a:gd name="T19" fmla="*/ 78 h 83"/>
                  <a:gd name="T20" fmla="*/ 6 w 65"/>
                  <a:gd name="T21" fmla="*/ 78 h 83"/>
                  <a:gd name="T22" fmla="*/ 11 w 65"/>
                  <a:gd name="T23" fmla="*/ 83 h 83"/>
                  <a:gd name="T24" fmla="*/ 26 w 65"/>
                  <a:gd name="T25" fmla="*/ 83 h 83"/>
                  <a:gd name="T26" fmla="*/ 65 w 65"/>
                  <a:gd name="T27" fmla="*/ 11 h 83"/>
                  <a:gd name="T28" fmla="*/ 56 w 65"/>
                  <a:gd name="T29" fmla="*/ 1 h 83"/>
                  <a:gd name="T30" fmla="*/ 55 w 65"/>
                  <a:gd name="T31"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83">
                    <a:moveTo>
                      <a:pt x="55" y="0"/>
                    </a:moveTo>
                    <a:cubicBezTo>
                      <a:pt x="36" y="0"/>
                      <a:pt x="36" y="0"/>
                      <a:pt x="36" y="0"/>
                    </a:cubicBezTo>
                    <a:cubicBezTo>
                      <a:pt x="0" y="67"/>
                      <a:pt x="0" y="67"/>
                      <a:pt x="0" y="67"/>
                    </a:cubicBezTo>
                    <a:cubicBezTo>
                      <a:pt x="1" y="70"/>
                      <a:pt x="2" y="73"/>
                      <a:pt x="4" y="75"/>
                    </a:cubicBezTo>
                    <a:cubicBezTo>
                      <a:pt x="4" y="75"/>
                      <a:pt x="4" y="75"/>
                      <a:pt x="4" y="75"/>
                    </a:cubicBezTo>
                    <a:cubicBezTo>
                      <a:pt x="4" y="75"/>
                      <a:pt x="4" y="75"/>
                      <a:pt x="4" y="75"/>
                    </a:cubicBezTo>
                    <a:cubicBezTo>
                      <a:pt x="4" y="76"/>
                      <a:pt x="5" y="77"/>
                      <a:pt x="6" y="78"/>
                    </a:cubicBezTo>
                    <a:cubicBezTo>
                      <a:pt x="6" y="78"/>
                      <a:pt x="6" y="78"/>
                      <a:pt x="6" y="78"/>
                    </a:cubicBezTo>
                    <a:cubicBezTo>
                      <a:pt x="6" y="78"/>
                      <a:pt x="6" y="78"/>
                      <a:pt x="6" y="78"/>
                    </a:cubicBezTo>
                    <a:cubicBezTo>
                      <a:pt x="6" y="78"/>
                      <a:pt x="6" y="78"/>
                      <a:pt x="6" y="78"/>
                    </a:cubicBezTo>
                    <a:cubicBezTo>
                      <a:pt x="6" y="78"/>
                      <a:pt x="6" y="78"/>
                      <a:pt x="6" y="78"/>
                    </a:cubicBezTo>
                    <a:cubicBezTo>
                      <a:pt x="7" y="81"/>
                      <a:pt x="9" y="83"/>
                      <a:pt x="11" y="83"/>
                    </a:cubicBezTo>
                    <a:cubicBezTo>
                      <a:pt x="26" y="83"/>
                      <a:pt x="26" y="83"/>
                      <a:pt x="26" y="83"/>
                    </a:cubicBezTo>
                    <a:cubicBezTo>
                      <a:pt x="65" y="11"/>
                      <a:pt x="65" y="11"/>
                      <a:pt x="65" y="11"/>
                    </a:cubicBezTo>
                    <a:cubicBezTo>
                      <a:pt x="62" y="7"/>
                      <a:pt x="59" y="3"/>
                      <a:pt x="56" y="1"/>
                    </a:cubicBezTo>
                    <a:cubicBezTo>
                      <a:pt x="56" y="1"/>
                      <a:pt x="56" y="0"/>
                      <a:pt x="55" y="0"/>
                    </a:cubicBezTo>
                  </a:path>
                </a:pathLst>
              </a:custGeom>
              <a:solidFill>
                <a:srgbClr val="BDE5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04" name="Freeform 1834">
                <a:extLst>
                  <a:ext uri="{FF2B5EF4-FFF2-40B4-BE49-F238E27FC236}">
                    <a16:creationId xmlns:a16="http://schemas.microsoft.com/office/drawing/2014/main" id="{EC068B2B-5585-44D4-BAEA-7CCD1EE2C6ED}"/>
                  </a:ext>
                </a:extLst>
              </p:cNvPr>
              <p:cNvSpPr>
                <a:spLocks noEditPoints="1"/>
              </p:cNvSpPr>
              <p:nvPr/>
            </p:nvSpPr>
            <p:spPr bwMode="auto">
              <a:xfrm>
                <a:off x="10237788" y="4060826"/>
                <a:ext cx="501650" cy="482600"/>
              </a:xfrm>
              <a:custGeom>
                <a:avLst/>
                <a:gdLst>
                  <a:gd name="T0" fmla="*/ 83 w 86"/>
                  <a:gd name="T1" fmla="*/ 24 h 83"/>
                  <a:gd name="T2" fmla="*/ 51 w 86"/>
                  <a:gd name="T3" fmla="*/ 83 h 83"/>
                  <a:gd name="T4" fmla="*/ 56 w 86"/>
                  <a:gd name="T5" fmla="*/ 83 h 83"/>
                  <a:gd name="T6" fmla="*/ 86 w 86"/>
                  <a:gd name="T7" fmla="*/ 28 h 83"/>
                  <a:gd name="T8" fmla="*/ 83 w 86"/>
                  <a:gd name="T9" fmla="*/ 24 h 83"/>
                  <a:gd name="T10" fmla="*/ 33 w 86"/>
                  <a:gd name="T11" fmla="*/ 0 h 83"/>
                  <a:gd name="T12" fmla="*/ 22 w 86"/>
                  <a:gd name="T13" fmla="*/ 0 h 83"/>
                  <a:gd name="T14" fmla="*/ 0 w 86"/>
                  <a:gd name="T15" fmla="*/ 41 h 83"/>
                  <a:gd name="T16" fmla="*/ 4 w 86"/>
                  <a:gd name="T17" fmla="*/ 51 h 83"/>
                  <a:gd name="T18" fmla="*/ 5 w 86"/>
                  <a:gd name="T19" fmla="*/ 52 h 83"/>
                  <a:gd name="T20" fmla="*/ 33 w 86"/>
                  <a:gd name="T21"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83">
                    <a:moveTo>
                      <a:pt x="83" y="24"/>
                    </a:moveTo>
                    <a:cubicBezTo>
                      <a:pt x="51" y="83"/>
                      <a:pt x="51" y="83"/>
                      <a:pt x="51" y="83"/>
                    </a:cubicBezTo>
                    <a:cubicBezTo>
                      <a:pt x="56" y="83"/>
                      <a:pt x="56" y="83"/>
                      <a:pt x="56" y="83"/>
                    </a:cubicBezTo>
                    <a:cubicBezTo>
                      <a:pt x="86" y="28"/>
                      <a:pt x="86" y="28"/>
                      <a:pt x="86" y="28"/>
                    </a:cubicBezTo>
                    <a:cubicBezTo>
                      <a:pt x="85" y="27"/>
                      <a:pt x="84" y="25"/>
                      <a:pt x="83" y="24"/>
                    </a:cubicBezTo>
                    <a:moveTo>
                      <a:pt x="33" y="0"/>
                    </a:moveTo>
                    <a:cubicBezTo>
                      <a:pt x="22" y="0"/>
                      <a:pt x="22" y="0"/>
                      <a:pt x="22" y="0"/>
                    </a:cubicBezTo>
                    <a:cubicBezTo>
                      <a:pt x="0" y="41"/>
                      <a:pt x="0" y="41"/>
                      <a:pt x="0" y="41"/>
                    </a:cubicBezTo>
                    <a:cubicBezTo>
                      <a:pt x="4" y="51"/>
                      <a:pt x="4" y="51"/>
                      <a:pt x="4" y="51"/>
                    </a:cubicBezTo>
                    <a:cubicBezTo>
                      <a:pt x="4" y="51"/>
                      <a:pt x="4" y="52"/>
                      <a:pt x="5" y="52"/>
                    </a:cubicBezTo>
                    <a:cubicBezTo>
                      <a:pt x="33" y="0"/>
                      <a:pt x="33" y="0"/>
                      <a:pt x="33" y="0"/>
                    </a:cubicBezTo>
                  </a:path>
                </a:pathLst>
              </a:custGeom>
              <a:solidFill>
                <a:srgbClr val="BDE5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05" name="Freeform 1835">
                <a:extLst>
                  <a:ext uri="{FF2B5EF4-FFF2-40B4-BE49-F238E27FC236}">
                    <a16:creationId xmlns:a16="http://schemas.microsoft.com/office/drawing/2014/main" id="{46F0502C-F2DE-4293-967D-20EDE49C3403}"/>
                  </a:ext>
                </a:extLst>
              </p:cNvPr>
              <p:cNvSpPr>
                <a:spLocks noEditPoints="1"/>
              </p:cNvSpPr>
              <p:nvPr/>
            </p:nvSpPr>
            <p:spPr bwMode="auto">
              <a:xfrm>
                <a:off x="9863138" y="4060826"/>
                <a:ext cx="82550" cy="11113"/>
              </a:xfrm>
              <a:custGeom>
                <a:avLst/>
                <a:gdLst>
                  <a:gd name="T0" fmla="*/ 14 w 14"/>
                  <a:gd name="T1" fmla="*/ 2 h 2"/>
                  <a:gd name="T2" fmla="*/ 14 w 14"/>
                  <a:gd name="T3" fmla="*/ 2 h 2"/>
                  <a:gd name="T4" fmla="*/ 14 w 14"/>
                  <a:gd name="T5" fmla="*/ 2 h 2"/>
                  <a:gd name="T6" fmla="*/ 14 w 14"/>
                  <a:gd name="T7" fmla="*/ 2 h 2"/>
                  <a:gd name="T8" fmla="*/ 14 w 14"/>
                  <a:gd name="T9" fmla="*/ 2 h 2"/>
                  <a:gd name="T10" fmla="*/ 14 w 14"/>
                  <a:gd name="T11" fmla="*/ 2 h 2"/>
                  <a:gd name="T12" fmla="*/ 14 w 14"/>
                  <a:gd name="T13" fmla="*/ 2 h 2"/>
                  <a:gd name="T14" fmla="*/ 14 w 14"/>
                  <a:gd name="T15" fmla="*/ 2 h 2"/>
                  <a:gd name="T16" fmla="*/ 14 w 14"/>
                  <a:gd name="T17" fmla="*/ 2 h 2"/>
                  <a:gd name="T18" fmla="*/ 14 w 14"/>
                  <a:gd name="T19" fmla="*/ 2 h 2"/>
                  <a:gd name="T20" fmla="*/ 4 w 14"/>
                  <a:gd name="T21" fmla="*/ 0 h 2"/>
                  <a:gd name="T22" fmla="*/ 4 w 14"/>
                  <a:gd name="T23" fmla="*/ 0 h 2"/>
                  <a:gd name="T24" fmla="*/ 4 w 14"/>
                  <a:gd name="T25" fmla="*/ 0 h 2"/>
                  <a:gd name="T26" fmla="*/ 4 w 14"/>
                  <a:gd name="T27" fmla="*/ 0 h 2"/>
                  <a:gd name="T28" fmla="*/ 4 w 14"/>
                  <a:gd name="T29" fmla="*/ 0 h 2"/>
                  <a:gd name="T30" fmla="*/ 4 w 14"/>
                  <a:gd name="T31" fmla="*/ 0 h 2"/>
                  <a:gd name="T32" fmla="*/ 4 w 14"/>
                  <a:gd name="T33" fmla="*/ 0 h 2"/>
                  <a:gd name="T34" fmla="*/ 4 w 14"/>
                  <a:gd name="T35" fmla="*/ 0 h 2"/>
                  <a:gd name="T36" fmla="*/ 4 w 14"/>
                  <a:gd name="T37" fmla="*/ 0 h 2"/>
                  <a:gd name="T38" fmla="*/ 4 w 14"/>
                  <a:gd name="T39" fmla="*/ 0 h 2"/>
                  <a:gd name="T40" fmla="*/ 4 w 14"/>
                  <a:gd name="T41" fmla="*/ 0 h 2"/>
                  <a:gd name="T42" fmla="*/ 4 w 14"/>
                  <a:gd name="T43" fmla="*/ 0 h 2"/>
                  <a:gd name="T44" fmla="*/ 3 w 14"/>
                  <a:gd name="T45" fmla="*/ 0 h 2"/>
                  <a:gd name="T46" fmla="*/ 3 w 14"/>
                  <a:gd name="T47" fmla="*/ 0 h 2"/>
                  <a:gd name="T48" fmla="*/ 3 w 14"/>
                  <a:gd name="T49" fmla="*/ 0 h 2"/>
                  <a:gd name="T50" fmla="*/ 3 w 14"/>
                  <a:gd name="T51" fmla="*/ 0 h 2"/>
                  <a:gd name="T52" fmla="*/ 3 w 14"/>
                  <a:gd name="T53" fmla="*/ 0 h 2"/>
                  <a:gd name="T54" fmla="*/ 3 w 14"/>
                  <a:gd name="T55" fmla="*/ 0 h 2"/>
                  <a:gd name="T56" fmla="*/ 3 w 14"/>
                  <a:gd name="T57" fmla="*/ 0 h 2"/>
                  <a:gd name="T58" fmla="*/ 3 w 14"/>
                  <a:gd name="T59" fmla="*/ 0 h 2"/>
                  <a:gd name="T60" fmla="*/ 3 w 14"/>
                  <a:gd name="T61" fmla="*/ 0 h 2"/>
                  <a:gd name="T62" fmla="*/ 3 w 14"/>
                  <a:gd name="T63" fmla="*/ 0 h 2"/>
                  <a:gd name="T64" fmla="*/ 3 w 14"/>
                  <a:gd name="T65" fmla="*/ 0 h 2"/>
                  <a:gd name="T66" fmla="*/ 0 w 14"/>
                  <a:gd name="T67" fmla="*/ 0 h 2"/>
                  <a:gd name="T68" fmla="*/ 3 w 14"/>
                  <a:gd name="T6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 h="2">
                    <a:moveTo>
                      <a:pt x="14" y="2"/>
                    </a:moveTo>
                    <a:cubicBezTo>
                      <a:pt x="14" y="2"/>
                      <a:pt x="14" y="2"/>
                      <a:pt x="14" y="2"/>
                    </a:cubicBezTo>
                    <a:cubicBezTo>
                      <a:pt x="14" y="2"/>
                      <a:pt x="14" y="2"/>
                      <a:pt x="14" y="2"/>
                    </a:cubicBezTo>
                    <a:moveTo>
                      <a:pt x="14" y="2"/>
                    </a:moveTo>
                    <a:cubicBezTo>
                      <a:pt x="14" y="2"/>
                      <a:pt x="14" y="2"/>
                      <a:pt x="14" y="2"/>
                    </a:cubicBezTo>
                    <a:cubicBezTo>
                      <a:pt x="14" y="2"/>
                      <a:pt x="14" y="2"/>
                      <a:pt x="14" y="2"/>
                    </a:cubicBezTo>
                    <a:moveTo>
                      <a:pt x="14" y="2"/>
                    </a:moveTo>
                    <a:cubicBezTo>
                      <a:pt x="14" y="2"/>
                      <a:pt x="14" y="2"/>
                      <a:pt x="14" y="2"/>
                    </a:cubicBezTo>
                    <a:cubicBezTo>
                      <a:pt x="14" y="2"/>
                      <a:pt x="14" y="2"/>
                      <a:pt x="14" y="2"/>
                    </a:cubicBezTo>
                    <a:moveTo>
                      <a:pt x="14" y="2"/>
                    </a:moveTo>
                    <a:cubicBezTo>
                      <a:pt x="14" y="2"/>
                      <a:pt x="14" y="2"/>
                      <a:pt x="14" y="2"/>
                    </a:cubicBezTo>
                    <a:cubicBezTo>
                      <a:pt x="14" y="2"/>
                      <a:pt x="14" y="2"/>
                      <a:pt x="14" y="2"/>
                    </a:cubicBezTo>
                    <a:moveTo>
                      <a:pt x="14" y="2"/>
                    </a:moveTo>
                    <a:cubicBezTo>
                      <a:pt x="14" y="2"/>
                      <a:pt x="14" y="2"/>
                      <a:pt x="14" y="2"/>
                    </a:cubicBezTo>
                    <a:cubicBezTo>
                      <a:pt x="14" y="2"/>
                      <a:pt x="14" y="2"/>
                      <a:pt x="14" y="2"/>
                    </a:cubicBezTo>
                    <a:moveTo>
                      <a:pt x="14" y="2"/>
                    </a:moveTo>
                    <a:cubicBezTo>
                      <a:pt x="14" y="2"/>
                      <a:pt x="14" y="2"/>
                      <a:pt x="14" y="2"/>
                    </a:cubicBezTo>
                    <a:cubicBezTo>
                      <a:pt x="14" y="2"/>
                      <a:pt x="14" y="2"/>
                      <a:pt x="14" y="2"/>
                    </a:cubicBezTo>
                    <a:moveTo>
                      <a:pt x="5" y="0"/>
                    </a:moveTo>
                    <a:cubicBezTo>
                      <a:pt x="8" y="0"/>
                      <a:pt x="11" y="1"/>
                      <a:pt x="14" y="2"/>
                    </a:cubicBezTo>
                    <a:cubicBezTo>
                      <a:pt x="11" y="1"/>
                      <a:pt x="8" y="0"/>
                      <a:pt x="5" y="0"/>
                    </a:cubicBezTo>
                    <a:moveTo>
                      <a:pt x="4" y="0"/>
                    </a:moveTo>
                    <a:cubicBezTo>
                      <a:pt x="5" y="0"/>
                      <a:pt x="5" y="0"/>
                      <a:pt x="5" y="0"/>
                    </a:cubicBezTo>
                    <a:cubicBezTo>
                      <a:pt x="5" y="0"/>
                      <a:pt x="5" y="0"/>
                      <a:pt x="4"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moveTo>
                      <a:pt x="3" y="0"/>
                    </a:moveTo>
                    <a:cubicBezTo>
                      <a:pt x="4" y="0"/>
                      <a:pt x="4" y="0"/>
                      <a:pt x="4" y="0"/>
                    </a:cubicBezTo>
                    <a:cubicBezTo>
                      <a:pt x="4" y="0"/>
                      <a:pt x="4" y="0"/>
                      <a:pt x="3" y="0"/>
                    </a:cubicBezTo>
                    <a:moveTo>
                      <a:pt x="3" y="0"/>
                    </a:moveTo>
                    <a:cubicBezTo>
                      <a:pt x="3" y="0"/>
                      <a:pt x="3" y="0"/>
                      <a:pt x="3" y="0"/>
                    </a:cubicBezTo>
                    <a:cubicBezTo>
                      <a:pt x="3" y="0"/>
                      <a:pt x="3" y="0"/>
                      <a:pt x="3" y="0"/>
                    </a:cubicBezTo>
                    <a:moveTo>
                      <a:pt x="3" y="0"/>
                    </a:moveTo>
                    <a:cubicBezTo>
                      <a:pt x="3" y="0"/>
                      <a:pt x="3" y="0"/>
                      <a:pt x="3" y="0"/>
                    </a:cubicBezTo>
                    <a:cubicBezTo>
                      <a:pt x="3" y="0"/>
                      <a:pt x="3" y="0"/>
                      <a:pt x="3" y="0"/>
                    </a:cubicBezTo>
                    <a:moveTo>
                      <a:pt x="3" y="0"/>
                    </a:moveTo>
                    <a:cubicBezTo>
                      <a:pt x="3" y="0"/>
                      <a:pt x="3" y="0"/>
                      <a:pt x="3" y="0"/>
                    </a:cubicBezTo>
                    <a:cubicBezTo>
                      <a:pt x="3" y="0"/>
                      <a:pt x="3" y="0"/>
                      <a:pt x="3" y="0"/>
                    </a:cubicBezTo>
                    <a:moveTo>
                      <a:pt x="3" y="0"/>
                    </a:moveTo>
                    <a:cubicBezTo>
                      <a:pt x="3" y="0"/>
                      <a:pt x="3" y="0"/>
                      <a:pt x="3" y="0"/>
                    </a:cubicBezTo>
                    <a:cubicBezTo>
                      <a:pt x="3" y="0"/>
                      <a:pt x="3" y="0"/>
                      <a:pt x="3" y="0"/>
                    </a:cubicBezTo>
                    <a:moveTo>
                      <a:pt x="3" y="0"/>
                    </a:moveTo>
                    <a:cubicBezTo>
                      <a:pt x="3" y="0"/>
                      <a:pt x="3" y="0"/>
                      <a:pt x="3" y="0"/>
                    </a:cubicBezTo>
                    <a:cubicBezTo>
                      <a:pt x="3" y="0"/>
                      <a:pt x="3" y="0"/>
                      <a:pt x="3" y="0"/>
                    </a:cubicBezTo>
                    <a:moveTo>
                      <a:pt x="3" y="0"/>
                    </a:moveTo>
                    <a:cubicBezTo>
                      <a:pt x="3" y="0"/>
                      <a:pt x="3" y="0"/>
                      <a:pt x="3" y="0"/>
                    </a:cubicBezTo>
                    <a:cubicBezTo>
                      <a:pt x="3" y="0"/>
                      <a:pt x="3" y="0"/>
                      <a:pt x="3" y="0"/>
                    </a:cubicBezTo>
                    <a:moveTo>
                      <a:pt x="3" y="0"/>
                    </a:moveTo>
                    <a:cubicBezTo>
                      <a:pt x="0" y="0"/>
                      <a:pt x="0" y="0"/>
                      <a:pt x="0" y="0"/>
                    </a:cubicBezTo>
                    <a:cubicBezTo>
                      <a:pt x="3" y="0"/>
                      <a:pt x="3" y="0"/>
                      <a:pt x="3" y="0"/>
                    </a:cubicBezTo>
                    <a:cubicBezTo>
                      <a:pt x="3" y="0"/>
                      <a:pt x="3" y="0"/>
                      <a:pt x="3" y="0"/>
                    </a:cubicBezTo>
                    <a:cubicBezTo>
                      <a:pt x="3" y="0"/>
                      <a:pt x="3" y="0"/>
                      <a:pt x="3" y="0"/>
                    </a:cubicBezTo>
                  </a:path>
                </a:pathLst>
              </a:custGeom>
              <a:solidFill>
                <a:srgbClr val="FDC4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06" name="Freeform 1836">
                <a:extLst>
                  <a:ext uri="{FF2B5EF4-FFF2-40B4-BE49-F238E27FC236}">
                    <a16:creationId xmlns:a16="http://schemas.microsoft.com/office/drawing/2014/main" id="{E9609376-0557-4AAB-89F1-DF80C475B407}"/>
                  </a:ext>
                </a:extLst>
              </p:cNvPr>
              <p:cNvSpPr>
                <a:spLocks/>
              </p:cNvSpPr>
              <p:nvPr/>
            </p:nvSpPr>
            <p:spPr bwMode="auto">
              <a:xfrm>
                <a:off x="9601200" y="4060826"/>
                <a:ext cx="449263" cy="482600"/>
              </a:xfrm>
              <a:custGeom>
                <a:avLst/>
                <a:gdLst>
                  <a:gd name="T0" fmla="*/ 48 w 77"/>
                  <a:gd name="T1" fmla="*/ 0 h 83"/>
                  <a:gd name="T2" fmla="*/ 45 w 77"/>
                  <a:gd name="T3" fmla="*/ 0 h 83"/>
                  <a:gd name="T4" fmla="*/ 0 w 77"/>
                  <a:gd name="T5" fmla="*/ 83 h 83"/>
                  <a:gd name="T6" fmla="*/ 44 w 77"/>
                  <a:gd name="T7" fmla="*/ 83 h 83"/>
                  <a:gd name="T8" fmla="*/ 77 w 77"/>
                  <a:gd name="T9" fmla="*/ 22 h 83"/>
                  <a:gd name="T10" fmla="*/ 59 w 77"/>
                  <a:gd name="T11" fmla="*/ 2 h 83"/>
                  <a:gd name="T12" fmla="*/ 59 w 77"/>
                  <a:gd name="T13" fmla="*/ 2 h 83"/>
                  <a:gd name="T14" fmla="*/ 59 w 77"/>
                  <a:gd name="T15" fmla="*/ 2 h 83"/>
                  <a:gd name="T16" fmla="*/ 59 w 77"/>
                  <a:gd name="T17" fmla="*/ 2 h 83"/>
                  <a:gd name="T18" fmla="*/ 59 w 77"/>
                  <a:gd name="T19" fmla="*/ 2 h 83"/>
                  <a:gd name="T20" fmla="*/ 59 w 77"/>
                  <a:gd name="T21" fmla="*/ 2 h 83"/>
                  <a:gd name="T22" fmla="*/ 59 w 77"/>
                  <a:gd name="T23" fmla="*/ 2 h 83"/>
                  <a:gd name="T24" fmla="*/ 59 w 77"/>
                  <a:gd name="T25" fmla="*/ 2 h 83"/>
                  <a:gd name="T26" fmla="*/ 59 w 77"/>
                  <a:gd name="T27" fmla="*/ 2 h 83"/>
                  <a:gd name="T28" fmla="*/ 59 w 77"/>
                  <a:gd name="T29" fmla="*/ 2 h 83"/>
                  <a:gd name="T30" fmla="*/ 59 w 77"/>
                  <a:gd name="T31" fmla="*/ 2 h 83"/>
                  <a:gd name="T32" fmla="*/ 59 w 77"/>
                  <a:gd name="T33" fmla="*/ 2 h 83"/>
                  <a:gd name="T34" fmla="*/ 59 w 77"/>
                  <a:gd name="T35" fmla="*/ 2 h 83"/>
                  <a:gd name="T36" fmla="*/ 50 w 77"/>
                  <a:gd name="T37" fmla="*/ 0 h 83"/>
                  <a:gd name="T38" fmla="*/ 50 w 77"/>
                  <a:gd name="T39" fmla="*/ 0 h 83"/>
                  <a:gd name="T40" fmla="*/ 49 w 77"/>
                  <a:gd name="T41" fmla="*/ 0 h 83"/>
                  <a:gd name="T42" fmla="*/ 49 w 77"/>
                  <a:gd name="T43" fmla="*/ 0 h 83"/>
                  <a:gd name="T44" fmla="*/ 49 w 77"/>
                  <a:gd name="T45" fmla="*/ 0 h 83"/>
                  <a:gd name="T46" fmla="*/ 49 w 77"/>
                  <a:gd name="T47" fmla="*/ 0 h 83"/>
                  <a:gd name="T48" fmla="*/ 49 w 77"/>
                  <a:gd name="T49" fmla="*/ 0 h 83"/>
                  <a:gd name="T50" fmla="*/ 49 w 77"/>
                  <a:gd name="T51" fmla="*/ 0 h 83"/>
                  <a:gd name="T52" fmla="*/ 49 w 77"/>
                  <a:gd name="T53" fmla="*/ 0 h 83"/>
                  <a:gd name="T54" fmla="*/ 49 w 77"/>
                  <a:gd name="T55" fmla="*/ 0 h 83"/>
                  <a:gd name="T56" fmla="*/ 49 w 77"/>
                  <a:gd name="T57" fmla="*/ 0 h 83"/>
                  <a:gd name="T58" fmla="*/ 49 w 77"/>
                  <a:gd name="T59" fmla="*/ 0 h 83"/>
                  <a:gd name="T60" fmla="*/ 49 w 77"/>
                  <a:gd name="T61" fmla="*/ 0 h 83"/>
                  <a:gd name="T62" fmla="*/ 49 w 77"/>
                  <a:gd name="T63" fmla="*/ 0 h 83"/>
                  <a:gd name="T64" fmla="*/ 49 w 77"/>
                  <a:gd name="T65" fmla="*/ 0 h 83"/>
                  <a:gd name="T66" fmla="*/ 49 w 77"/>
                  <a:gd name="T67" fmla="*/ 0 h 83"/>
                  <a:gd name="T68" fmla="*/ 49 w 77"/>
                  <a:gd name="T69" fmla="*/ 0 h 83"/>
                  <a:gd name="T70" fmla="*/ 49 w 77"/>
                  <a:gd name="T71" fmla="*/ 0 h 83"/>
                  <a:gd name="T72" fmla="*/ 48 w 77"/>
                  <a:gd name="T73" fmla="*/ 0 h 83"/>
                  <a:gd name="T74" fmla="*/ 48 w 77"/>
                  <a:gd name="T75" fmla="*/ 0 h 83"/>
                  <a:gd name="T76" fmla="*/ 48 w 77"/>
                  <a:gd name="T77" fmla="*/ 0 h 83"/>
                  <a:gd name="T78" fmla="*/ 48 w 77"/>
                  <a:gd name="T79" fmla="*/ 0 h 83"/>
                  <a:gd name="T80" fmla="*/ 48 w 77"/>
                  <a:gd name="T81" fmla="*/ 0 h 83"/>
                  <a:gd name="T82" fmla="*/ 48 w 77"/>
                  <a:gd name="T83" fmla="*/ 0 h 83"/>
                  <a:gd name="T84" fmla="*/ 48 w 77"/>
                  <a:gd name="T85" fmla="*/ 0 h 83"/>
                  <a:gd name="T86" fmla="*/ 48 w 77"/>
                  <a:gd name="T87" fmla="*/ 0 h 83"/>
                  <a:gd name="T88" fmla="*/ 48 w 77"/>
                  <a:gd name="T89" fmla="*/ 0 h 83"/>
                  <a:gd name="T90" fmla="*/ 48 w 77"/>
                  <a:gd name="T91" fmla="*/ 0 h 83"/>
                  <a:gd name="T92" fmla="*/ 48 w 77"/>
                  <a:gd name="T93" fmla="*/ 0 h 83"/>
                  <a:gd name="T94" fmla="*/ 48 w 77"/>
                  <a:gd name="T95" fmla="*/ 0 h 83"/>
                  <a:gd name="T96" fmla="*/ 48 w 77"/>
                  <a:gd name="T97" fmla="*/ 0 h 83"/>
                  <a:gd name="T98" fmla="*/ 48 w 77"/>
                  <a:gd name="T99" fmla="*/ 0 h 83"/>
                  <a:gd name="T100" fmla="*/ 48 w 77"/>
                  <a:gd name="T101"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7" h="83">
                    <a:moveTo>
                      <a:pt x="48" y="0"/>
                    </a:moveTo>
                    <a:cubicBezTo>
                      <a:pt x="45" y="0"/>
                      <a:pt x="45" y="0"/>
                      <a:pt x="45" y="0"/>
                    </a:cubicBezTo>
                    <a:cubicBezTo>
                      <a:pt x="0" y="83"/>
                      <a:pt x="0" y="83"/>
                      <a:pt x="0" y="83"/>
                    </a:cubicBezTo>
                    <a:cubicBezTo>
                      <a:pt x="44" y="83"/>
                      <a:pt x="44" y="83"/>
                      <a:pt x="44" y="83"/>
                    </a:cubicBezTo>
                    <a:cubicBezTo>
                      <a:pt x="77" y="22"/>
                      <a:pt x="77" y="22"/>
                      <a:pt x="77" y="22"/>
                    </a:cubicBezTo>
                    <a:cubicBezTo>
                      <a:pt x="73" y="13"/>
                      <a:pt x="67" y="6"/>
                      <a:pt x="59" y="2"/>
                    </a:cubicBezTo>
                    <a:cubicBezTo>
                      <a:pt x="59" y="2"/>
                      <a:pt x="59" y="2"/>
                      <a:pt x="59" y="2"/>
                    </a:cubicBezTo>
                    <a:cubicBezTo>
                      <a:pt x="59" y="2"/>
                      <a:pt x="59" y="2"/>
                      <a:pt x="59" y="2"/>
                    </a:cubicBezTo>
                    <a:cubicBezTo>
                      <a:pt x="59" y="2"/>
                      <a:pt x="59" y="2"/>
                      <a:pt x="59" y="2"/>
                    </a:cubicBezTo>
                    <a:cubicBezTo>
                      <a:pt x="59" y="2"/>
                      <a:pt x="59" y="2"/>
                      <a:pt x="59" y="2"/>
                    </a:cubicBezTo>
                    <a:cubicBezTo>
                      <a:pt x="59" y="2"/>
                      <a:pt x="59" y="2"/>
                      <a:pt x="59" y="2"/>
                    </a:cubicBezTo>
                    <a:cubicBezTo>
                      <a:pt x="59" y="2"/>
                      <a:pt x="59" y="2"/>
                      <a:pt x="59" y="2"/>
                    </a:cubicBezTo>
                    <a:cubicBezTo>
                      <a:pt x="59" y="2"/>
                      <a:pt x="59" y="2"/>
                      <a:pt x="59" y="2"/>
                    </a:cubicBezTo>
                    <a:cubicBezTo>
                      <a:pt x="59" y="2"/>
                      <a:pt x="59" y="2"/>
                      <a:pt x="59" y="2"/>
                    </a:cubicBezTo>
                    <a:cubicBezTo>
                      <a:pt x="59" y="2"/>
                      <a:pt x="59" y="2"/>
                      <a:pt x="59" y="2"/>
                    </a:cubicBezTo>
                    <a:cubicBezTo>
                      <a:pt x="59" y="2"/>
                      <a:pt x="59" y="2"/>
                      <a:pt x="59" y="2"/>
                    </a:cubicBezTo>
                    <a:cubicBezTo>
                      <a:pt x="59" y="2"/>
                      <a:pt x="59" y="2"/>
                      <a:pt x="59" y="2"/>
                    </a:cubicBezTo>
                    <a:cubicBezTo>
                      <a:pt x="59" y="2"/>
                      <a:pt x="59" y="2"/>
                      <a:pt x="59" y="2"/>
                    </a:cubicBezTo>
                    <a:cubicBezTo>
                      <a:pt x="56" y="1"/>
                      <a:pt x="53" y="0"/>
                      <a:pt x="50" y="0"/>
                    </a:cubicBezTo>
                    <a:cubicBezTo>
                      <a:pt x="50" y="0"/>
                      <a:pt x="50" y="0"/>
                      <a:pt x="50" y="0"/>
                    </a:cubicBezTo>
                    <a:cubicBezTo>
                      <a:pt x="50" y="0"/>
                      <a:pt x="50" y="0"/>
                      <a:pt x="49" y="0"/>
                    </a:cubicBezTo>
                    <a:cubicBezTo>
                      <a:pt x="49" y="0"/>
                      <a:pt x="49" y="0"/>
                      <a:pt x="49" y="0"/>
                    </a:cubicBezTo>
                    <a:cubicBezTo>
                      <a:pt x="49" y="0"/>
                      <a:pt x="49" y="0"/>
                      <a:pt x="49" y="0"/>
                    </a:cubicBezTo>
                    <a:cubicBezTo>
                      <a:pt x="49" y="0"/>
                      <a:pt x="49" y="0"/>
                      <a:pt x="49" y="0"/>
                    </a:cubicBezTo>
                    <a:cubicBezTo>
                      <a:pt x="49" y="0"/>
                      <a:pt x="49" y="0"/>
                      <a:pt x="49" y="0"/>
                    </a:cubicBezTo>
                    <a:cubicBezTo>
                      <a:pt x="49" y="0"/>
                      <a:pt x="49" y="0"/>
                      <a:pt x="49" y="0"/>
                    </a:cubicBezTo>
                    <a:cubicBezTo>
                      <a:pt x="49" y="0"/>
                      <a:pt x="49" y="0"/>
                      <a:pt x="49" y="0"/>
                    </a:cubicBezTo>
                    <a:cubicBezTo>
                      <a:pt x="49" y="0"/>
                      <a:pt x="49" y="0"/>
                      <a:pt x="49" y="0"/>
                    </a:cubicBezTo>
                    <a:cubicBezTo>
                      <a:pt x="49" y="0"/>
                      <a:pt x="49" y="0"/>
                      <a:pt x="49" y="0"/>
                    </a:cubicBezTo>
                    <a:cubicBezTo>
                      <a:pt x="49" y="0"/>
                      <a:pt x="49" y="0"/>
                      <a:pt x="49" y="0"/>
                    </a:cubicBezTo>
                    <a:cubicBezTo>
                      <a:pt x="49" y="0"/>
                      <a:pt x="49" y="0"/>
                      <a:pt x="49" y="0"/>
                    </a:cubicBezTo>
                    <a:cubicBezTo>
                      <a:pt x="49" y="0"/>
                      <a:pt x="49" y="0"/>
                      <a:pt x="49" y="0"/>
                    </a:cubicBezTo>
                    <a:cubicBezTo>
                      <a:pt x="49" y="0"/>
                      <a:pt x="49" y="0"/>
                      <a:pt x="49" y="0"/>
                    </a:cubicBezTo>
                    <a:cubicBezTo>
                      <a:pt x="49" y="0"/>
                      <a:pt x="49" y="0"/>
                      <a:pt x="49" y="0"/>
                    </a:cubicBezTo>
                    <a:cubicBezTo>
                      <a:pt x="49" y="0"/>
                      <a:pt x="49" y="0"/>
                      <a:pt x="49" y="0"/>
                    </a:cubicBezTo>
                    <a:cubicBezTo>
                      <a:pt x="49" y="0"/>
                      <a:pt x="49" y="0"/>
                      <a:pt x="49" y="0"/>
                    </a:cubicBezTo>
                    <a:cubicBezTo>
                      <a:pt x="49" y="0"/>
                      <a:pt x="49" y="0"/>
                      <a:pt x="48" y="0"/>
                    </a:cubicBezTo>
                    <a:cubicBezTo>
                      <a:pt x="48" y="0"/>
                      <a:pt x="48" y="0"/>
                      <a:pt x="48" y="0"/>
                    </a:cubicBezTo>
                    <a:cubicBezTo>
                      <a:pt x="48" y="0"/>
                      <a:pt x="48" y="0"/>
                      <a:pt x="48" y="0"/>
                    </a:cubicBezTo>
                    <a:cubicBezTo>
                      <a:pt x="48" y="0"/>
                      <a:pt x="48" y="0"/>
                      <a:pt x="48" y="0"/>
                    </a:cubicBezTo>
                    <a:cubicBezTo>
                      <a:pt x="48" y="0"/>
                      <a:pt x="48" y="0"/>
                      <a:pt x="48" y="0"/>
                    </a:cubicBezTo>
                    <a:cubicBezTo>
                      <a:pt x="48" y="0"/>
                      <a:pt x="48" y="0"/>
                      <a:pt x="48" y="0"/>
                    </a:cubicBezTo>
                    <a:cubicBezTo>
                      <a:pt x="48" y="0"/>
                      <a:pt x="48" y="0"/>
                      <a:pt x="48" y="0"/>
                    </a:cubicBezTo>
                    <a:cubicBezTo>
                      <a:pt x="48" y="0"/>
                      <a:pt x="48" y="0"/>
                      <a:pt x="48" y="0"/>
                    </a:cubicBezTo>
                    <a:cubicBezTo>
                      <a:pt x="48" y="0"/>
                      <a:pt x="48" y="0"/>
                      <a:pt x="48" y="0"/>
                    </a:cubicBezTo>
                    <a:cubicBezTo>
                      <a:pt x="48" y="0"/>
                      <a:pt x="48" y="0"/>
                      <a:pt x="48" y="0"/>
                    </a:cubicBezTo>
                    <a:cubicBezTo>
                      <a:pt x="48" y="0"/>
                      <a:pt x="48" y="0"/>
                      <a:pt x="48" y="0"/>
                    </a:cubicBezTo>
                    <a:cubicBezTo>
                      <a:pt x="48" y="0"/>
                      <a:pt x="48" y="0"/>
                      <a:pt x="48" y="0"/>
                    </a:cubicBezTo>
                    <a:cubicBezTo>
                      <a:pt x="48" y="0"/>
                      <a:pt x="48" y="0"/>
                      <a:pt x="48" y="0"/>
                    </a:cubicBezTo>
                    <a:cubicBezTo>
                      <a:pt x="48" y="0"/>
                      <a:pt x="48" y="0"/>
                      <a:pt x="48" y="0"/>
                    </a:cubicBezTo>
                    <a:cubicBezTo>
                      <a:pt x="48" y="0"/>
                      <a:pt x="48" y="0"/>
                      <a:pt x="48" y="0"/>
                    </a:cubicBezTo>
                  </a:path>
                </a:pathLst>
              </a:custGeom>
              <a:solidFill>
                <a:srgbClr val="BDE5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07" name="Freeform 1837">
                <a:extLst>
                  <a:ext uri="{FF2B5EF4-FFF2-40B4-BE49-F238E27FC236}">
                    <a16:creationId xmlns:a16="http://schemas.microsoft.com/office/drawing/2014/main" id="{44386140-2A7A-478E-9C44-B6B2AEC96638}"/>
                  </a:ext>
                </a:extLst>
              </p:cNvPr>
              <p:cNvSpPr>
                <a:spLocks/>
              </p:cNvSpPr>
              <p:nvPr/>
            </p:nvSpPr>
            <p:spPr bwMode="auto">
              <a:xfrm>
                <a:off x="9566275" y="4060826"/>
                <a:ext cx="192088" cy="360363"/>
              </a:xfrm>
              <a:custGeom>
                <a:avLst/>
                <a:gdLst>
                  <a:gd name="T0" fmla="*/ 121 w 121"/>
                  <a:gd name="T1" fmla="*/ 0 h 227"/>
                  <a:gd name="T2" fmla="*/ 70 w 121"/>
                  <a:gd name="T3" fmla="*/ 0 h 227"/>
                  <a:gd name="T4" fmla="*/ 0 w 121"/>
                  <a:gd name="T5" fmla="*/ 132 h 227"/>
                  <a:gd name="T6" fmla="*/ 0 w 121"/>
                  <a:gd name="T7" fmla="*/ 227 h 227"/>
                  <a:gd name="T8" fmla="*/ 121 w 121"/>
                  <a:gd name="T9" fmla="*/ 0 h 227"/>
                </a:gdLst>
                <a:ahLst/>
                <a:cxnLst>
                  <a:cxn ang="0">
                    <a:pos x="T0" y="T1"/>
                  </a:cxn>
                  <a:cxn ang="0">
                    <a:pos x="T2" y="T3"/>
                  </a:cxn>
                  <a:cxn ang="0">
                    <a:pos x="T4" y="T5"/>
                  </a:cxn>
                  <a:cxn ang="0">
                    <a:pos x="T6" y="T7"/>
                  </a:cxn>
                  <a:cxn ang="0">
                    <a:pos x="T8" y="T9"/>
                  </a:cxn>
                </a:cxnLst>
                <a:rect l="0" t="0" r="r" b="b"/>
                <a:pathLst>
                  <a:path w="121" h="227">
                    <a:moveTo>
                      <a:pt x="121" y="0"/>
                    </a:moveTo>
                    <a:lnTo>
                      <a:pt x="70" y="0"/>
                    </a:lnTo>
                    <a:lnTo>
                      <a:pt x="0" y="132"/>
                    </a:lnTo>
                    <a:lnTo>
                      <a:pt x="0" y="227"/>
                    </a:lnTo>
                    <a:lnTo>
                      <a:pt x="121" y="0"/>
                    </a:lnTo>
                    <a:close/>
                  </a:path>
                </a:pathLst>
              </a:custGeom>
              <a:solidFill>
                <a:srgbClr val="BDE5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08" name="Freeform 1838">
                <a:extLst>
                  <a:ext uri="{FF2B5EF4-FFF2-40B4-BE49-F238E27FC236}">
                    <a16:creationId xmlns:a16="http://schemas.microsoft.com/office/drawing/2014/main" id="{4EA14201-185C-4B7F-9329-C02BDC6ADF3F}"/>
                  </a:ext>
                </a:extLst>
              </p:cNvPr>
              <p:cNvSpPr>
                <a:spLocks/>
              </p:cNvSpPr>
              <p:nvPr/>
            </p:nvSpPr>
            <p:spPr bwMode="auto">
              <a:xfrm>
                <a:off x="9566275" y="4060826"/>
                <a:ext cx="192088" cy="360363"/>
              </a:xfrm>
              <a:custGeom>
                <a:avLst/>
                <a:gdLst>
                  <a:gd name="T0" fmla="*/ 121 w 121"/>
                  <a:gd name="T1" fmla="*/ 0 h 227"/>
                  <a:gd name="T2" fmla="*/ 70 w 121"/>
                  <a:gd name="T3" fmla="*/ 0 h 227"/>
                  <a:gd name="T4" fmla="*/ 0 w 121"/>
                  <a:gd name="T5" fmla="*/ 132 h 227"/>
                  <a:gd name="T6" fmla="*/ 0 w 121"/>
                  <a:gd name="T7" fmla="*/ 227 h 227"/>
                  <a:gd name="T8" fmla="*/ 121 w 121"/>
                  <a:gd name="T9" fmla="*/ 0 h 227"/>
                </a:gdLst>
                <a:ahLst/>
                <a:cxnLst>
                  <a:cxn ang="0">
                    <a:pos x="T0" y="T1"/>
                  </a:cxn>
                  <a:cxn ang="0">
                    <a:pos x="T2" y="T3"/>
                  </a:cxn>
                  <a:cxn ang="0">
                    <a:pos x="T4" y="T5"/>
                  </a:cxn>
                  <a:cxn ang="0">
                    <a:pos x="T6" y="T7"/>
                  </a:cxn>
                  <a:cxn ang="0">
                    <a:pos x="T8" y="T9"/>
                  </a:cxn>
                </a:cxnLst>
                <a:rect l="0" t="0" r="r" b="b"/>
                <a:pathLst>
                  <a:path w="121" h="227">
                    <a:moveTo>
                      <a:pt x="121" y="0"/>
                    </a:moveTo>
                    <a:lnTo>
                      <a:pt x="70" y="0"/>
                    </a:lnTo>
                    <a:lnTo>
                      <a:pt x="0" y="132"/>
                    </a:lnTo>
                    <a:lnTo>
                      <a:pt x="0" y="227"/>
                    </a:lnTo>
                    <a:lnTo>
                      <a:pt x="1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09" name="Rectangle 1839">
                <a:extLst>
                  <a:ext uri="{FF2B5EF4-FFF2-40B4-BE49-F238E27FC236}">
                    <a16:creationId xmlns:a16="http://schemas.microsoft.com/office/drawing/2014/main" id="{AC7C09E9-0953-4645-B27B-F96031379BA6}"/>
                  </a:ext>
                </a:extLst>
              </p:cNvPr>
              <p:cNvSpPr>
                <a:spLocks noChangeArrowheads="1"/>
              </p:cNvSpPr>
              <p:nvPr/>
            </p:nvSpPr>
            <p:spPr bwMode="auto">
              <a:xfrm>
                <a:off x="10120313" y="4329113"/>
                <a:ext cx="1588" cy="1588"/>
              </a:xfrm>
              <a:prstGeom prst="rect">
                <a:avLst/>
              </a:prstGeom>
              <a:solidFill>
                <a:srgbClr val="FDC4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10" name="Freeform 1840">
                <a:extLst>
                  <a:ext uri="{FF2B5EF4-FFF2-40B4-BE49-F238E27FC236}">
                    <a16:creationId xmlns:a16="http://schemas.microsoft.com/office/drawing/2014/main" id="{A8FB426D-04F4-4B9A-84F7-E3854A6E054E}"/>
                  </a:ext>
                </a:extLst>
              </p:cNvPr>
              <p:cNvSpPr>
                <a:spLocks/>
              </p:cNvSpPr>
              <p:nvPr/>
            </p:nvSpPr>
            <p:spPr bwMode="auto">
              <a:xfrm>
                <a:off x="10120313" y="4329113"/>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11" name="Freeform 1841">
                <a:extLst>
                  <a:ext uri="{FF2B5EF4-FFF2-40B4-BE49-F238E27FC236}">
                    <a16:creationId xmlns:a16="http://schemas.microsoft.com/office/drawing/2014/main" id="{CC301EEF-887E-4C4C-AAEB-CEBB5DFA2EEB}"/>
                  </a:ext>
                </a:extLst>
              </p:cNvPr>
              <p:cNvSpPr>
                <a:spLocks/>
              </p:cNvSpPr>
              <p:nvPr/>
            </p:nvSpPr>
            <p:spPr bwMode="auto">
              <a:xfrm>
                <a:off x="9969500" y="4294188"/>
                <a:ext cx="150813" cy="249238"/>
              </a:xfrm>
              <a:custGeom>
                <a:avLst/>
                <a:gdLst>
                  <a:gd name="T0" fmla="*/ 84 w 95"/>
                  <a:gd name="T1" fmla="*/ 0 h 157"/>
                  <a:gd name="T2" fmla="*/ 0 w 95"/>
                  <a:gd name="T3" fmla="*/ 157 h 157"/>
                  <a:gd name="T4" fmla="*/ 22 w 95"/>
                  <a:gd name="T5" fmla="*/ 157 h 157"/>
                  <a:gd name="T6" fmla="*/ 95 w 95"/>
                  <a:gd name="T7" fmla="*/ 22 h 157"/>
                  <a:gd name="T8" fmla="*/ 95 w 95"/>
                  <a:gd name="T9" fmla="*/ 22 h 157"/>
                  <a:gd name="T10" fmla="*/ 84 w 95"/>
                  <a:gd name="T11" fmla="*/ 0 h 157"/>
                </a:gdLst>
                <a:ahLst/>
                <a:cxnLst>
                  <a:cxn ang="0">
                    <a:pos x="T0" y="T1"/>
                  </a:cxn>
                  <a:cxn ang="0">
                    <a:pos x="T2" y="T3"/>
                  </a:cxn>
                  <a:cxn ang="0">
                    <a:pos x="T4" y="T5"/>
                  </a:cxn>
                  <a:cxn ang="0">
                    <a:pos x="T6" y="T7"/>
                  </a:cxn>
                  <a:cxn ang="0">
                    <a:pos x="T8" y="T9"/>
                  </a:cxn>
                  <a:cxn ang="0">
                    <a:pos x="T10" y="T11"/>
                  </a:cxn>
                </a:cxnLst>
                <a:rect l="0" t="0" r="r" b="b"/>
                <a:pathLst>
                  <a:path w="95" h="157">
                    <a:moveTo>
                      <a:pt x="84" y="0"/>
                    </a:moveTo>
                    <a:lnTo>
                      <a:pt x="0" y="157"/>
                    </a:lnTo>
                    <a:lnTo>
                      <a:pt x="22" y="157"/>
                    </a:lnTo>
                    <a:lnTo>
                      <a:pt x="95" y="22"/>
                    </a:lnTo>
                    <a:lnTo>
                      <a:pt x="95" y="22"/>
                    </a:lnTo>
                    <a:lnTo>
                      <a:pt x="84" y="0"/>
                    </a:lnTo>
                    <a:close/>
                  </a:path>
                </a:pathLst>
              </a:custGeom>
              <a:solidFill>
                <a:srgbClr val="BDE5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12" name="Freeform 1842">
                <a:extLst>
                  <a:ext uri="{FF2B5EF4-FFF2-40B4-BE49-F238E27FC236}">
                    <a16:creationId xmlns:a16="http://schemas.microsoft.com/office/drawing/2014/main" id="{6C1C43D4-3D93-499C-BC4B-0DD2E806CC99}"/>
                  </a:ext>
                </a:extLst>
              </p:cNvPr>
              <p:cNvSpPr>
                <a:spLocks/>
              </p:cNvSpPr>
              <p:nvPr/>
            </p:nvSpPr>
            <p:spPr bwMode="auto">
              <a:xfrm>
                <a:off x="9969500" y="4294188"/>
                <a:ext cx="150813" cy="249238"/>
              </a:xfrm>
              <a:custGeom>
                <a:avLst/>
                <a:gdLst>
                  <a:gd name="T0" fmla="*/ 84 w 95"/>
                  <a:gd name="T1" fmla="*/ 0 h 157"/>
                  <a:gd name="T2" fmla="*/ 0 w 95"/>
                  <a:gd name="T3" fmla="*/ 157 h 157"/>
                  <a:gd name="T4" fmla="*/ 22 w 95"/>
                  <a:gd name="T5" fmla="*/ 157 h 157"/>
                  <a:gd name="T6" fmla="*/ 95 w 95"/>
                  <a:gd name="T7" fmla="*/ 22 h 157"/>
                  <a:gd name="T8" fmla="*/ 95 w 95"/>
                  <a:gd name="T9" fmla="*/ 22 h 157"/>
                  <a:gd name="T10" fmla="*/ 84 w 95"/>
                  <a:gd name="T11" fmla="*/ 0 h 157"/>
                </a:gdLst>
                <a:ahLst/>
                <a:cxnLst>
                  <a:cxn ang="0">
                    <a:pos x="T0" y="T1"/>
                  </a:cxn>
                  <a:cxn ang="0">
                    <a:pos x="T2" y="T3"/>
                  </a:cxn>
                  <a:cxn ang="0">
                    <a:pos x="T4" y="T5"/>
                  </a:cxn>
                  <a:cxn ang="0">
                    <a:pos x="T6" y="T7"/>
                  </a:cxn>
                  <a:cxn ang="0">
                    <a:pos x="T8" y="T9"/>
                  </a:cxn>
                  <a:cxn ang="0">
                    <a:pos x="T10" y="T11"/>
                  </a:cxn>
                </a:cxnLst>
                <a:rect l="0" t="0" r="r" b="b"/>
                <a:pathLst>
                  <a:path w="95" h="157">
                    <a:moveTo>
                      <a:pt x="84" y="0"/>
                    </a:moveTo>
                    <a:lnTo>
                      <a:pt x="0" y="157"/>
                    </a:lnTo>
                    <a:lnTo>
                      <a:pt x="22" y="157"/>
                    </a:lnTo>
                    <a:lnTo>
                      <a:pt x="95" y="22"/>
                    </a:lnTo>
                    <a:lnTo>
                      <a:pt x="95" y="22"/>
                    </a:lnTo>
                    <a:lnTo>
                      <a:pt x="8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13" name="Freeform 1843">
                <a:extLst>
                  <a:ext uri="{FF2B5EF4-FFF2-40B4-BE49-F238E27FC236}">
                    <a16:creationId xmlns:a16="http://schemas.microsoft.com/office/drawing/2014/main" id="{60EAA043-C553-47AC-AE2D-46620B02F3A8}"/>
                  </a:ext>
                </a:extLst>
              </p:cNvPr>
              <p:cNvSpPr>
                <a:spLocks/>
              </p:cNvSpPr>
              <p:nvPr/>
            </p:nvSpPr>
            <p:spPr bwMode="auto">
              <a:xfrm>
                <a:off x="9694863" y="3927476"/>
                <a:ext cx="571500" cy="52388"/>
              </a:xfrm>
              <a:custGeom>
                <a:avLst/>
                <a:gdLst>
                  <a:gd name="T0" fmla="*/ 98 w 98"/>
                  <a:gd name="T1" fmla="*/ 9 h 9"/>
                  <a:gd name="T2" fmla="*/ 98 w 98"/>
                  <a:gd name="T3" fmla="*/ 4 h 9"/>
                  <a:gd name="T4" fmla="*/ 94 w 98"/>
                  <a:gd name="T5" fmla="*/ 0 h 9"/>
                  <a:gd name="T6" fmla="*/ 3 w 98"/>
                  <a:gd name="T7" fmla="*/ 0 h 9"/>
                  <a:gd name="T8" fmla="*/ 0 w 98"/>
                  <a:gd name="T9" fmla="*/ 4 h 9"/>
                  <a:gd name="T10" fmla="*/ 0 w 98"/>
                  <a:gd name="T11" fmla="*/ 9 h 9"/>
                  <a:gd name="T12" fmla="*/ 98 w 98"/>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98" h="9">
                    <a:moveTo>
                      <a:pt x="98" y="9"/>
                    </a:moveTo>
                    <a:cubicBezTo>
                      <a:pt x="98" y="4"/>
                      <a:pt x="98" y="4"/>
                      <a:pt x="98" y="4"/>
                    </a:cubicBezTo>
                    <a:cubicBezTo>
                      <a:pt x="98" y="2"/>
                      <a:pt x="96" y="0"/>
                      <a:pt x="94" y="0"/>
                    </a:cubicBezTo>
                    <a:cubicBezTo>
                      <a:pt x="3" y="0"/>
                      <a:pt x="3" y="0"/>
                      <a:pt x="3" y="0"/>
                    </a:cubicBezTo>
                    <a:cubicBezTo>
                      <a:pt x="1" y="0"/>
                      <a:pt x="0" y="2"/>
                      <a:pt x="0" y="4"/>
                    </a:cubicBezTo>
                    <a:cubicBezTo>
                      <a:pt x="0" y="9"/>
                      <a:pt x="0" y="9"/>
                      <a:pt x="0" y="9"/>
                    </a:cubicBezTo>
                    <a:lnTo>
                      <a:pt x="98" y="9"/>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14" name="Freeform 1844">
                <a:extLst>
                  <a:ext uri="{FF2B5EF4-FFF2-40B4-BE49-F238E27FC236}">
                    <a16:creationId xmlns:a16="http://schemas.microsoft.com/office/drawing/2014/main" id="{5FFC3104-9813-4CD1-9C56-82D4D2D467AD}"/>
                  </a:ext>
                </a:extLst>
              </p:cNvPr>
              <p:cNvSpPr>
                <a:spLocks/>
              </p:cNvSpPr>
              <p:nvPr/>
            </p:nvSpPr>
            <p:spPr bwMode="auto">
              <a:xfrm>
                <a:off x="9501188" y="3979863"/>
                <a:ext cx="30163" cy="1030288"/>
              </a:xfrm>
              <a:custGeom>
                <a:avLst/>
                <a:gdLst>
                  <a:gd name="T0" fmla="*/ 5 w 5"/>
                  <a:gd name="T1" fmla="*/ 0 h 177"/>
                  <a:gd name="T2" fmla="*/ 0 w 5"/>
                  <a:gd name="T3" fmla="*/ 0 h 177"/>
                  <a:gd name="T4" fmla="*/ 0 w 5"/>
                  <a:gd name="T5" fmla="*/ 177 h 177"/>
                  <a:gd name="T6" fmla="*/ 5 w 5"/>
                  <a:gd name="T7" fmla="*/ 177 h 177"/>
                  <a:gd name="T8" fmla="*/ 5 w 5"/>
                  <a:gd name="T9" fmla="*/ 9 h 177"/>
                  <a:gd name="T10" fmla="*/ 4 w 5"/>
                  <a:gd name="T11" fmla="*/ 9 h 177"/>
                  <a:gd name="T12" fmla="*/ 5 w 5"/>
                  <a:gd name="T13" fmla="*/ 9 h 177"/>
                  <a:gd name="T14" fmla="*/ 5 w 5"/>
                  <a:gd name="T15" fmla="*/ 0 h 177"/>
                  <a:gd name="T16" fmla="*/ 5 w 5"/>
                  <a:gd name="T17"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77">
                    <a:moveTo>
                      <a:pt x="5" y="0"/>
                    </a:moveTo>
                    <a:cubicBezTo>
                      <a:pt x="2" y="0"/>
                      <a:pt x="0" y="0"/>
                      <a:pt x="0" y="0"/>
                    </a:cubicBezTo>
                    <a:cubicBezTo>
                      <a:pt x="0" y="177"/>
                      <a:pt x="0" y="177"/>
                      <a:pt x="0" y="177"/>
                    </a:cubicBezTo>
                    <a:cubicBezTo>
                      <a:pt x="5" y="177"/>
                      <a:pt x="5" y="177"/>
                      <a:pt x="5" y="177"/>
                    </a:cubicBezTo>
                    <a:cubicBezTo>
                      <a:pt x="5" y="9"/>
                      <a:pt x="5" y="9"/>
                      <a:pt x="5" y="9"/>
                    </a:cubicBezTo>
                    <a:cubicBezTo>
                      <a:pt x="4" y="9"/>
                      <a:pt x="4" y="9"/>
                      <a:pt x="4" y="9"/>
                    </a:cubicBezTo>
                    <a:cubicBezTo>
                      <a:pt x="5" y="9"/>
                      <a:pt x="5" y="9"/>
                      <a:pt x="5" y="9"/>
                    </a:cubicBezTo>
                    <a:cubicBezTo>
                      <a:pt x="5" y="0"/>
                      <a:pt x="5" y="0"/>
                      <a:pt x="5" y="0"/>
                    </a:cubicBezTo>
                    <a:cubicBezTo>
                      <a:pt x="5" y="0"/>
                      <a:pt x="5" y="0"/>
                      <a:pt x="5" y="0"/>
                    </a:cubicBez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15" name="Rectangle 1845">
                <a:extLst>
                  <a:ext uri="{FF2B5EF4-FFF2-40B4-BE49-F238E27FC236}">
                    <a16:creationId xmlns:a16="http://schemas.microsoft.com/office/drawing/2014/main" id="{491A3A6F-0148-4A36-9BDB-8FCBA0BDC045}"/>
                  </a:ext>
                </a:extLst>
              </p:cNvPr>
              <p:cNvSpPr>
                <a:spLocks noChangeArrowheads="1"/>
              </p:cNvSpPr>
              <p:nvPr/>
            </p:nvSpPr>
            <p:spPr bwMode="auto">
              <a:xfrm>
                <a:off x="9501188" y="5010151"/>
                <a:ext cx="30163" cy="104775"/>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16" name="Rectangle 1846">
                <a:extLst>
                  <a:ext uri="{FF2B5EF4-FFF2-40B4-BE49-F238E27FC236}">
                    <a16:creationId xmlns:a16="http://schemas.microsoft.com/office/drawing/2014/main" id="{11747461-3AFE-453E-A5E8-F98D5630ED51}"/>
                  </a:ext>
                </a:extLst>
              </p:cNvPr>
              <p:cNvSpPr>
                <a:spLocks noChangeArrowheads="1"/>
              </p:cNvSpPr>
              <p:nvPr/>
            </p:nvSpPr>
            <p:spPr bwMode="auto">
              <a:xfrm>
                <a:off x="9501188" y="5010151"/>
                <a:ext cx="30163" cy="10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17" name="Freeform 1847">
                <a:extLst>
                  <a:ext uri="{FF2B5EF4-FFF2-40B4-BE49-F238E27FC236}">
                    <a16:creationId xmlns:a16="http://schemas.microsoft.com/office/drawing/2014/main" id="{E6104FAC-DB21-4605-B3FC-96BC67BE8208}"/>
                  </a:ext>
                </a:extLst>
              </p:cNvPr>
              <p:cNvSpPr>
                <a:spLocks noEditPoints="1"/>
              </p:cNvSpPr>
              <p:nvPr/>
            </p:nvSpPr>
            <p:spPr bwMode="auto">
              <a:xfrm>
                <a:off x="9531350" y="3979863"/>
                <a:ext cx="0" cy="1135063"/>
              </a:xfrm>
              <a:custGeom>
                <a:avLst/>
                <a:gdLst>
                  <a:gd name="T0" fmla="*/ 33 h 715"/>
                  <a:gd name="T1" fmla="*/ 715 h 715"/>
                  <a:gd name="T2" fmla="*/ 649 h 715"/>
                  <a:gd name="T3" fmla="*/ 33 h 715"/>
                  <a:gd name="T4" fmla="*/ 0 h 715"/>
                  <a:gd name="T5" fmla="*/ 0 h 715"/>
                  <a:gd name="T6" fmla="*/ 33 h 715"/>
                  <a:gd name="T7" fmla="*/ 0 h 715"/>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715">
                    <a:moveTo>
                      <a:pt x="0" y="33"/>
                    </a:moveTo>
                    <a:lnTo>
                      <a:pt x="0" y="715"/>
                    </a:lnTo>
                    <a:lnTo>
                      <a:pt x="0" y="649"/>
                    </a:lnTo>
                    <a:lnTo>
                      <a:pt x="0" y="33"/>
                    </a:lnTo>
                    <a:close/>
                    <a:moveTo>
                      <a:pt x="0" y="0"/>
                    </a:moveTo>
                    <a:lnTo>
                      <a:pt x="0" y="0"/>
                    </a:lnTo>
                    <a:lnTo>
                      <a:pt x="0" y="33"/>
                    </a:lnTo>
                    <a:lnTo>
                      <a:pt x="0" y="0"/>
                    </a:lnTo>
                    <a:close/>
                  </a:path>
                </a:pathLst>
              </a:custGeom>
              <a:solidFill>
                <a:srgbClr val="E287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18" name="Freeform 1848">
                <a:extLst>
                  <a:ext uri="{FF2B5EF4-FFF2-40B4-BE49-F238E27FC236}">
                    <a16:creationId xmlns:a16="http://schemas.microsoft.com/office/drawing/2014/main" id="{302B8D99-756F-4354-8764-1BEBCA6C6FDD}"/>
                  </a:ext>
                </a:extLst>
              </p:cNvPr>
              <p:cNvSpPr>
                <a:spLocks noEditPoints="1"/>
              </p:cNvSpPr>
              <p:nvPr/>
            </p:nvSpPr>
            <p:spPr bwMode="auto">
              <a:xfrm>
                <a:off x="9531350" y="3979863"/>
                <a:ext cx="0" cy="1135063"/>
              </a:xfrm>
              <a:custGeom>
                <a:avLst/>
                <a:gdLst>
                  <a:gd name="T0" fmla="*/ 33 h 715"/>
                  <a:gd name="T1" fmla="*/ 715 h 715"/>
                  <a:gd name="T2" fmla="*/ 649 h 715"/>
                  <a:gd name="T3" fmla="*/ 33 h 715"/>
                  <a:gd name="T4" fmla="*/ 0 h 715"/>
                  <a:gd name="T5" fmla="*/ 0 h 715"/>
                  <a:gd name="T6" fmla="*/ 33 h 715"/>
                  <a:gd name="T7" fmla="*/ 0 h 715"/>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715">
                    <a:moveTo>
                      <a:pt x="0" y="33"/>
                    </a:moveTo>
                    <a:lnTo>
                      <a:pt x="0" y="715"/>
                    </a:lnTo>
                    <a:lnTo>
                      <a:pt x="0" y="649"/>
                    </a:lnTo>
                    <a:lnTo>
                      <a:pt x="0" y="33"/>
                    </a:lnTo>
                    <a:moveTo>
                      <a:pt x="0" y="0"/>
                    </a:moveTo>
                    <a:lnTo>
                      <a:pt x="0" y="0"/>
                    </a:lnTo>
                    <a:lnTo>
                      <a:pt x="0" y="3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19" name="Freeform 1850">
                <a:extLst>
                  <a:ext uri="{FF2B5EF4-FFF2-40B4-BE49-F238E27FC236}">
                    <a16:creationId xmlns:a16="http://schemas.microsoft.com/office/drawing/2014/main" id="{60D16E1C-9AD5-48AB-9AFB-8FFEBBC45EE1}"/>
                  </a:ext>
                </a:extLst>
              </p:cNvPr>
              <p:cNvSpPr>
                <a:spLocks/>
              </p:cNvSpPr>
              <p:nvPr/>
            </p:nvSpPr>
            <p:spPr bwMode="auto">
              <a:xfrm>
                <a:off x="9525000" y="4032250"/>
                <a:ext cx="6350" cy="0"/>
              </a:xfrm>
              <a:custGeom>
                <a:avLst/>
                <a:gdLst>
                  <a:gd name="T0" fmla="*/ 4 w 4"/>
                  <a:gd name="T1" fmla="*/ 0 w 4"/>
                  <a:gd name="T2" fmla="*/ 4 w 4"/>
                  <a:gd name="T3" fmla="*/ 4 w 4"/>
                </a:gdLst>
                <a:ahLst/>
                <a:cxnLst>
                  <a:cxn ang="0">
                    <a:pos x="T0" y="0"/>
                  </a:cxn>
                  <a:cxn ang="0">
                    <a:pos x="T1" y="0"/>
                  </a:cxn>
                  <a:cxn ang="0">
                    <a:pos x="T2" y="0"/>
                  </a:cxn>
                  <a:cxn ang="0">
                    <a:pos x="T3" y="0"/>
                  </a:cxn>
                </a:cxnLst>
                <a:rect l="0" t="0" r="r" b="b"/>
                <a:pathLst>
                  <a:path w="4">
                    <a:moveTo>
                      <a:pt x="4" y="0"/>
                    </a:moveTo>
                    <a:lnTo>
                      <a:pt x="0" y="0"/>
                    </a:lnTo>
                    <a:lnTo>
                      <a:pt x="4" y="0"/>
                    </a:lnTo>
                    <a:lnTo>
                      <a:pt x="4" y="0"/>
                    </a:lnTo>
                    <a:close/>
                  </a:path>
                </a:pathLst>
              </a:custGeom>
              <a:solidFill>
                <a:srgbClr val="CF62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20" name="Freeform 1851">
                <a:extLst>
                  <a:ext uri="{FF2B5EF4-FFF2-40B4-BE49-F238E27FC236}">
                    <a16:creationId xmlns:a16="http://schemas.microsoft.com/office/drawing/2014/main" id="{929648F2-A1EF-4EDB-A001-A93ED4835B48}"/>
                  </a:ext>
                </a:extLst>
              </p:cNvPr>
              <p:cNvSpPr>
                <a:spLocks/>
              </p:cNvSpPr>
              <p:nvPr/>
            </p:nvSpPr>
            <p:spPr bwMode="auto">
              <a:xfrm>
                <a:off x="9525000" y="4032250"/>
                <a:ext cx="6350" cy="0"/>
              </a:xfrm>
              <a:custGeom>
                <a:avLst/>
                <a:gdLst>
                  <a:gd name="T0" fmla="*/ 4 w 4"/>
                  <a:gd name="T1" fmla="*/ 0 w 4"/>
                  <a:gd name="T2" fmla="*/ 4 w 4"/>
                  <a:gd name="T3" fmla="*/ 4 w 4"/>
                </a:gdLst>
                <a:ahLst/>
                <a:cxnLst>
                  <a:cxn ang="0">
                    <a:pos x="T0" y="0"/>
                  </a:cxn>
                  <a:cxn ang="0">
                    <a:pos x="T1" y="0"/>
                  </a:cxn>
                  <a:cxn ang="0">
                    <a:pos x="T2" y="0"/>
                  </a:cxn>
                  <a:cxn ang="0">
                    <a:pos x="T3" y="0"/>
                  </a:cxn>
                </a:cxnLst>
                <a:rect l="0" t="0" r="r" b="b"/>
                <a:pathLst>
                  <a:path w="4">
                    <a:moveTo>
                      <a:pt x="4" y="0"/>
                    </a:moveTo>
                    <a:lnTo>
                      <a:pt x="0" y="0"/>
                    </a:lnTo>
                    <a:lnTo>
                      <a:pt x="4" y="0"/>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21" name="Freeform 1852">
                <a:extLst>
                  <a:ext uri="{FF2B5EF4-FFF2-40B4-BE49-F238E27FC236}">
                    <a16:creationId xmlns:a16="http://schemas.microsoft.com/office/drawing/2014/main" id="{74C52DC0-CE9C-4CAC-AD04-0F90F01D5FCC}"/>
                  </a:ext>
                </a:extLst>
              </p:cNvPr>
              <p:cNvSpPr>
                <a:spLocks/>
              </p:cNvSpPr>
              <p:nvPr/>
            </p:nvSpPr>
            <p:spPr bwMode="auto">
              <a:xfrm>
                <a:off x="10056813" y="4224338"/>
                <a:ext cx="93663" cy="227013"/>
              </a:xfrm>
              <a:custGeom>
                <a:avLst/>
                <a:gdLst>
                  <a:gd name="T0" fmla="*/ 16 w 16"/>
                  <a:gd name="T1" fmla="*/ 35 h 39"/>
                  <a:gd name="T2" fmla="*/ 12 w 16"/>
                  <a:gd name="T3" fmla="*/ 39 h 39"/>
                  <a:gd name="T4" fmla="*/ 4 w 16"/>
                  <a:gd name="T5" fmla="*/ 39 h 39"/>
                  <a:gd name="T6" fmla="*/ 0 w 16"/>
                  <a:gd name="T7" fmla="*/ 35 h 39"/>
                  <a:gd name="T8" fmla="*/ 0 w 16"/>
                  <a:gd name="T9" fmla="*/ 5 h 39"/>
                  <a:gd name="T10" fmla="*/ 4 w 16"/>
                  <a:gd name="T11" fmla="*/ 0 h 39"/>
                  <a:gd name="T12" fmla="*/ 12 w 16"/>
                  <a:gd name="T13" fmla="*/ 0 h 39"/>
                  <a:gd name="T14" fmla="*/ 16 w 16"/>
                  <a:gd name="T15" fmla="*/ 5 h 39"/>
                  <a:gd name="T16" fmla="*/ 16 w 16"/>
                  <a:gd name="T17" fmla="*/ 3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39">
                    <a:moveTo>
                      <a:pt x="16" y="35"/>
                    </a:moveTo>
                    <a:cubicBezTo>
                      <a:pt x="16" y="37"/>
                      <a:pt x="14" y="39"/>
                      <a:pt x="12" y="39"/>
                    </a:cubicBezTo>
                    <a:cubicBezTo>
                      <a:pt x="4" y="39"/>
                      <a:pt x="4" y="39"/>
                      <a:pt x="4" y="39"/>
                    </a:cubicBezTo>
                    <a:cubicBezTo>
                      <a:pt x="2" y="39"/>
                      <a:pt x="0" y="37"/>
                      <a:pt x="0" y="35"/>
                    </a:cubicBezTo>
                    <a:cubicBezTo>
                      <a:pt x="0" y="5"/>
                      <a:pt x="0" y="5"/>
                      <a:pt x="0" y="5"/>
                    </a:cubicBezTo>
                    <a:cubicBezTo>
                      <a:pt x="0" y="3"/>
                      <a:pt x="2" y="0"/>
                      <a:pt x="4" y="0"/>
                    </a:cubicBezTo>
                    <a:cubicBezTo>
                      <a:pt x="12" y="0"/>
                      <a:pt x="12" y="0"/>
                      <a:pt x="12" y="0"/>
                    </a:cubicBezTo>
                    <a:cubicBezTo>
                      <a:pt x="14" y="0"/>
                      <a:pt x="16" y="3"/>
                      <a:pt x="16" y="5"/>
                    </a:cubicBezTo>
                    <a:lnTo>
                      <a:pt x="16" y="3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22" name="Freeform 1853">
                <a:extLst>
                  <a:ext uri="{FF2B5EF4-FFF2-40B4-BE49-F238E27FC236}">
                    <a16:creationId xmlns:a16="http://schemas.microsoft.com/office/drawing/2014/main" id="{2E547C59-9E42-43FF-B3EF-A7523EBE7902}"/>
                  </a:ext>
                </a:extLst>
              </p:cNvPr>
              <p:cNvSpPr>
                <a:spLocks/>
              </p:cNvSpPr>
              <p:nvPr/>
            </p:nvSpPr>
            <p:spPr bwMode="auto">
              <a:xfrm>
                <a:off x="10039350" y="4224338"/>
                <a:ext cx="41275" cy="227013"/>
              </a:xfrm>
              <a:custGeom>
                <a:avLst/>
                <a:gdLst>
                  <a:gd name="T0" fmla="*/ 3 w 7"/>
                  <a:gd name="T1" fmla="*/ 35 h 39"/>
                  <a:gd name="T2" fmla="*/ 3 w 7"/>
                  <a:gd name="T3" fmla="*/ 5 h 39"/>
                  <a:gd name="T4" fmla="*/ 7 w 7"/>
                  <a:gd name="T5" fmla="*/ 0 h 39"/>
                  <a:gd name="T6" fmla="*/ 4 w 7"/>
                  <a:gd name="T7" fmla="*/ 0 h 39"/>
                  <a:gd name="T8" fmla="*/ 0 w 7"/>
                  <a:gd name="T9" fmla="*/ 5 h 39"/>
                  <a:gd name="T10" fmla="*/ 0 w 7"/>
                  <a:gd name="T11" fmla="*/ 35 h 39"/>
                  <a:gd name="T12" fmla="*/ 4 w 7"/>
                  <a:gd name="T13" fmla="*/ 39 h 39"/>
                  <a:gd name="T14" fmla="*/ 7 w 7"/>
                  <a:gd name="T15" fmla="*/ 39 h 39"/>
                  <a:gd name="T16" fmla="*/ 3 w 7"/>
                  <a:gd name="T17" fmla="*/ 3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39">
                    <a:moveTo>
                      <a:pt x="3" y="35"/>
                    </a:moveTo>
                    <a:cubicBezTo>
                      <a:pt x="3" y="5"/>
                      <a:pt x="3" y="5"/>
                      <a:pt x="3" y="5"/>
                    </a:cubicBezTo>
                    <a:cubicBezTo>
                      <a:pt x="3" y="3"/>
                      <a:pt x="5" y="0"/>
                      <a:pt x="7" y="0"/>
                    </a:cubicBezTo>
                    <a:cubicBezTo>
                      <a:pt x="4" y="0"/>
                      <a:pt x="4" y="0"/>
                      <a:pt x="4" y="0"/>
                    </a:cubicBezTo>
                    <a:cubicBezTo>
                      <a:pt x="2" y="0"/>
                      <a:pt x="0" y="3"/>
                      <a:pt x="0" y="5"/>
                    </a:cubicBezTo>
                    <a:cubicBezTo>
                      <a:pt x="0" y="35"/>
                      <a:pt x="0" y="35"/>
                      <a:pt x="0" y="35"/>
                    </a:cubicBezTo>
                    <a:cubicBezTo>
                      <a:pt x="0" y="37"/>
                      <a:pt x="2" y="39"/>
                      <a:pt x="4" y="39"/>
                    </a:cubicBezTo>
                    <a:cubicBezTo>
                      <a:pt x="7" y="39"/>
                      <a:pt x="7" y="39"/>
                      <a:pt x="7" y="39"/>
                    </a:cubicBezTo>
                    <a:cubicBezTo>
                      <a:pt x="5" y="39"/>
                      <a:pt x="3" y="37"/>
                      <a:pt x="3" y="35"/>
                    </a:cubicBezTo>
                    <a:close/>
                  </a:path>
                </a:pathLst>
              </a:custGeom>
              <a:solidFill>
                <a:schemeClr val="tx2">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23" name="Freeform 1854">
                <a:extLst>
                  <a:ext uri="{FF2B5EF4-FFF2-40B4-BE49-F238E27FC236}">
                    <a16:creationId xmlns:a16="http://schemas.microsoft.com/office/drawing/2014/main" id="{AA91E60E-FB12-493B-96A5-1B4DED71682B}"/>
                  </a:ext>
                </a:extLst>
              </p:cNvPr>
              <p:cNvSpPr>
                <a:spLocks/>
              </p:cNvSpPr>
              <p:nvPr/>
            </p:nvSpPr>
            <p:spPr bwMode="auto">
              <a:xfrm>
                <a:off x="10091738" y="4398963"/>
                <a:ext cx="87313" cy="185738"/>
              </a:xfrm>
              <a:custGeom>
                <a:avLst/>
                <a:gdLst>
                  <a:gd name="T0" fmla="*/ 0 w 15"/>
                  <a:gd name="T1" fmla="*/ 2 h 32"/>
                  <a:gd name="T2" fmla="*/ 0 w 15"/>
                  <a:gd name="T3" fmla="*/ 16 h 32"/>
                  <a:gd name="T4" fmla="*/ 14 w 15"/>
                  <a:gd name="T5" fmla="*/ 32 h 32"/>
                  <a:gd name="T6" fmla="*/ 15 w 15"/>
                  <a:gd name="T7" fmla="*/ 30 h 32"/>
                  <a:gd name="T8" fmla="*/ 14 w 15"/>
                  <a:gd name="T9" fmla="*/ 28 h 32"/>
                  <a:gd name="T10" fmla="*/ 3 w 15"/>
                  <a:gd name="T11" fmla="*/ 16 h 32"/>
                  <a:gd name="T12" fmla="*/ 3 w 15"/>
                  <a:gd name="T13" fmla="*/ 2 h 32"/>
                  <a:gd name="T14" fmla="*/ 2 w 15"/>
                  <a:gd name="T15" fmla="*/ 0 h 32"/>
                  <a:gd name="T16" fmla="*/ 0 w 15"/>
                  <a:gd name="T17" fmla="*/ 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32">
                    <a:moveTo>
                      <a:pt x="0" y="2"/>
                    </a:moveTo>
                    <a:cubicBezTo>
                      <a:pt x="0" y="16"/>
                      <a:pt x="0" y="16"/>
                      <a:pt x="0" y="16"/>
                    </a:cubicBezTo>
                    <a:cubicBezTo>
                      <a:pt x="0" y="23"/>
                      <a:pt x="2" y="32"/>
                      <a:pt x="14" y="32"/>
                    </a:cubicBezTo>
                    <a:cubicBezTo>
                      <a:pt x="15" y="32"/>
                      <a:pt x="15" y="31"/>
                      <a:pt x="15" y="30"/>
                    </a:cubicBezTo>
                    <a:cubicBezTo>
                      <a:pt x="15" y="29"/>
                      <a:pt x="15" y="28"/>
                      <a:pt x="14" y="28"/>
                    </a:cubicBezTo>
                    <a:cubicBezTo>
                      <a:pt x="5" y="28"/>
                      <a:pt x="3" y="22"/>
                      <a:pt x="3" y="16"/>
                    </a:cubicBezTo>
                    <a:cubicBezTo>
                      <a:pt x="3" y="2"/>
                      <a:pt x="3" y="2"/>
                      <a:pt x="3" y="2"/>
                    </a:cubicBezTo>
                    <a:cubicBezTo>
                      <a:pt x="3" y="1"/>
                      <a:pt x="3" y="0"/>
                      <a:pt x="2" y="0"/>
                    </a:cubicBezTo>
                    <a:cubicBezTo>
                      <a:pt x="1" y="0"/>
                      <a:pt x="0" y="1"/>
                      <a:pt x="0" y="2"/>
                    </a:cubicBez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24" name="Rectangle 1855">
                <a:extLst>
                  <a:ext uri="{FF2B5EF4-FFF2-40B4-BE49-F238E27FC236}">
                    <a16:creationId xmlns:a16="http://schemas.microsoft.com/office/drawing/2014/main" id="{F6F2820C-3EA7-478A-A6B1-029A1B009AD0}"/>
                  </a:ext>
                </a:extLst>
              </p:cNvPr>
              <p:cNvSpPr>
                <a:spLocks noChangeArrowheads="1"/>
              </p:cNvSpPr>
              <p:nvPr/>
            </p:nvSpPr>
            <p:spPr bwMode="auto">
              <a:xfrm>
                <a:off x="6381750" y="4235450"/>
                <a:ext cx="468313" cy="460375"/>
              </a:xfrm>
              <a:prstGeom prst="rect">
                <a:avLst/>
              </a:prstGeom>
              <a:solidFill>
                <a:srgbClr val="FED4A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25" name="Rectangle 1856">
                <a:extLst>
                  <a:ext uri="{FF2B5EF4-FFF2-40B4-BE49-F238E27FC236}">
                    <a16:creationId xmlns:a16="http://schemas.microsoft.com/office/drawing/2014/main" id="{7EEF8FCF-B8FC-4ECB-848F-0FD2FEAD5CDC}"/>
                  </a:ext>
                </a:extLst>
              </p:cNvPr>
              <p:cNvSpPr>
                <a:spLocks noChangeArrowheads="1"/>
              </p:cNvSpPr>
              <p:nvPr/>
            </p:nvSpPr>
            <p:spPr bwMode="auto">
              <a:xfrm>
                <a:off x="6850063" y="4235450"/>
                <a:ext cx="314325" cy="460375"/>
              </a:xfrm>
              <a:prstGeom prst="rect">
                <a:avLst/>
              </a:prstGeom>
              <a:solidFill>
                <a:srgbClr val="E0A3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26" name="Rectangle 1857">
                <a:extLst>
                  <a:ext uri="{FF2B5EF4-FFF2-40B4-BE49-F238E27FC236}">
                    <a16:creationId xmlns:a16="http://schemas.microsoft.com/office/drawing/2014/main" id="{DEA849BC-5079-4E5D-88A6-1CAFE5405523}"/>
                  </a:ext>
                </a:extLst>
              </p:cNvPr>
              <p:cNvSpPr>
                <a:spLocks noChangeArrowheads="1"/>
              </p:cNvSpPr>
              <p:nvPr/>
            </p:nvSpPr>
            <p:spPr bwMode="auto">
              <a:xfrm>
                <a:off x="6884988" y="4560888"/>
                <a:ext cx="52388" cy="87313"/>
              </a:xfrm>
              <a:prstGeom prst="rect">
                <a:avLst/>
              </a:prstGeom>
              <a:solidFill>
                <a:srgbClr val="C497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27" name="Rectangle 1858">
                <a:extLst>
                  <a:ext uri="{FF2B5EF4-FFF2-40B4-BE49-F238E27FC236}">
                    <a16:creationId xmlns:a16="http://schemas.microsoft.com/office/drawing/2014/main" id="{2E3257F1-0D5F-4291-9E0D-1E20BB92997D}"/>
                  </a:ext>
                </a:extLst>
              </p:cNvPr>
              <p:cNvSpPr>
                <a:spLocks noChangeArrowheads="1"/>
              </p:cNvSpPr>
              <p:nvPr/>
            </p:nvSpPr>
            <p:spPr bwMode="auto">
              <a:xfrm>
                <a:off x="6540500" y="4235450"/>
                <a:ext cx="146050" cy="168275"/>
              </a:xfrm>
              <a:prstGeom prst="rect">
                <a:avLst/>
              </a:prstGeom>
              <a:solidFill>
                <a:srgbClr val="C497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28" name="Rectangle 1859">
                <a:extLst>
                  <a:ext uri="{FF2B5EF4-FFF2-40B4-BE49-F238E27FC236}">
                    <a16:creationId xmlns:a16="http://schemas.microsoft.com/office/drawing/2014/main" id="{E6BE3685-452C-4DD0-909F-EE4633E41A79}"/>
                  </a:ext>
                </a:extLst>
              </p:cNvPr>
              <p:cNvSpPr>
                <a:spLocks noChangeArrowheads="1"/>
              </p:cNvSpPr>
              <p:nvPr/>
            </p:nvSpPr>
            <p:spPr bwMode="auto">
              <a:xfrm>
                <a:off x="6416675" y="3781425"/>
                <a:ext cx="468313" cy="454025"/>
              </a:xfrm>
              <a:prstGeom prst="rect">
                <a:avLst/>
              </a:prstGeom>
              <a:solidFill>
                <a:srgbClr val="FFDFB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29" name="Rectangle 1860">
                <a:extLst>
                  <a:ext uri="{FF2B5EF4-FFF2-40B4-BE49-F238E27FC236}">
                    <a16:creationId xmlns:a16="http://schemas.microsoft.com/office/drawing/2014/main" id="{4826BD19-DE50-4C1E-9FBD-D45C41167C1C}"/>
                  </a:ext>
                </a:extLst>
              </p:cNvPr>
              <p:cNvSpPr>
                <a:spLocks noChangeArrowheads="1"/>
              </p:cNvSpPr>
              <p:nvPr/>
            </p:nvSpPr>
            <p:spPr bwMode="auto">
              <a:xfrm>
                <a:off x="6884988" y="3781425"/>
                <a:ext cx="315913" cy="454025"/>
              </a:xfrm>
              <a:prstGeom prst="rect">
                <a:avLst/>
              </a:prstGeom>
              <a:solidFill>
                <a:srgbClr val="ECC3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30" name="Rectangle 1861">
                <a:extLst>
                  <a:ext uri="{FF2B5EF4-FFF2-40B4-BE49-F238E27FC236}">
                    <a16:creationId xmlns:a16="http://schemas.microsoft.com/office/drawing/2014/main" id="{DE64398B-8A8D-46C2-9DFB-9FC4261E257A}"/>
                  </a:ext>
                </a:extLst>
              </p:cNvPr>
              <p:cNvSpPr>
                <a:spLocks noChangeArrowheads="1"/>
              </p:cNvSpPr>
              <p:nvPr/>
            </p:nvSpPr>
            <p:spPr bwMode="auto">
              <a:xfrm>
                <a:off x="6919913" y="4102100"/>
                <a:ext cx="52388" cy="92075"/>
              </a:xfrm>
              <a:prstGeom prst="rect">
                <a:avLst/>
              </a:prstGeom>
              <a:solidFill>
                <a:srgbClr val="C497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31" name="Rectangle 1862">
                <a:extLst>
                  <a:ext uri="{FF2B5EF4-FFF2-40B4-BE49-F238E27FC236}">
                    <a16:creationId xmlns:a16="http://schemas.microsoft.com/office/drawing/2014/main" id="{C7E51FD2-4ACA-4DD7-9618-1C0E71D634A6}"/>
                  </a:ext>
                </a:extLst>
              </p:cNvPr>
              <p:cNvSpPr>
                <a:spLocks noChangeArrowheads="1"/>
              </p:cNvSpPr>
              <p:nvPr/>
            </p:nvSpPr>
            <p:spPr bwMode="auto">
              <a:xfrm>
                <a:off x="6575425" y="3781425"/>
                <a:ext cx="146050" cy="168275"/>
              </a:xfrm>
              <a:prstGeom prst="rect">
                <a:avLst/>
              </a:prstGeom>
              <a:solidFill>
                <a:srgbClr val="C497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32" name="Rectangle 1863">
                <a:extLst>
                  <a:ext uri="{FF2B5EF4-FFF2-40B4-BE49-F238E27FC236}">
                    <a16:creationId xmlns:a16="http://schemas.microsoft.com/office/drawing/2014/main" id="{55F9ADAA-2EB4-44B5-9B77-418CBD62FC66}"/>
                  </a:ext>
                </a:extLst>
              </p:cNvPr>
              <p:cNvSpPr>
                <a:spLocks noChangeArrowheads="1"/>
              </p:cNvSpPr>
              <p:nvPr/>
            </p:nvSpPr>
            <p:spPr bwMode="auto">
              <a:xfrm>
                <a:off x="6919913" y="4235450"/>
                <a:ext cx="473075" cy="460375"/>
              </a:xfrm>
              <a:prstGeom prst="rect">
                <a:avLst/>
              </a:prstGeom>
              <a:solidFill>
                <a:srgbClr val="FFDFB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33" name="Rectangle 1864">
                <a:extLst>
                  <a:ext uri="{FF2B5EF4-FFF2-40B4-BE49-F238E27FC236}">
                    <a16:creationId xmlns:a16="http://schemas.microsoft.com/office/drawing/2014/main" id="{D17BA974-DCAF-4038-92DA-C05CE8A045E6}"/>
                  </a:ext>
                </a:extLst>
              </p:cNvPr>
              <p:cNvSpPr>
                <a:spLocks noChangeArrowheads="1"/>
              </p:cNvSpPr>
              <p:nvPr/>
            </p:nvSpPr>
            <p:spPr bwMode="auto">
              <a:xfrm>
                <a:off x="7392988" y="4235450"/>
                <a:ext cx="309563" cy="460375"/>
              </a:xfrm>
              <a:prstGeom prst="rect">
                <a:avLst/>
              </a:prstGeom>
              <a:solidFill>
                <a:srgbClr val="ECC3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34" name="Rectangle 1865">
                <a:extLst>
                  <a:ext uri="{FF2B5EF4-FFF2-40B4-BE49-F238E27FC236}">
                    <a16:creationId xmlns:a16="http://schemas.microsoft.com/office/drawing/2014/main" id="{377FA4FA-F1F1-4B96-A2FD-944F33DA7D7D}"/>
                  </a:ext>
                </a:extLst>
              </p:cNvPr>
              <p:cNvSpPr>
                <a:spLocks noChangeArrowheads="1"/>
              </p:cNvSpPr>
              <p:nvPr/>
            </p:nvSpPr>
            <p:spPr bwMode="auto">
              <a:xfrm>
                <a:off x="7421563" y="4560888"/>
                <a:ext cx="52388" cy="87313"/>
              </a:xfrm>
              <a:prstGeom prst="rect">
                <a:avLst/>
              </a:prstGeom>
              <a:solidFill>
                <a:srgbClr val="C497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35" name="Rectangle 1866">
                <a:extLst>
                  <a:ext uri="{FF2B5EF4-FFF2-40B4-BE49-F238E27FC236}">
                    <a16:creationId xmlns:a16="http://schemas.microsoft.com/office/drawing/2014/main" id="{13DF1907-ED74-49D5-BB36-AFC858DB4C7F}"/>
                  </a:ext>
                </a:extLst>
              </p:cNvPr>
              <p:cNvSpPr>
                <a:spLocks noChangeArrowheads="1"/>
              </p:cNvSpPr>
              <p:nvPr/>
            </p:nvSpPr>
            <p:spPr bwMode="auto">
              <a:xfrm>
                <a:off x="7083425" y="4235450"/>
                <a:ext cx="146050" cy="168275"/>
              </a:xfrm>
              <a:prstGeom prst="rect">
                <a:avLst/>
              </a:prstGeom>
              <a:solidFill>
                <a:srgbClr val="C497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36" name="Rectangle 1867">
                <a:extLst>
                  <a:ext uri="{FF2B5EF4-FFF2-40B4-BE49-F238E27FC236}">
                    <a16:creationId xmlns:a16="http://schemas.microsoft.com/office/drawing/2014/main" id="{CA0CB66F-BE84-4552-9CD1-52463BDEB89B}"/>
                  </a:ext>
                </a:extLst>
              </p:cNvPr>
              <p:cNvSpPr>
                <a:spLocks noChangeArrowheads="1"/>
              </p:cNvSpPr>
              <p:nvPr/>
            </p:nvSpPr>
            <p:spPr bwMode="auto">
              <a:xfrm>
                <a:off x="6381750" y="4689475"/>
                <a:ext cx="468313" cy="460375"/>
              </a:xfrm>
              <a:prstGeom prst="rect">
                <a:avLst/>
              </a:prstGeom>
              <a:solidFill>
                <a:srgbClr val="FFDFB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37" name="Rectangle 1868">
                <a:extLst>
                  <a:ext uri="{FF2B5EF4-FFF2-40B4-BE49-F238E27FC236}">
                    <a16:creationId xmlns:a16="http://schemas.microsoft.com/office/drawing/2014/main" id="{8376450A-D5FA-4DCF-9FD2-36582687B2AF}"/>
                  </a:ext>
                </a:extLst>
              </p:cNvPr>
              <p:cNvSpPr>
                <a:spLocks noChangeArrowheads="1"/>
              </p:cNvSpPr>
              <p:nvPr/>
            </p:nvSpPr>
            <p:spPr bwMode="auto">
              <a:xfrm>
                <a:off x="6850063" y="4689475"/>
                <a:ext cx="314325" cy="460375"/>
              </a:xfrm>
              <a:prstGeom prst="rect">
                <a:avLst/>
              </a:prstGeom>
              <a:solidFill>
                <a:srgbClr val="ECC3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38" name="Rectangle 1869">
                <a:extLst>
                  <a:ext uri="{FF2B5EF4-FFF2-40B4-BE49-F238E27FC236}">
                    <a16:creationId xmlns:a16="http://schemas.microsoft.com/office/drawing/2014/main" id="{C4102323-8B13-49D6-9999-CD272C893731}"/>
                  </a:ext>
                </a:extLst>
              </p:cNvPr>
              <p:cNvSpPr>
                <a:spLocks noChangeArrowheads="1"/>
              </p:cNvSpPr>
              <p:nvPr/>
            </p:nvSpPr>
            <p:spPr bwMode="auto">
              <a:xfrm>
                <a:off x="6884988" y="5014913"/>
                <a:ext cx="52388" cy="88900"/>
              </a:xfrm>
              <a:prstGeom prst="rect">
                <a:avLst/>
              </a:prstGeom>
              <a:solidFill>
                <a:srgbClr val="C497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39" name="Rectangle 1870">
                <a:extLst>
                  <a:ext uri="{FF2B5EF4-FFF2-40B4-BE49-F238E27FC236}">
                    <a16:creationId xmlns:a16="http://schemas.microsoft.com/office/drawing/2014/main" id="{6F4315B6-7AA7-4B5D-8883-F527B1C5E146}"/>
                  </a:ext>
                </a:extLst>
              </p:cNvPr>
              <p:cNvSpPr>
                <a:spLocks noChangeArrowheads="1"/>
              </p:cNvSpPr>
              <p:nvPr/>
            </p:nvSpPr>
            <p:spPr bwMode="auto">
              <a:xfrm>
                <a:off x="6540500" y="4689475"/>
                <a:ext cx="146050" cy="168275"/>
              </a:xfrm>
              <a:prstGeom prst="rect">
                <a:avLst/>
              </a:prstGeom>
              <a:solidFill>
                <a:srgbClr val="C497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40" name="Rectangle 1871">
                <a:extLst>
                  <a:ext uri="{FF2B5EF4-FFF2-40B4-BE49-F238E27FC236}">
                    <a16:creationId xmlns:a16="http://schemas.microsoft.com/office/drawing/2014/main" id="{64D0F105-F967-4579-827C-F3DB6361D0A0}"/>
                  </a:ext>
                </a:extLst>
              </p:cNvPr>
              <p:cNvSpPr>
                <a:spLocks noChangeArrowheads="1"/>
              </p:cNvSpPr>
              <p:nvPr/>
            </p:nvSpPr>
            <p:spPr bwMode="auto">
              <a:xfrm>
                <a:off x="6919913" y="4689475"/>
                <a:ext cx="473075" cy="460375"/>
              </a:xfrm>
              <a:prstGeom prst="rect">
                <a:avLst/>
              </a:prstGeom>
              <a:solidFill>
                <a:srgbClr val="FED4A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41" name="Rectangle 1872">
                <a:extLst>
                  <a:ext uri="{FF2B5EF4-FFF2-40B4-BE49-F238E27FC236}">
                    <a16:creationId xmlns:a16="http://schemas.microsoft.com/office/drawing/2014/main" id="{0747630B-B08C-421D-8032-3811B8FEF931}"/>
                  </a:ext>
                </a:extLst>
              </p:cNvPr>
              <p:cNvSpPr>
                <a:spLocks noChangeArrowheads="1"/>
              </p:cNvSpPr>
              <p:nvPr/>
            </p:nvSpPr>
            <p:spPr bwMode="auto">
              <a:xfrm>
                <a:off x="6919913" y="4689475"/>
                <a:ext cx="4730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42" name="Rectangle 1873">
                <a:extLst>
                  <a:ext uri="{FF2B5EF4-FFF2-40B4-BE49-F238E27FC236}">
                    <a16:creationId xmlns:a16="http://schemas.microsoft.com/office/drawing/2014/main" id="{309F81D8-733E-42D2-985D-2DA7D27E7178}"/>
                  </a:ext>
                </a:extLst>
              </p:cNvPr>
              <p:cNvSpPr>
                <a:spLocks noChangeArrowheads="1"/>
              </p:cNvSpPr>
              <p:nvPr/>
            </p:nvSpPr>
            <p:spPr bwMode="auto">
              <a:xfrm>
                <a:off x="7392988" y="4689475"/>
                <a:ext cx="309563" cy="460375"/>
              </a:xfrm>
              <a:prstGeom prst="rect">
                <a:avLst/>
              </a:prstGeom>
              <a:solidFill>
                <a:srgbClr val="E0A37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43" name="Rectangle 1874">
                <a:extLst>
                  <a:ext uri="{FF2B5EF4-FFF2-40B4-BE49-F238E27FC236}">
                    <a16:creationId xmlns:a16="http://schemas.microsoft.com/office/drawing/2014/main" id="{612B5D70-8AF7-43F8-AFE0-C1D4EEDC43D6}"/>
                  </a:ext>
                </a:extLst>
              </p:cNvPr>
              <p:cNvSpPr>
                <a:spLocks noChangeArrowheads="1"/>
              </p:cNvSpPr>
              <p:nvPr/>
            </p:nvSpPr>
            <p:spPr bwMode="auto">
              <a:xfrm>
                <a:off x="7392988" y="4689475"/>
                <a:ext cx="3095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44" name="Rectangle 1875">
                <a:extLst>
                  <a:ext uri="{FF2B5EF4-FFF2-40B4-BE49-F238E27FC236}">
                    <a16:creationId xmlns:a16="http://schemas.microsoft.com/office/drawing/2014/main" id="{9BF24286-51AB-40CC-8546-88E0FAD7B11B}"/>
                  </a:ext>
                </a:extLst>
              </p:cNvPr>
              <p:cNvSpPr>
                <a:spLocks noChangeArrowheads="1"/>
              </p:cNvSpPr>
              <p:nvPr/>
            </p:nvSpPr>
            <p:spPr bwMode="auto">
              <a:xfrm>
                <a:off x="7421563" y="5014913"/>
                <a:ext cx="52388" cy="88900"/>
              </a:xfrm>
              <a:prstGeom prst="rect">
                <a:avLst/>
              </a:prstGeom>
              <a:solidFill>
                <a:srgbClr val="C497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45" name="Rectangle 1876">
                <a:extLst>
                  <a:ext uri="{FF2B5EF4-FFF2-40B4-BE49-F238E27FC236}">
                    <a16:creationId xmlns:a16="http://schemas.microsoft.com/office/drawing/2014/main" id="{887609F1-22AF-4315-97B1-94595BE4E625}"/>
                  </a:ext>
                </a:extLst>
              </p:cNvPr>
              <p:cNvSpPr>
                <a:spLocks noChangeArrowheads="1"/>
              </p:cNvSpPr>
              <p:nvPr/>
            </p:nvSpPr>
            <p:spPr bwMode="auto">
              <a:xfrm>
                <a:off x="7083425" y="4689475"/>
                <a:ext cx="146050" cy="168275"/>
              </a:xfrm>
              <a:prstGeom prst="rect">
                <a:avLst/>
              </a:prstGeom>
              <a:solidFill>
                <a:srgbClr val="C497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46" name="Rectangle 1877">
                <a:extLst>
                  <a:ext uri="{FF2B5EF4-FFF2-40B4-BE49-F238E27FC236}">
                    <a16:creationId xmlns:a16="http://schemas.microsoft.com/office/drawing/2014/main" id="{8D33D91A-4834-4784-AB17-C2B126F7921F}"/>
                  </a:ext>
                </a:extLst>
              </p:cNvPr>
              <p:cNvSpPr>
                <a:spLocks noChangeArrowheads="1"/>
              </p:cNvSpPr>
              <p:nvPr/>
            </p:nvSpPr>
            <p:spPr bwMode="auto">
              <a:xfrm>
                <a:off x="6364288" y="5149850"/>
                <a:ext cx="1355725" cy="104775"/>
              </a:xfrm>
              <a:prstGeom prst="rect">
                <a:avLst/>
              </a:prstGeom>
              <a:solidFill>
                <a:srgbClr val="D4975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47" name="Rectangle 1878">
                <a:extLst>
                  <a:ext uri="{FF2B5EF4-FFF2-40B4-BE49-F238E27FC236}">
                    <a16:creationId xmlns:a16="http://schemas.microsoft.com/office/drawing/2014/main" id="{4828CCC6-5E8E-47BD-8C3D-F641F47C8B78}"/>
                  </a:ext>
                </a:extLst>
              </p:cNvPr>
              <p:cNvSpPr>
                <a:spLocks noChangeArrowheads="1"/>
              </p:cNvSpPr>
              <p:nvPr/>
            </p:nvSpPr>
            <p:spPr bwMode="auto">
              <a:xfrm>
                <a:off x="6364288" y="5149850"/>
                <a:ext cx="1355725" cy="10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48" name="Freeform 1879">
                <a:extLst>
                  <a:ext uri="{FF2B5EF4-FFF2-40B4-BE49-F238E27FC236}">
                    <a16:creationId xmlns:a16="http://schemas.microsoft.com/office/drawing/2014/main" id="{5487272D-B1FB-46FC-92E7-803562458601}"/>
                  </a:ext>
                </a:extLst>
              </p:cNvPr>
              <p:cNvSpPr>
                <a:spLocks/>
              </p:cNvSpPr>
              <p:nvPr/>
            </p:nvSpPr>
            <p:spPr bwMode="auto">
              <a:xfrm>
                <a:off x="7386638" y="5149850"/>
                <a:ext cx="333375" cy="104775"/>
              </a:xfrm>
              <a:custGeom>
                <a:avLst/>
                <a:gdLst>
                  <a:gd name="T0" fmla="*/ 210 w 210"/>
                  <a:gd name="T1" fmla="*/ 0 h 66"/>
                  <a:gd name="T2" fmla="*/ 199 w 210"/>
                  <a:gd name="T3" fmla="*/ 0 h 66"/>
                  <a:gd name="T4" fmla="*/ 4 w 210"/>
                  <a:gd name="T5" fmla="*/ 0 h 66"/>
                  <a:gd name="T6" fmla="*/ 0 w 210"/>
                  <a:gd name="T7" fmla="*/ 0 h 66"/>
                  <a:gd name="T8" fmla="*/ 0 w 210"/>
                  <a:gd name="T9" fmla="*/ 66 h 66"/>
                  <a:gd name="T10" fmla="*/ 210 w 210"/>
                  <a:gd name="T11" fmla="*/ 66 h 66"/>
                  <a:gd name="T12" fmla="*/ 210 w 210"/>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210" h="66">
                    <a:moveTo>
                      <a:pt x="210" y="0"/>
                    </a:moveTo>
                    <a:lnTo>
                      <a:pt x="199" y="0"/>
                    </a:lnTo>
                    <a:lnTo>
                      <a:pt x="4" y="0"/>
                    </a:lnTo>
                    <a:lnTo>
                      <a:pt x="0" y="0"/>
                    </a:lnTo>
                    <a:lnTo>
                      <a:pt x="0" y="66"/>
                    </a:lnTo>
                    <a:lnTo>
                      <a:pt x="210" y="66"/>
                    </a:lnTo>
                    <a:lnTo>
                      <a:pt x="210" y="0"/>
                    </a:lnTo>
                    <a:close/>
                  </a:path>
                </a:pathLst>
              </a:custGeom>
              <a:solidFill>
                <a:srgbClr val="C886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49" name="Freeform 1880">
                <a:extLst>
                  <a:ext uri="{FF2B5EF4-FFF2-40B4-BE49-F238E27FC236}">
                    <a16:creationId xmlns:a16="http://schemas.microsoft.com/office/drawing/2014/main" id="{1A820ACD-3126-4084-B683-4F74B0FE6BDC}"/>
                  </a:ext>
                </a:extLst>
              </p:cNvPr>
              <p:cNvSpPr>
                <a:spLocks/>
              </p:cNvSpPr>
              <p:nvPr/>
            </p:nvSpPr>
            <p:spPr bwMode="auto">
              <a:xfrm>
                <a:off x="7386638" y="5149850"/>
                <a:ext cx="333375" cy="104775"/>
              </a:xfrm>
              <a:custGeom>
                <a:avLst/>
                <a:gdLst>
                  <a:gd name="T0" fmla="*/ 210 w 210"/>
                  <a:gd name="T1" fmla="*/ 0 h 66"/>
                  <a:gd name="T2" fmla="*/ 199 w 210"/>
                  <a:gd name="T3" fmla="*/ 0 h 66"/>
                  <a:gd name="T4" fmla="*/ 4 w 210"/>
                  <a:gd name="T5" fmla="*/ 0 h 66"/>
                  <a:gd name="T6" fmla="*/ 0 w 210"/>
                  <a:gd name="T7" fmla="*/ 0 h 66"/>
                  <a:gd name="T8" fmla="*/ 0 w 210"/>
                  <a:gd name="T9" fmla="*/ 66 h 66"/>
                  <a:gd name="T10" fmla="*/ 210 w 210"/>
                  <a:gd name="T11" fmla="*/ 66 h 66"/>
                  <a:gd name="T12" fmla="*/ 210 w 210"/>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210" h="66">
                    <a:moveTo>
                      <a:pt x="210" y="0"/>
                    </a:moveTo>
                    <a:lnTo>
                      <a:pt x="199" y="0"/>
                    </a:lnTo>
                    <a:lnTo>
                      <a:pt x="4" y="0"/>
                    </a:lnTo>
                    <a:lnTo>
                      <a:pt x="0" y="0"/>
                    </a:lnTo>
                    <a:lnTo>
                      <a:pt x="0" y="66"/>
                    </a:lnTo>
                    <a:lnTo>
                      <a:pt x="210" y="66"/>
                    </a:lnTo>
                    <a:lnTo>
                      <a:pt x="2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50" name="Freeform 1881">
                <a:extLst>
                  <a:ext uri="{FF2B5EF4-FFF2-40B4-BE49-F238E27FC236}">
                    <a16:creationId xmlns:a16="http://schemas.microsoft.com/office/drawing/2014/main" id="{B40A0E82-250E-4917-AE1E-61B1FA7B0A0D}"/>
                  </a:ext>
                </a:extLst>
              </p:cNvPr>
              <p:cNvSpPr>
                <a:spLocks/>
              </p:cNvSpPr>
              <p:nvPr/>
            </p:nvSpPr>
            <p:spPr bwMode="auto">
              <a:xfrm>
                <a:off x="6540500" y="5160963"/>
                <a:ext cx="239713" cy="76200"/>
              </a:xfrm>
              <a:custGeom>
                <a:avLst/>
                <a:gdLst>
                  <a:gd name="T0" fmla="*/ 41 w 41"/>
                  <a:gd name="T1" fmla="*/ 10 h 13"/>
                  <a:gd name="T2" fmla="*/ 37 w 41"/>
                  <a:gd name="T3" fmla="*/ 13 h 13"/>
                  <a:gd name="T4" fmla="*/ 3 w 41"/>
                  <a:gd name="T5" fmla="*/ 13 h 13"/>
                  <a:gd name="T6" fmla="*/ 0 w 41"/>
                  <a:gd name="T7" fmla="*/ 10 h 13"/>
                  <a:gd name="T8" fmla="*/ 0 w 41"/>
                  <a:gd name="T9" fmla="*/ 4 h 13"/>
                  <a:gd name="T10" fmla="*/ 3 w 41"/>
                  <a:gd name="T11" fmla="*/ 0 h 13"/>
                  <a:gd name="T12" fmla="*/ 37 w 41"/>
                  <a:gd name="T13" fmla="*/ 0 h 13"/>
                  <a:gd name="T14" fmla="*/ 41 w 41"/>
                  <a:gd name="T15" fmla="*/ 4 h 13"/>
                  <a:gd name="T16" fmla="*/ 41 w 41"/>
                  <a:gd name="T17"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13">
                    <a:moveTo>
                      <a:pt x="41" y="10"/>
                    </a:moveTo>
                    <a:cubicBezTo>
                      <a:pt x="41" y="12"/>
                      <a:pt x="39" y="13"/>
                      <a:pt x="37" y="13"/>
                    </a:cubicBezTo>
                    <a:cubicBezTo>
                      <a:pt x="3" y="13"/>
                      <a:pt x="3" y="13"/>
                      <a:pt x="3" y="13"/>
                    </a:cubicBezTo>
                    <a:cubicBezTo>
                      <a:pt x="1" y="13"/>
                      <a:pt x="0" y="12"/>
                      <a:pt x="0" y="10"/>
                    </a:cubicBezTo>
                    <a:cubicBezTo>
                      <a:pt x="0" y="4"/>
                      <a:pt x="0" y="4"/>
                      <a:pt x="0" y="4"/>
                    </a:cubicBezTo>
                    <a:cubicBezTo>
                      <a:pt x="0" y="2"/>
                      <a:pt x="1" y="0"/>
                      <a:pt x="3" y="0"/>
                    </a:cubicBezTo>
                    <a:cubicBezTo>
                      <a:pt x="37" y="0"/>
                      <a:pt x="37" y="0"/>
                      <a:pt x="37" y="0"/>
                    </a:cubicBezTo>
                    <a:cubicBezTo>
                      <a:pt x="39" y="0"/>
                      <a:pt x="41" y="2"/>
                      <a:pt x="41" y="4"/>
                    </a:cubicBezTo>
                    <a:lnTo>
                      <a:pt x="41" y="10"/>
                    </a:lnTo>
                    <a:close/>
                  </a:path>
                </a:pathLst>
              </a:custGeom>
              <a:solidFill>
                <a:srgbClr val="261C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51" name="Freeform 1882">
                <a:extLst>
                  <a:ext uri="{FF2B5EF4-FFF2-40B4-BE49-F238E27FC236}">
                    <a16:creationId xmlns:a16="http://schemas.microsoft.com/office/drawing/2014/main" id="{C6390850-02D4-4DBC-9606-CB7C8F84368C}"/>
                  </a:ext>
                </a:extLst>
              </p:cNvPr>
              <p:cNvSpPr>
                <a:spLocks/>
              </p:cNvSpPr>
              <p:nvPr/>
            </p:nvSpPr>
            <p:spPr bwMode="auto">
              <a:xfrm>
                <a:off x="6926263" y="5160963"/>
                <a:ext cx="238125" cy="76200"/>
              </a:xfrm>
              <a:custGeom>
                <a:avLst/>
                <a:gdLst>
                  <a:gd name="T0" fmla="*/ 41 w 41"/>
                  <a:gd name="T1" fmla="*/ 10 h 13"/>
                  <a:gd name="T2" fmla="*/ 37 w 41"/>
                  <a:gd name="T3" fmla="*/ 13 h 13"/>
                  <a:gd name="T4" fmla="*/ 4 w 41"/>
                  <a:gd name="T5" fmla="*/ 13 h 13"/>
                  <a:gd name="T6" fmla="*/ 0 w 41"/>
                  <a:gd name="T7" fmla="*/ 10 h 13"/>
                  <a:gd name="T8" fmla="*/ 0 w 41"/>
                  <a:gd name="T9" fmla="*/ 4 h 13"/>
                  <a:gd name="T10" fmla="*/ 4 w 41"/>
                  <a:gd name="T11" fmla="*/ 0 h 13"/>
                  <a:gd name="T12" fmla="*/ 37 w 41"/>
                  <a:gd name="T13" fmla="*/ 0 h 13"/>
                  <a:gd name="T14" fmla="*/ 41 w 41"/>
                  <a:gd name="T15" fmla="*/ 4 h 13"/>
                  <a:gd name="T16" fmla="*/ 41 w 41"/>
                  <a:gd name="T17"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13">
                    <a:moveTo>
                      <a:pt x="41" y="10"/>
                    </a:moveTo>
                    <a:cubicBezTo>
                      <a:pt x="41" y="12"/>
                      <a:pt x="40" y="13"/>
                      <a:pt x="37" y="13"/>
                    </a:cubicBezTo>
                    <a:cubicBezTo>
                      <a:pt x="4" y="13"/>
                      <a:pt x="4" y="13"/>
                      <a:pt x="4" y="13"/>
                    </a:cubicBezTo>
                    <a:cubicBezTo>
                      <a:pt x="2" y="13"/>
                      <a:pt x="0" y="12"/>
                      <a:pt x="0" y="10"/>
                    </a:cubicBezTo>
                    <a:cubicBezTo>
                      <a:pt x="0" y="4"/>
                      <a:pt x="0" y="4"/>
                      <a:pt x="0" y="4"/>
                    </a:cubicBezTo>
                    <a:cubicBezTo>
                      <a:pt x="0" y="2"/>
                      <a:pt x="2" y="0"/>
                      <a:pt x="4" y="0"/>
                    </a:cubicBezTo>
                    <a:cubicBezTo>
                      <a:pt x="37" y="0"/>
                      <a:pt x="37" y="0"/>
                      <a:pt x="37" y="0"/>
                    </a:cubicBezTo>
                    <a:cubicBezTo>
                      <a:pt x="40" y="0"/>
                      <a:pt x="41" y="2"/>
                      <a:pt x="41" y="4"/>
                    </a:cubicBezTo>
                    <a:lnTo>
                      <a:pt x="41" y="10"/>
                    </a:lnTo>
                    <a:close/>
                  </a:path>
                </a:pathLst>
              </a:custGeom>
              <a:solidFill>
                <a:srgbClr val="261C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52" name="Freeform 1883">
                <a:extLst>
                  <a:ext uri="{FF2B5EF4-FFF2-40B4-BE49-F238E27FC236}">
                    <a16:creationId xmlns:a16="http://schemas.microsoft.com/office/drawing/2014/main" id="{0EC8BF02-4736-4B22-AC46-6AF69D399072}"/>
                  </a:ext>
                </a:extLst>
              </p:cNvPr>
              <p:cNvSpPr>
                <a:spLocks/>
              </p:cNvSpPr>
              <p:nvPr/>
            </p:nvSpPr>
            <p:spPr bwMode="auto">
              <a:xfrm>
                <a:off x="6919913" y="2447925"/>
                <a:ext cx="3575050" cy="890588"/>
              </a:xfrm>
              <a:custGeom>
                <a:avLst/>
                <a:gdLst>
                  <a:gd name="T0" fmla="*/ 174 w 612"/>
                  <a:gd name="T1" fmla="*/ 0 h 153"/>
                  <a:gd name="T2" fmla="*/ 148 w 612"/>
                  <a:gd name="T3" fmla="*/ 27 h 153"/>
                  <a:gd name="T4" fmla="*/ 148 w 612"/>
                  <a:gd name="T5" fmla="*/ 120 h 153"/>
                  <a:gd name="T6" fmla="*/ 126 w 612"/>
                  <a:gd name="T7" fmla="*/ 141 h 153"/>
                  <a:gd name="T8" fmla="*/ 2 w 612"/>
                  <a:gd name="T9" fmla="*/ 141 h 153"/>
                  <a:gd name="T10" fmla="*/ 0 w 612"/>
                  <a:gd name="T11" fmla="*/ 144 h 153"/>
                  <a:gd name="T12" fmla="*/ 2 w 612"/>
                  <a:gd name="T13" fmla="*/ 147 h 153"/>
                  <a:gd name="T14" fmla="*/ 126 w 612"/>
                  <a:gd name="T15" fmla="*/ 147 h 153"/>
                  <a:gd name="T16" fmla="*/ 153 w 612"/>
                  <a:gd name="T17" fmla="*/ 120 h 153"/>
                  <a:gd name="T18" fmla="*/ 153 w 612"/>
                  <a:gd name="T19" fmla="*/ 27 h 153"/>
                  <a:gd name="T20" fmla="*/ 174 w 612"/>
                  <a:gd name="T21" fmla="*/ 6 h 153"/>
                  <a:gd name="T22" fmla="*/ 370 w 612"/>
                  <a:gd name="T23" fmla="*/ 6 h 153"/>
                  <a:gd name="T24" fmla="*/ 391 w 612"/>
                  <a:gd name="T25" fmla="*/ 27 h 153"/>
                  <a:gd name="T26" fmla="*/ 391 w 612"/>
                  <a:gd name="T27" fmla="*/ 126 h 153"/>
                  <a:gd name="T28" fmla="*/ 418 w 612"/>
                  <a:gd name="T29" fmla="*/ 153 h 153"/>
                  <a:gd name="T30" fmla="*/ 609 w 612"/>
                  <a:gd name="T31" fmla="*/ 153 h 153"/>
                  <a:gd name="T32" fmla="*/ 612 w 612"/>
                  <a:gd name="T33" fmla="*/ 150 h 153"/>
                  <a:gd name="T34" fmla="*/ 609 w 612"/>
                  <a:gd name="T35" fmla="*/ 147 h 153"/>
                  <a:gd name="T36" fmla="*/ 418 w 612"/>
                  <a:gd name="T37" fmla="*/ 147 h 153"/>
                  <a:gd name="T38" fmla="*/ 397 w 612"/>
                  <a:gd name="T39" fmla="*/ 126 h 153"/>
                  <a:gd name="T40" fmla="*/ 397 w 612"/>
                  <a:gd name="T41" fmla="*/ 27 h 153"/>
                  <a:gd name="T42" fmla="*/ 370 w 612"/>
                  <a:gd name="T43" fmla="*/ 0 h 153"/>
                  <a:gd name="T44" fmla="*/ 174 w 612"/>
                  <a:gd name="T45"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12" h="153">
                    <a:moveTo>
                      <a:pt x="174" y="0"/>
                    </a:moveTo>
                    <a:cubicBezTo>
                      <a:pt x="160" y="0"/>
                      <a:pt x="148" y="12"/>
                      <a:pt x="148" y="27"/>
                    </a:cubicBezTo>
                    <a:cubicBezTo>
                      <a:pt x="148" y="120"/>
                      <a:pt x="148" y="120"/>
                      <a:pt x="148" y="120"/>
                    </a:cubicBezTo>
                    <a:cubicBezTo>
                      <a:pt x="148" y="131"/>
                      <a:pt x="138" y="141"/>
                      <a:pt x="126" y="141"/>
                    </a:cubicBezTo>
                    <a:cubicBezTo>
                      <a:pt x="2" y="141"/>
                      <a:pt x="2" y="141"/>
                      <a:pt x="2" y="141"/>
                    </a:cubicBezTo>
                    <a:cubicBezTo>
                      <a:pt x="1" y="141"/>
                      <a:pt x="0" y="142"/>
                      <a:pt x="0" y="144"/>
                    </a:cubicBezTo>
                    <a:cubicBezTo>
                      <a:pt x="0" y="145"/>
                      <a:pt x="1" y="147"/>
                      <a:pt x="2" y="147"/>
                    </a:cubicBezTo>
                    <a:cubicBezTo>
                      <a:pt x="126" y="147"/>
                      <a:pt x="126" y="147"/>
                      <a:pt x="126" y="147"/>
                    </a:cubicBezTo>
                    <a:cubicBezTo>
                      <a:pt x="141" y="147"/>
                      <a:pt x="153" y="135"/>
                      <a:pt x="153" y="120"/>
                    </a:cubicBezTo>
                    <a:cubicBezTo>
                      <a:pt x="153" y="27"/>
                      <a:pt x="153" y="27"/>
                      <a:pt x="153" y="27"/>
                    </a:cubicBezTo>
                    <a:cubicBezTo>
                      <a:pt x="153" y="15"/>
                      <a:pt x="163" y="6"/>
                      <a:pt x="174" y="6"/>
                    </a:cubicBezTo>
                    <a:cubicBezTo>
                      <a:pt x="370" y="6"/>
                      <a:pt x="370" y="6"/>
                      <a:pt x="370" y="6"/>
                    </a:cubicBezTo>
                    <a:cubicBezTo>
                      <a:pt x="381" y="6"/>
                      <a:pt x="391" y="15"/>
                      <a:pt x="391" y="27"/>
                    </a:cubicBezTo>
                    <a:cubicBezTo>
                      <a:pt x="391" y="126"/>
                      <a:pt x="391" y="126"/>
                      <a:pt x="391" y="126"/>
                    </a:cubicBezTo>
                    <a:cubicBezTo>
                      <a:pt x="391" y="141"/>
                      <a:pt x="403" y="153"/>
                      <a:pt x="418" y="153"/>
                    </a:cubicBezTo>
                    <a:cubicBezTo>
                      <a:pt x="609" y="153"/>
                      <a:pt x="609" y="153"/>
                      <a:pt x="609" y="153"/>
                    </a:cubicBezTo>
                    <a:cubicBezTo>
                      <a:pt x="610" y="153"/>
                      <a:pt x="612" y="151"/>
                      <a:pt x="612" y="150"/>
                    </a:cubicBezTo>
                    <a:cubicBezTo>
                      <a:pt x="612" y="148"/>
                      <a:pt x="610" y="147"/>
                      <a:pt x="609" y="147"/>
                    </a:cubicBezTo>
                    <a:cubicBezTo>
                      <a:pt x="418" y="147"/>
                      <a:pt x="418" y="147"/>
                      <a:pt x="418" y="147"/>
                    </a:cubicBezTo>
                    <a:cubicBezTo>
                      <a:pt x="406" y="147"/>
                      <a:pt x="397" y="137"/>
                      <a:pt x="397" y="126"/>
                    </a:cubicBezTo>
                    <a:cubicBezTo>
                      <a:pt x="397" y="27"/>
                      <a:pt x="397" y="27"/>
                      <a:pt x="397" y="27"/>
                    </a:cubicBezTo>
                    <a:cubicBezTo>
                      <a:pt x="397" y="12"/>
                      <a:pt x="385" y="0"/>
                      <a:pt x="370" y="0"/>
                    </a:cubicBezTo>
                    <a:cubicBezTo>
                      <a:pt x="174" y="0"/>
                      <a:pt x="174" y="0"/>
                      <a:pt x="174" y="0"/>
                    </a:cubicBezTo>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53" name="Oval 1884">
                <a:extLst>
                  <a:ext uri="{FF2B5EF4-FFF2-40B4-BE49-F238E27FC236}">
                    <a16:creationId xmlns:a16="http://schemas.microsoft.com/office/drawing/2014/main" id="{E3A7490B-8C22-4EB8-87A6-740FFF82647F}"/>
                  </a:ext>
                </a:extLst>
              </p:cNvPr>
              <p:cNvSpPr>
                <a:spLocks noChangeArrowheads="1"/>
              </p:cNvSpPr>
              <p:nvPr/>
            </p:nvSpPr>
            <p:spPr bwMode="auto">
              <a:xfrm>
                <a:off x="6767513" y="3222625"/>
                <a:ext cx="123825" cy="122238"/>
              </a:xfrm>
              <a:prstGeom prst="ellipse">
                <a:avLst/>
              </a:pr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54" name="Freeform 1885">
                <a:extLst>
                  <a:ext uri="{FF2B5EF4-FFF2-40B4-BE49-F238E27FC236}">
                    <a16:creationId xmlns:a16="http://schemas.microsoft.com/office/drawing/2014/main" id="{5144F8A6-4B4A-4A37-B813-35CBB84B98B8}"/>
                  </a:ext>
                </a:extLst>
              </p:cNvPr>
              <p:cNvSpPr>
                <a:spLocks noEditPoints="1"/>
              </p:cNvSpPr>
              <p:nvPr/>
            </p:nvSpPr>
            <p:spPr bwMode="auto">
              <a:xfrm>
                <a:off x="6726238" y="3181350"/>
                <a:ext cx="204788" cy="203200"/>
              </a:xfrm>
              <a:custGeom>
                <a:avLst/>
                <a:gdLst>
                  <a:gd name="T0" fmla="*/ 0 w 35"/>
                  <a:gd name="T1" fmla="*/ 18 h 35"/>
                  <a:gd name="T2" fmla="*/ 17 w 35"/>
                  <a:gd name="T3" fmla="*/ 35 h 35"/>
                  <a:gd name="T4" fmla="*/ 35 w 35"/>
                  <a:gd name="T5" fmla="*/ 18 h 35"/>
                  <a:gd name="T6" fmla="*/ 30 w 35"/>
                  <a:gd name="T7" fmla="*/ 6 h 35"/>
                  <a:gd name="T8" fmla="*/ 17 w 35"/>
                  <a:gd name="T9" fmla="*/ 0 h 35"/>
                  <a:gd name="T10" fmla="*/ 0 w 35"/>
                  <a:gd name="T11" fmla="*/ 18 h 35"/>
                  <a:gd name="T12" fmla="*/ 3 w 35"/>
                  <a:gd name="T13" fmla="*/ 18 h 35"/>
                  <a:gd name="T14" fmla="*/ 17 w 35"/>
                  <a:gd name="T15" fmla="*/ 3 h 35"/>
                  <a:gd name="T16" fmla="*/ 28 w 35"/>
                  <a:gd name="T17" fmla="*/ 8 h 35"/>
                  <a:gd name="T18" fmla="*/ 32 w 35"/>
                  <a:gd name="T19" fmla="*/ 18 h 35"/>
                  <a:gd name="T20" fmla="*/ 17 w 35"/>
                  <a:gd name="T21" fmla="*/ 32 h 35"/>
                  <a:gd name="T22" fmla="*/ 3 w 35"/>
                  <a:gd name="T23" fmla="*/ 1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35">
                    <a:moveTo>
                      <a:pt x="0" y="18"/>
                    </a:moveTo>
                    <a:cubicBezTo>
                      <a:pt x="0" y="27"/>
                      <a:pt x="8" y="35"/>
                      <a:pt x="17" y="35"/>
                    </a:cubicBezTo>
                    <a:cubicBezTo>
                      <a:pt x="27" y="35"/>
                      <a:pt x="35" y="27"/>
                      <a:pt x="35" y="18"/>
                    </a:cubicBezTo>
                    <a:cubicBezTo>
                      <a:pt x="35" y="13"/>
                      <a:pt x="33" y="9"/>
                      <a:pt x="30" y="6"/>
                    </a:cubicBezTo>
                    <a:cubicBezTo>
                      <a:pt x="26" y="2"/>
                      <a:pt x="22" y="0"/>
                      <a:pt x="17" y="0"/>
                    </a:cubicBezTo>
                    <a:cubicBezTo>
                      <a:pt x="8" y="0"/>
                      <a:pt x="0" y="8"/>
                      <a:pt x="0" y="18"/>
                    </a:cubicBezTo>
                    <a:close/>
                    <a:moveTo>
                      <a:pt x="3" y="18"/>
                    </a:moveTo>
                    <a:cubicBezTo>
                      <a:pt x="3" y="10"/>
                      <a:pt x="9" y="3"/>
                      <a:pt x="17" y="3"/>
                    </a:cubicBezTo>
                    <a:cubicBezTo>
                      <a:pt x="21" y="3"/>
                      <a:pt x="25" y="5"/>
                      <a:pt x="28" y="8"/>
                    </a:cubicBezTo>
                    <a:cubicBezTo>
                      <a:pt x="30" y="10"/>
                      <a:pt x="32" y="14"/>
                      <a:pt x="32" y="18"/>
                    </a:cubicBezTo>
                    <a:cubicBezTo>
                      <a:pt x="32" y="26"/>
                      <a:pt x="25" y="32"/>
                      <a:pt x="17" y="32"/>
                    </a:cubicBezTo>
                    <a:cubicBezTo>
                      <a:pt x="9" y="32"/>
                      <a:pt x="3" y="26"/>
                      <a:pt x="3" y="18"/>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55" name="Oval 1886">
                <a:extLst>
                  <a:ext uri="{FF2B5EF4-FFF2-40B4-BE49-F238E27FC236}">
                    <a16:creationId xmlns:a16="http://schemas.microsoft.com/office/drawing/2014/main" id="{B94A4D5B-EACB-4886-9BF5-FDD1B793C6C7}"/>
                  </a:ext>
                </a:extLst>
              </p:cNvPr>
              <p:cNvSpPr>
                <a:spLocks noChangeArrowheads="1"/>
              </p:cNvSpPr>
              <p:nvPr/>
            </p:nvSpPr>
            <p:spPr bwMode="auto">
              <a:xfrm>
                <a:off x="10529888" y="3222625"/>
                <a:ext cx="180975" cy="179388"/>
              </a:xfrm>
              <a:prstGeom prst="ellipse">
                <a:avLst/>
              </a:pr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56" name="Freeform 1887">
                <a:extLst>
                  <a:ext uri="{FF2B5EF4-FFF2-40B4-BE49-F238E27FC236}">
                    <a16:creationId xmlns:a16="http://schemas.microsoft.com/office/drawing/2014/main" id="{7C2A2344-606F-4117-AA37-BC69876DA2F6}"/>
                  </a:ext>
                </a:extLst>
              </p:cNvPr>
              <p:cNvSpPr>
                <a:spLocks noEditPoints="1"/>
              </p:cNvSpPr>
              <p:nvPr/>
            </p:nvSpPr>
            <p:spPr bwMode="auto">
              <a:xfrm>
                <a:off x="10477500" y="3170238"/>
                <a:ext cx="285750" cy="284163"/>
              </a:xfrm>
              <a:custGeom>
                <a:avLst/>
                <a:gdLst>
                  <a:gd name="T0" fmla="*/ 0 w 49"/>
                  <a:gd name="T1" fmla="*/ 25 h 49"/>
                  <a:gd name="T2" fmla="*/ 24 w 49"/>
                  <a:gd name="T3" fmla="*/ 49 h 49"/>
                  <a:gd name="T4" fmla="*/ 49 w 49"/>
                  <a:gd name="T5" fmla="*/ 25 h 49"/>
                  <a:gd name="T6" fmla="*/ 24 w 49"/>
                  <a:gd name="T7" fmla="*/ 0 h 49"/>
                  <a:gd name="T8" fmla="*/ 0 w 49"/>
                  <a:gd name="T9" fmla="*/ 25 h 49"/>
                  <a:gd name="T10" fmla="*/ 3 w 49"/>
                  <a:gd name="T11" fmla="*/ 25 h 49"/>
                  <a:gd name="T12" fmla="*/ 24 w 49"/>
                  <a:gd name="T13" fmla="*/ 3 h 49"/>
                  <a:gd name="T14" fmla="*/ 46 w 49"/>
                  <a:gd name="T15" fmla="*/ 25 h 49"/>
                  <a:gd name="T16" fmla="*/ 24 w 49"/>
                  <a:gd name="T17" fmla="*/ 46 h 49"/>
                  <a:gd name="T18" fmla="*/ 3 w 49"/>
                  <a:gd name="T19" fmla="*/ 2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49">
                    <a:moveTo>
                      <a:pt x="0" y="25"/>
                    </a:moveTo>
                    <a:cubicBezTo>
                      <a:pt x="0" y="38"/>
                      <a:pt x="11" y="49"/>
                      <a:pt x="24" y="49"/>
                    </a:cubicBezTo>
                    <a:cubicBezTo>
                      <a:pt x="38" y="49"/>
                      <a:pt x="49" y="38"/>
                      <a:pt x="49" y="25"/>
                    </a:cubicBezTo>
                    <a:cubicBezTo>
                      <a:pt x="49" y="11"/>
                      <a:pt x="38" y="0"/>
                      <a:pt x="24" y="0"/>
                    </a:cubicBezTo>
                    <a:cubicBezTo>
                      <a:pt x="11" y="0"/>
                      <a:pt x="0" y="11"/>
                      <a:pt x="0" y="25"/>
                    </a:cubicBezTo>
                    <a:close/>
                    <a:moveTo>
                      <a:pt x="3" y="25"/>
                    </a:moveTo>
                    <a:cubicBezTo>
                      <a:pt x="3" y="13"/>
                      <a:pt x="12" y="3"/>
                      <a:pt x="24" y="3"/>
                    </a:cubicBezTo>
                    <a:cubicBezTo>
                      <a:pt x="36" y="3"/>
                      <a:pt x="46" y="13"/>
                      <a:pt x="46" y="25"/>
                    </a:cubicBezTo>
                    <a:cubicBezTo>
                      <a:pt x="46" y="37"/>
                      <a:pt x="36" y="46"/>
                      <a:pt x="24" y="46"/>
                    </a:cubicBezTo>
                    <a:cubicBezTo>
                      <a:pt x="12" y="46"/>
                      <a:pt x="3" y="37"/>
                      <a:pt x="3" y="25"/>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57" name="Rectangle 1888">
                <a:extLst>
                  <a:ext uri="{FF2B5EF4-FFF2-40B4-BE49-F238E27FC236}">
                    <a16:creationId xmlns:a16="http://schemas.microsoft.com/office/drawing/2014/main" id="{FA988EF6-AE96-43B2-91D4-29A5464485F6}"/>
                  </a:ext>
                </a:extLst>
              </p:cNvPr>
              <p:cNvSpPr>
                <a:spLocks noChangeArrowheads="1"/>
              </p:cNvSpPr>
              <p:nvPr/>
            </p:nvSpPr>
            <p:spPr bwMode="auto">
              <a:xfrm>
                <a:off x="8478838" y="2662238"/>
                <a:ext cx="58738" cy="69850"/>
              </a:xfrm>
              <a:prstGeom prst="rect">
                <a:avLst/>
              </a:pr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58" name="Freeform 1889">
                <a:extLst>
                  <a:ext uri="{FF2B5EF4-FFF2-40B4-BE49-F238E27FC236}">
                    <a16:creationId xmlns:a16="http://schemas.microsoft.com/office/drawing/2014/main" id="{28CDB51F-24B6-4944-8F11-F8AB64FC1792}"/>
                  </a:ext>
                </a:extLst>
              </p:cNvPr>
              <p:cNvSpPr>
                <a:spLocks/>
              </p:cNvSpPr>
              <p:nvPr/>
            </p:nvSpPr>
            <p:spPr bwMode="auto">
              <a:xfrm>
                <a:off x="8642350" y="2727325"/>
                <a:ext cx="88900" cy="93663"/>
              </a:xfrm>
              <a:custGeom>
                <a:avLst/>
                <a:gdLst>
                  <a:gd name="T0" fmla="*/ 10 w 15"/>
                  <a:gd name="T1" fmla="*/ 14 h 16"/>
                  <a:gd name="T2" fmla="*/ 6 w 15"/>
                  <a:gd name="T3" fmla="*/ 15 h 16"/>
                  <a:gd name="T4" fmla="*/ 2 w 15"/>
                  <a:gd name="T5" fmla="*/ 12 h 16"/>
                  <a:gd name="T6" fmla="*/ 1 w 15"/>
                  <a:gd name="T7" fmla="*/ 7 h 16"/>
                  <a:gd name="T8" fmla="*/ 5 w 15"/>
                  <a:gd name="T9" fmla="*/ 2 h 16"/>
                  <a:gd name="T10" fmla="*/ 10 w 15"/>
                  <a:gd name="T11" fmla="*/ 1 h 16"/>
                  <a:gd name="T12" fmla="*/ 14 w 15"/>
                  <a:gd name="T13" fmla="*/ 4 h 16"/>
                  <a:gd name="T14" fmla="*/ 14 w 15"/>
                  <a:gd name="T15" fmla="*/ 8 h 16"/>
                  <a:gd name="T16" fmla="*/ 10 w 15"/>
                  <a:gd name="T17"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6">
                    <a:moveTo>
                      <a:pt x="10" y="14"/>
                    </a:moveTo>
                    <a:cubicBezTo>
                      <a:pt x="9" y="15"/>
                      <a:pt x="7" y="16"/>
                      <a:pt x="6" y="15"/>
                    </a:cubicBezTo>
                    <a:cubicBezTo>
                      <a:pt x="2" y="12"/>
                      <a:pt x="2" y="12"/>
                      <a:pt x="2" y="12"/>
                    </a:cubicBezTo>
                    <a:cubicBezTo>
                      <a:pt x="0" y="11"/>
                      <a:pt x="0" y="9"/>
                      <a:pt x="1" y="7"/>
                    </a:cubicBezTo>
                    <a:cubicBezTo>
                      <a:pt x="5" y="2"/>
                      <a:pt x="5" y="2"/>
                      <a:pt x="5" y="2"/>
                    </a:cubicBezTo>
                    <a:cubicBezTo>
                      <a:pt x="6" y="0"/>
                      <a:pt x="8" y="0"/>
                      <a:pt x="10" y="1"/>
                    </a:cubicBezTo>
                    <a:cubicBezTo>
                      <a:pt x="14" y="4"/>
                      <a:pt x="14" y="4"/>
                      <a:pt x="14" y="4"/>
                    </a:cubicBezTo>
                    <a:cubicBezTo>
                      <a:pt x="15" y="5"/>
                      <a:pt x="15" y="7"/>
                      <a:pt x="14" y="8"/>
                    </a:cubicBezTo>
                    <a:lnTo>
                      <a:pt x="10" y="14"/>
                    </a:ln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59" name="Freeform 1890">
                <a:extLst>
                  <a:ext uri="{FF2B5EF4-FFF2-40B4-BE49-F238E27FC236}">
                    <a16:creationId xmlns:a16="http://schemas.microsoft.com/office/drawing/2014/main" id="{F4834DE1-8CB7-4019-ACC3-611225FE0FF2}"/>
                  </a:ext>
                </a:extLst>
              </p:cNvPr>
              <p:cNvSpPr>
                <a:spLocks/>
              </p:cNvSpPr>
              <p:nvPr/>
            </p:nvSpPr>
            <p:spPr bwMode="auto">
              <a:xfrm>
                <a:off x="8642350" y="2755900"/>
                <a:ext cx="71438" cy="65088"/>
              </a:xfrm>
              <a:custGeom>
                <a:avLst/>
                <a:gdLst>
                  <a:gd name="T0" fmla="*/ 12 w 12"/>
                  <a:gd name="T1" fmla="*/ 6 h 11"/>
                  <a:gd name="T2" fmla="*/ 3 w 12"/>
                  <a:gd name="T3" fmla="*/ 0 h 11"/>
                  <a:gd name="T4" fmla="*/ 3 w 12"/>
                  <a:gd name="T5" fmla="*/ 0 h 11"/>
                  <a:gd name="T6" fmla="*/ 1 w 12"/>
                  <a:gd name="T7" fmla="*/ 2 h 11"/>
                  <a:gd name="T8" fmla="*/ 2 w 12"/>
                  <a:gd name="T9" fmla="*/ 7 h 11"/>
                  <a:gd name="T10" fmla="*/ 6 w 12"/>
                  <a:gd name="T11" fmla="*/ 10 h 11"/>
                  <a:gd name="T12" fmla="*/ 10 w 12"/>
                  <a:gd name="T13" fmla="*/ 9 h 11"/>
                  <a:gd name="T14" fmla="*/ 12 w 12"/>
                  <a:gd name="T15" fmla="*/ 6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1">
                    <a:moveTo>
                      <a:pt x="12" y="6"/>
                    </a:moveTo>
                    <a:cubicBezTo>
                      <a:pt x="3" y="0"/>
                      <a:pt x="3" y="0"/>
                      <a:pt x="3" y="0"/>
                    </a:cubicBezTo>
                    <a:cubicBezTo>
                      <a:pt x="3" y="0"/>
                      <a:pt x="3" y="0"/>
                      <a:pt x="3" y="0"/>
                    </a:cubicBezTo>
                    <a:cubicBezTo>
                      <a:pt x="1" y="2"/>
                      <a:pt x="1" y="2"/>
                      <a:pt x="1" y="2"/>
                    </a:cubicBezTo>
                    <a:cubicBezTo>
                      <a:pt x="0" y="4"/>
                      <a:pt x="0" y="6"/>
                      <a:pt x="2" y="7"/>
                    </a:cubicBezTo>
                    <a:cubicBezTo>
                      <a:pt x="6" y="10"/>
                      <a:pt x="6" y="10"/>
                      <a:pt x="6" y="10"/>
                    </a:cubicBezTo>
                    <a:cubicBezTo>
                      <a:pt x="7" y="11"/>
                      <a:pt x="9" y="10"/>
                      <a:pt x="10" y="9"/>
                    </a:cubicBezTo>
                    <a:cubicBezTo>
                      <a:pt x="12" y="6"/>
                      <a:pt x="12" y="6"/>
                      <a:pt x="12" y="6"/>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60" name="Oval 1891">
                <a:extLst>
                  <a:ext uri="{FF2B5EF4-FFF2-40B4-BE49-F238E27FC236}">
                    <a16:creationId xmlns:a16="http://schemas.microsoft.com/office/drawing/2014/main" id="{052FA469-15CD-4783-B6FC-8E289CC1E43D}"/>
                  </a:ext>
                </a:extLst>
              </p:cNvPr>
              <p:cNvSpPr>
                <a:spLocks noChangeArrowheads="1"/>
              </p:cNvSpPr>
              <p:nvPr/>
            </p:nvSpPr>
            <p:spPr bwMode="auto">
              <a:xfrm>
                <a:off x="8216900" y="2720975"/>
                <a:ext cx="577850" cy="582613"/>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61" name="Oval 1892">
                <a:extLst>
                  <a:ext uri="{FF2B5EF4-FFF2-40B4-BE49-F238E27FC236}">
                    <a16:creationId xmlns:a16="http://schemas.microsoft.com/office/drawing/2014/main" id="{B15C4E5D-683E-4B9D-8F22-0D1ED4CC9BC1}"/>
                  </a:ext>
                </a:extLst>
              </p:cNvPr>
              <p:cNvSpPr>
                <a:spLocks noChangeArrowheads="1"/>
              </p:cNvSpPr>
              <p:nvPr/>
            </p:nvSpPr>
            <p:spPr bwMode="auto">
              <a:xfrm>
                <a:off x="8280400" y="2786063"/>
                <a:ext cx="455613" cy="454025"/>
              </a:xfrm>
              <a:prstGeom prst="ellipse">
                <a:avLst/>
              </a:pr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62" name="Oval 1893">
                <a:extLst>
                  <a:ext uri="{FF2B5EF4-FFF2-40B4-BE49-F238E27FC236}">
                    <a16:creationId xmlns:a16="http://schemas.microsoft.com/office/drawing/2014/main" id="{7D249BB6-7FF0-4DB5-8E31-803452EE83BA}"/>
                  </a:ext>
                </a:extLst>
              </p:cNvPr>
              <p:cNvSpPr>
                <a:spLocks noChangeArrowheads="1"/>
              </p:cNvSpPr>
              <p:nvPr/>
            </p:nvSpPr>
            <p:spPr bwMode="auto">
              <a:xfrm>
                <a:off x="8304213" y="2808288"/>
                <a:ext cx="409575" cy="407988"/>
              </a:xfrm>
              <a:prstGeom prst="ellipse">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63" name="Rectangle 1894">
                <a:extLst>
                  <a:ext uri="{FF2B5EF4-FFF2-40B4-BE49-F238E27FC236}">
                    <a16:creationId xmlns:a16="http://schemas.microsoft.com/office/drawing/2014/main" id="{ED79C67F-D6DF-42F5-9950-2AD2A4FA38D9}"/>
                  </a:ext>
                </a:extLst>
              </p:cNvPr>
              <p:cNvSpPr>
                <a:spLocks noChangeArrowheads="1"/>
              </p:cNvSpPr>
              <p:nvPr/>
            </p:nvSpPr>
            <p:spPr bwMode="auto">
              <a:xfrm>
                <a:off x="8478838" y="2668588"/>
                <a:ext cx="58738" cy="28575"/>
              </a:xfrm>
              <a:prstGeom prst="rect">
                <a:avLst/>
              </a:pr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64" name="Freeform 1895">
                <a:extLst>
                  <a:ext uri="{FF2B5EF4-FFF2-40B4-BE49-F238E27FC236}">
                    <a16:creationId xmlns:a16="http://schemas.microsoft.com/office/drawing/2014/main" id="{629B96E1-CF27-41F6-87EC-3DB133FCDC94}"/>
                  </a:ext>
                </a:extLst>
              </p:cNvPr>
              <p:cNvSpPr>
                <a:spLocks/>
              </p:cNvSpPr>
              <p:nvPr/>
            </p:nvSpPr>
            <p:spPr bwMode="auto">
              <a:xfrm>
                <a:off x="8408988" y="2616200"/>
                <a:ext cx="193675" cy="69850"/>
              </a:xfrm>
              <a:custGeom>
                <a:avLst/>
                <a:gdLst>
                  <a:gd name="T0" fmla="*/ 33 w 33"/>
                  <a:gd name="T1" fmla="*/ 6 h 12"/>
                  <a:gd name="T2" fmla="*/ 27 w 33"/>
                  <a:gd name="T3" fmla="*/ 12 h 12"/>
                  <a:gd name="T4" fmla="*/ 6 w 33"/>
                  <a:gd name="T5" fmla="*/ 12 h 12"/>
                  <a:gd name="T6" fmla="*/ 0 w 33"/>
                  <a:gd name="T7" fmla="*/ 6 h 12"/>
                  <a:gd name="T8" fmla="*/ 6 w 33"/>
                  <a:gd name="T9" fmla="*/ 0 h 12"/>
                  <a:gd name="T10" fmla="*/ 27 w 33"/>
                  <a:gd name="T11" fmla="*/ 0 h 12"/>
                  <a:gd name="T12" fmla="*/ 33 w 33"/>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33" h="12">
                    <a:moveTo>
                      <a:pt x="33" y="6"/>
                    </a:moveTo>
                    <a:cubicBezTo>
                      <a:pt x="33" y="9"/>
                      <a:pt x="30" y="12"/>
                      <a:pt x="27" y="12"/>
                    </a:cubicBezTo>
                    <a:cubicBezTo>
                      <a:pt x="6" y="12"/>
                      <a:pt x="6" y="12"/>
                      <a:pt x="6" y="12"/>
                    </a:cubicBezTo>
                    <a:cubicBezTo>
                      <a:pt x="3" y="12"/>
                      <a:pt x="0" y="9"/>
                      <a:pt x="0" y="6"/>
                    </a:cubicBezTo>
                    <a:cubicBezTo>
                      <a:pt x="0" y="2"/>
                      <a:pt x="3" y="0"/>
                      <a:pt x="6" y="0"/>
                    </a:cubicBezTo>
                    <a:cubicBezTo>
                      <a:pt x="27" y="0"/>
                      <a:pt x="27" y="0"/>
                      <a:pt x="27" y="0"/>
                    </a:cubicBezTo>
                    <a:cubicBezTo>
                      <a:pt x="30" y="0"/>
                      <a:pt x="33" y="2"/>
                      <a:pt x="33" y="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65" name="Freeform 1897">
                <a:extLst>
                  <a:ext uri="{FF2B5EF4-FFF2-40B4-BE49-F238E27FC236}">
                    <a16:creationId xmlns:a16="http://schemas.microsoft.com/office/drawing/2014/main" id="{A1FA83E6-89FB-47BF-B307-29D06F5FCBD7}"/>
                  </a:ext>
                </a:extLst>
              </p:cNvPr>
              <p:cNvSpPr>
                <a:spLocks/>
              </p:cNvSpPr>
              <p:nvPr/>
            </p:nvSpPr>
            <p:spPr bwMode="auto">
              <a:xfrm>
                <a:off x="8509000" y="2808288"/>
                <a:ext cx="180975" cy="204788"/>
              </a:xfrm>
              <a:custGeom>
                <a:avLst/>
                <a:gdLst>
                  <a:gd name="T0" fmla="*/ 31 w 31"/>
                  <a:gd name="T1" fmla="*/ 20 h 35"/>
                  <a:gd name="T2" fmla="*/ 0 w 31"/>
                  <a:gd name="T3" fmla="*/ 0 h 35"/>
                  <a:gd name="T4" fmla="*/ 0 w 31"/>
                  <a:gd name="T5" fmla="*/ 35 h 35"/>
                  <a:gd name="T6" fmla="*/ 31 w 31"/>
                  <a:gd name="T7" fmla="*/ 20 h 35"/>
                </a:gdLst>
                <a:ahLst/>
                <a:cxnLst>
                  <a:cxn ang="0">
                    <a:pos x="T0" y="T1"/>
                  </a:cxn>
                  <a:cxn ang="0">
                    <a:pos x="T2" y="T3"/>
                  </a:cxn>
                  <a:cxn ang="0">
                    <a:pos x="T4" y="T5"/>
                  </a:cxn>
                  <a:cxn ang="0">
                    <a:pos x="T6" y="T7"/>
                  </a:cxn>
                </a:cxnLst>
                <a:rect l="0" t="0" r="r" b="b"/>
                <a:pathLst>
                  <a:path w="31" h="35">
                    <a:moveTo>
                      <a:pt x="31" y="20"/>
                    </a:moveTo>
                    <a:cubicBezTo>
                      <a:pt x="25" y="8"/>
                      <a:pt x="14" y="0"/>
                      <a:pt x="0" y="0"/>
                    </a:cubicBezTo>
                    <a:cubicBezTo>
                      <a:pt x="0" y="35"/>
                      <a:pt x="0" y="35"/>
                      <a:pt x="0" y="35"/>
                    </a:cubicBezTo>
                    <a:cubicBezTo>
                      <a:pt x="31" y="20"/>
                      <a:pt x="31" y="20"/>
                      <a:pt x="31" y="20"/>
                    </a:cubicBezTo>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66" name="Freeform 1898">
                <a:extLst>
                  <a:ext uri="{FF2B5EF4-FFF2-40B4-BE49-F238E27FC236}">
                    <a16:creationId xmlns:a16="http://schemas.microsoft.com/office/drawing/2014/main" id="{0FB60180-865E-4B75-B316-AB05396FF9BC}"/>
                  </a:ext>
                </a:extLst>
              </p:cNvPr>
              <p:cNvSpPr>
                <a:spLocks/>
              </p:cNvSpPr>
              <p:nvPr/>
            </p:nvSpPr>
            <p:spPr bwMode="auto">
              <a:xfrm>
                <a:off x="8450263" y="2930525"/>
                <a:ext cx="209550" cy="117475"/>
              </a:xfrm>
              <a:custGeom>
                <a:avLst/>
                <a:gdLst>
                  <a:gd name="T0" fmla="*/ 33 w 36"/>
                  <a:gd name="T1" fmla="*/ 1 h 20"/>
                  <a:gd name="T2" fmla="*/ 1 w 36"/>
                  <a:gd name="T3" fmla="*/ 17 h 20"/>
                  <a:gd name="T4" fmla="*/ 0 w 36"/>
                  <a:gd name="T5" fmla="*/ 19 h 20"/>
                  <a:gd name="T6" fmla="*/ 2 w 36"/>
                  <a:gd name="T7" fmla="*/ 20 h 20"/>
                  <a:gd name="T8" fmla="*/ 34 w 36"/>
                  <a:gd name="T9" fmla="*/ 4 h 20"/>
                  <a:gd name="T10" fmla="*/ 35 w 36"/>
                  <a:gd name="T11" fmla="*/ 2 h 20"/>
                  <a:gd name="T12" fmla="*/ 33 w 36"/>
                  <a:gd name="T13" fmla="*/ 1 h 20"/>
                </a:gdLst>
                <a:ahLst/>
                <a:cxnLst>
                  <a:cxn ang="0">
                    <a:pos x="T0" y="T1"/>
                  </a:cxn>
                  <a:cxn ang="0">
                    <a:pos x="T2" y="T3"/>
                  </a:cxn>
                  <a:cxn ang="0">
                    <a:pos x="T4" y="T5"/>
                  </a:cxn>
                  <a:cxn ang="0">
                    <a:pos x="T6" y="T7"/>
                  </a:cxn>
                  <a:cxn ang="0">
                    <a:pos x="T8" y="T9"/>
                  </a:cxn>
                  <a:cxn ang="0">
                    <a:pos x="T10" y="T11"/>
                  </a:cxn>
                  <a:cxn ang="0">
                    <a:pos x="T12" y="T13"/>
                  </a:cxn>
                </a:cxnLst>
                <a:rect l="0" t="0" r="r" b="b"/>
                <a:pathLst>
                  <a:path w="36" h="20">
                    <a:moveTo>
                      <a:pt x="33" y="1"/>
                    </a:moveTo>
                    <a:cubicBezTo>
                      <a:pt x="1" y="17"/>
                      <a:pt x="1" y="17"/>
                      <a:pt x="1" y="17"/>
                    </a:cubicBezTo>
                    <a:cubicBezTo>
                      <a:pt x="0" y="17"/>
                      <a:pt x="0" y="18"/>
                      <a:pt x="0" y="19"/>
                    </a:cubicBezTo>
                    <a:cubicBezTo>
                      <a:pt x="0" y="20"/>
                      <a:pt x="1" y="20"/>
                      <a:pt x="2" y="20"/>
                    </a:cubicBezTo>
                    <a:cubicBezTo>
                      <a:pt x="34" y="4"/>
                      <a:pt x="34" y="4"/>
                      <a:pt x="34" y="4"/>
                    </a:cubicBezTo>
                    <a:cubicBezTo>
                      <a:pt x="35" y="3"/>
                      <a:pt x="36" y="2"/>
                      <a:pt x="35" y="2"/>
                    </a:cubicBezTo>
                    <a:cubicBezTo>
                      <a:pt x="35" y="1"/>
                      <a:pt x="34" y="0"/>
                      <a:pt x="33" y="1"/>
                    </a:cubicBezTo>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67" name="Freeform 1899">
                <a:extLst>
                  <a:ext uri="{FF2B5EF4-FFF2-40B4-BE49-F238E27FC236}">
                    <a16:creationId xmlns:a16="http://schemas.microsoft.com/office/drawing/2014/main" id="{DDDC0F88-4B79-4F51-8FAF-F84C2E5D87DC}"/>
                  </a:ext>
                </a:extLst>
              </p:cNvPr>
              <p:cNvSpPr>
                <a:spLocks/>
              </p:cNvSpPr>
              <p:nvPr/>
            </p:nvSpPr>
            <p:spPr bwMode="auto">
              <a:xfrm>
                <a:off x="8461375" y="2965450"/>
                <a:ext cx="93663" cy="93663"/>
              </a:xfrm>
              <a:custGeom>
                <a:avLst/>
                <a:gdLst>
                  <a:gd name="T0" fmla="*/ 5 w 16"/>
                  <a:gd name="T1" fmla="*/ 2 h 16"/>
                  <a:gd name="T2" fmla="*/ 2 w 16"/>
                  <a:gd name="T3" fmla="*/ 11 h 16"/>
                  <a:gd name="T4" fmla="*/ 11 w 16"/>
                  <a:gd name="T5" fmla="*/ 14 h 16"/>
                  <a:gd name="T6" fmla="*/ 14 w 16"/>
                  <a:gd name="T7" fmla="*/ 5 h 16"/>
                  <a:gd name="T8" fmla="*/ 5 w 16"/>
                  <a:gd name="T9" fmla="*/ 2 h 16"/>
                </a:gdLst>
                <a:ahLst/>
                <a:cxnLst>
                  <a:cxn ang="0">
                    <a:pos x="T0" y="T1"/>
                  </a:cxn>
                  <a:cxn ang="0">
                    <a:pos x="T2" y="T3"/>
                  </a:cxn>
                  <a:cxn ang="0">
                    <a:pos x="T4" y="T5"/>
                  </a:cxn>
                  <a:cxn ang="0">
                    <a:pos x="T6" y="T7"/>
                  </a:cxn>
                  <a:cxn ang="0">
                    <a:pos x="T8" y="T9"/>
                  </a:cxn>
                </a:cxnLst>
                <a:rect l="0" t="0" r="r" b="b"/>
                <a:pathLst>
                  <a:path w="16" h="16">
                    <a:moveTo>
                      <a:pt x="5" y="2"/>
                    </a:moveTo>
                    <a:cubicBezTo>
                      <a:pt x="1" y="4"/>
                      <a:pt x="0" y="8"/>
                      <a:pt x="2" y="11"/>
                    </a:cubicBezTo>
                    <a:cubicBezTo>
                      <a:pt x="3" y="15"/>
                      <a:pt x="7" y="16"/>
                      <a:pt x="11" y="14"/>
                    </a:cubicBezTo>
                    <a:cubicBezTo>
                      <a:pt x="14" y="13"/>
                      <a:pt x="16" y="8"/>
                      <a:pt x="14" y="5"/>
                    </a:cubicBezTo>
                    <a:cubicBezTo>
                      <a:pt x="12" y="2"/>
                      <a:pt x="8" y="0"/>
                      <a:pt x="5" y="2"/>
                    </a:cubicBezTo>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68" name="Rectangle 1900">
                <a:extLst>
                  <a:ext uri="{FF2B5EF4-FFF2-40B4-BE49-F238E27FC236}">
                    <a16:creationId xmlns:a16="http://schemas.microsoft.com/office/drawing/2014/main" id="{7370EA8A-27E8-43B8-9CC6-C86A5D3EBE44}"/>
                  </a:ext>
                </a:extLst>
              </p:cNvPr>
              <p:cNvSpPr>
                <a:spLocks noChangeArrowheads="1"/>
              </p:cNvSpPr>
              <p:nvPr/>
            </p:nvSpPr>
            <p:spPr bwMode="auto">
              <a:xfrm>
                <a:off x="8485188" y="2989263"/>
                <a:ext cx="46038" cy="46038"/>
              </a:xfrm>
              <a:prstGeom prst="ellipse">
                <a:avLst/>
              </a:pr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69" name="Freeform 1901">
                <a:extLst>
                  <a:ext uri="{FF2B5EF4-FFF2-40B4-BE49-F238E27FC236}">
                    <a16:creationId xmlns:a16="http://schemas.microsoft.com/office/drawing/2014/main" id="{3226AA7C-486D-480E-BB5F-A92964520AE2}"/>
                  </a:ext>
                </a:extLst>
              </p:cNvPr>
              <p:cNvSpPr>
                <a:spLocks/>
              </p:cNvSpPr>
              <p:nvPr/>
            </p:nvSpPr>
            <p:spPr bwMode="auto">
              <a:xfrm>
                <a:off x="10371138" y="2413000"/>
                <a:ext cx="503238" cy="709613"/>
              </a:xfrm>
              <a:custGeom>
                <a:avLst/>
                <a:gdLst>
                  <a:gd name="T0" fmla="*/ 0 w 86"/>
                  <a:gd name="T1" fmla="*/ 43 h 122"/>
                  <a:gd name="T2" fmla="*/ 43 w 86"/>
                  <a:gd name="T3" fmla="*/ 122 h 122"/>
                  <a:gd name="T4" fmla="*/ 86 w 86"/>
                  <a:gd name="T5" fmla="*/ 43 h 122"/>
                  <a:gd name="T6" fmla="*/ 43 w 86"/>
                  <a:gd name="T7" fmla="*/ 0 h 122"/>
                  <a:gd name="T8" fmla="*/ 0 w 86"/>
                  <a:gd name="T9" fmla="*/ 43 h 122"/>
                </a:gdLst>
                <a:ahLst/>
                <a:cxnLst>
                  <a:cxn ang="0">
                    <a:pos x="T0" y="T1"/>
                  </a:cxn>
                  <a:cxn ang="0">
                    <a:pos x="T2" y="T3"/>
                  </a:cxn>
                  <a:cxn ang="0">
                    <a:pos x="T4" y="T5"/>
                  </a:cxn>
                  <a:cxn ang="0">
                    <a:pos x="T6" y="T7"/>
                  </a:cxn>
                  <a:cxn ang="0">
                    <a:pos x="T8" y="T9"/>
                  </a:cxn>
                </a:cxnLst>
                <a:rect l="0" t="0" r="r" b="b"/>
                <a:pathLst>
                  <a:path w="86" h="122">
                    <a:moveTo>
                      <a:pt x="0" y="43"/>
                    </a:moveTo>
                    <a:cubicBezTo>
                      <a:pt x="0" y="75"/>
                      <a:pt x="43" y="122"/>
                      <a:pt x="43" y="122"/>
                    </a:cubicBezTo>
                    <a:cubicBezTo>
                      <a:pt x="43" y="122"/>
                      <a:pt x="86" y="76"/>
                      <a:pt x="86" y="43"/>
                    </a:cubicBezTo>
                    <a:cubicBezTo>
                      <a:pt x="86" y="20"/>
                      <a:pt x="67" y="0"/>
                      <a:pt x="43" y="0"/>
                    </a:cubicBezTo>
                    <a:cubicBezTo>
                      <a:pt x="19" y="0"/>
                      <a:pt x="0" y="20"/>
                      <a:pt x="0" y="43"/>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sp>
            <p:nvSpPr>
              <p:cNvPr id="270" name="Oval 1902">
                <a:extLst>
                  <a:ext uri="{FF2B5EF4-FFF2-40B4-BE49-F238E27FC236}">
                    <a16:creationId xmlns:a16="http://schemas.microsoft.com/office/drawing/2014/main" id="{A0016F2F-05E5-4449-8D3F-FB4A167E097D}"/>
                  </a:ext>
                </a:extLst>
              </p:cNvPr>
              <p:cNvSpPr>
                <a:spLocks noChangeArrowheads="1"/>
              </p:cNvSpPr>
              <p:nvPr/>
            </p:nvSpPr>
            <p:spPr bwMode="auto">
              <a:xfrm>
                <a:off x="10471150" y="2511425"/>
                <a:ext cx="303213" cy="3032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Inter" panose="020B0502030000000004" pitchFamily="34" charset="0"/>
                </a:endParaRPr>
              </a:p>
            </p:txBody>
          </p:sp>
          <p:pic>
            <p:nvPicPr>
              <p:cNvPr id="271" name="Picture 270">
                <a:extLst>
                  <a:ext uri="{FF2B5EF4-FFF2-40B4-BE49-F238E27FC236}">
                    <a16:creationId xmlns:a16="http://schemas.microsoft.com/office/drawing/2014/main" id="{240C0BE4-8A2B-42F2-B2DE-49EEC1A00EB3}"/>
                  </a:ext>
                </a:extLst>
              </p:cNvPr>
              <p:cNvPicPr>
                <a:picLocks noChangeAspect="1"/>
              </p:cNvPicPr>
              <p:nvPr/>
            </p:nvPicPr>
            <p:blipFill>
              <a:blip r:embed="rId2"/>
              <a:stretch>
                <a:fillRect/>
              </a:stretch>
            </p:blipFill>
            <p:spPr>
              <a:xfrm>
                <a:off x="6067498" y="3408726"/>
                <a:ext cx="57004" cy="40547"/>
              </a:xfrm>
              <a:prstGeom prst="rect">
                <a:avLst/>
              </a:prstGeom>
            </p:spPr>
          </p:pic>
          <p:pic>
            <p:nvPicPr>
              <p:cNvPr id="272" name="Picture 271">
                <a:extLst>
                  <a:ext uri="{FF2B5EF4-FFF2-40B4-BE49-F238E27FC236}">
                    <a16:creationId xmlns:a16="http://schemas.microsoft.com/office/drawing/2014/main" id="{1B7F4CC3-CFAB-4433-8606-F163E5FD3513}"/>
                  </a:ext>
                </a:extLst>
              </p:cNvPr>
              <p:cNvPicPr>
                <a:picLocks noChangeAspect="1"/>
              </p:cNvPicPr>
              <p:nvPr/>
            </p:nvPicPr>
            <p:blipFill>
              <a:blip r:embed="rId2"/>
              <a:stretch>
                <a:fillRect/>
              </a:stretch>
            </p:blipFill>
            <p:spPr>
              <a:xfrm>
                <a:off x="8343326" y="2772933"/>
                <a:ext cx="57004" cy="40547"/>
              </a:xfrm>
              <a:prstGeom prst="rect">
                <a:avLst/>
              </a:prstGeom>
            </p:spPr>
          </p:pic>
        </p:grpSp>
        <p:pic>
          <p:nvPicPr>
            <p:cNvPr id="15" name="Picture 14"/>
            <p:cNvPicPr>
              <a:picLocks noChangeAspect="1"/>
            </p:cNvPicPr>
            <p:nvPr/>
          </p:nvPicPr>
          <p:blipFill>
            <a:blip r:embed="rId3"/>
            <a:stretch>
              <a:fillRect/>
            </a:stretch>
          </p:blipFill>
          <p:spPr>
            <a:xfrm>
              <a:off x="8093076" y="4156737"/>
              <a:ext cx="1014133" cy="288484"/>
            </a:xfrm>
            <a:prstGeom prst="rect">
              <a:avLst/>
            </a:prstGeom>
          </p:spPr>
        </p:pic>
      </p:grpSp>
      <p:sp>
        <p:nvSpPr>
          <p:cNvPr id="676" name="Text Placeholder 7">
            <a:extLst>
              <a:ext uri="{FF2B5EF4-FFF2-40B4-BE49-F238E27FC236}">
                <a16:creationId xmlns:a16="http://schemas.microsoft.com/office/drawing/2014/main" id="{11C6DF6A-75E4-BEE2-DBB1-A92124450795}"/>
              </a:ext>
            </a:extLst>
          </p:cNvPr>
          <p:cNvSpPr txBox="1">
            <a:spLocks/>
          </p:cNvSpPr>
          <p:nvPr/>
        </p:nvSpPr>
        <p:spPr>
          <a:xfrm>
            <a:off x="632348" y="5344565"/>
            <a:ext cx="1869335" cy="294558"/>
          </a:xfrm>
          <a:prstGeom prst="rect">
            <a:avLst/>
          </a:prstGeom>
        </p:spPr>
        <p:txBody>
          <a:bodyPr vert="horz" lIns="0" tIns="0" rIns="0" bIns="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lang="en-US" sz="1600" kern="1200" dirty="0">
                <a:solidFill>
                  <a:schemeClr val="tx1">
                    <a:lumMod val="85000"/>
                    <a:lumOff val="15000"/>
                  </a:schemeClr>
                </a:solidFill>
                <a:latin typeface="+mn-lt"/>
                <a:ea typeface="Inter" panose="020B0502030000000004" pitchFamily="34" charset="0"/>
                <a:cs typeface="Heebo Medium" panose="00000600000000000000" pitchFamily="2" charset="-79"/>
              </a:defRPr>
            </a:lvl1pPr>
            <a:lvl2pPr marL="457200" indent="0" algn="l" defTabSz="914400" rtl="0" eaLnBrk="1" latinLnBrk="0" hangingPunct="1">
              <a:lnSpc>
                <a:spcPct val="130000"/>
              </a:lnSpc>
              <a:spcBef>
                <a:spcPts val="1000"/>
              </a:spcBef>
              <a:buFont typeface="Arial" panose="020B0604020202020204" pitchFamily="34" charset="0"/>
              <a:buNone/>
              <a:defRPr sz="1100" kern="1200">
                <a:solidFill>
                  <a:schemeClr val="tx1">
                    <a:lumMod val="65000"/>
                    <a:lumOff val="35000"/>
                  </a:schemeClr>
                </a:solidFill>
                <a:latin typeface="+mn-lt"/>
                <a:ea typeface="+mn-ea"/>
                <a:cs typeface="+mn-cs"/>
              </a:defRPr>
            </a:lvl2pPr>
            <a:lvl3pPr marL="914400" indent="0" algn="l" defTabSz="914400" rtl="0" eaLnBrk="1" latinLnBrk="0" hangingPunct="1">
              <a:lnSpc>
                <a:spcPct val="130000"/>
              </a:lnSpc>
              <a:spcBef>
                <a:spcPts val="1000"/>
              </a:spcBef>
              <a:buFont typeface="Arial" panose="020B0604020202020204" pitchFamily="34" charset="0"/>
              <a:buNone/>
              <a:defRPr sz="1050" kern="1200">
                <a:solidFill>
                  <a:schemeClr val="tx1">
                    <a:lumMod val="65000"/>
                    <a:lumOff val="35000"/>
                  </a:schemeClr>
                </a:solidFill>
                <a:latin typeface="+mn-lt"/>
                <a:ea typeface="+mn-ea"/>
                <a:cs typeface="+mn-cs"/>
              </a:defRPr>
            </a:lvl3pPr>
            <a:lvl4pPr marL="1371600" indent="0" algn="l" defTabSz="914400" rtl="0" eaLnBrk="1" latinLnBrk="0" hangingPunct="1">
              <a:lnSpc>
                <a:spcPct val="130000"/>
              </a:lnSpc>
              <a:spcBef>
                <a:spcPts val="1000"/>
              </a:spcBef>
              <a:buFont typeface="Arial" panose="020B0604020202020204" pitchFamily="34" charset="0"/>
              <a:buNone/>
              <a:defRPr sz="1000" kern="1200">
                <a:solidFill>
                  <a:schemeClr val="tx1">
                    <a:lumMod val="65000"/>
                    <a:lumOff val="35000"/>
                  </a:schemeClr>
                </a:solidFill>
                <a:latin typeface="+mn-lt"/>
                <a:ea typeface="+mn-ea"/>
                <a:cs typeface="+mn-cs"/>
              </a:defRPr>
            </a:lvl4pPr>
            <a:lvl5pPr marL="1828800" indent="0" algn="l" defTabSz="914400" rtl="0" eaLnBrk="1" latinLnBrk="0" hangingPunct="1">
              <a:lnSpc>
                <a:spcPct val="130000"/>
              </a:lnSpc>
              <a:spcBef>
                <a:spcPts val="1000"/>
              </a:spcBef>
              <a:buFont typeface="Arial" panose="020B0604020202020204" pitchFamily="34" charset="0"/>
              <a:buNone/>
              <a:defRPr sz="10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Monthly Railcars</a:t>
            </a:r>
          </a:p>
        </p:txBody>
      </p:sp>
      <p:sp>
        <p:nvSpPr>
          <p:cNvPr id="677" name="Text Placeholder 8">
            <a:extLst>
              <a:ext uri="{FF2B5EF4-FFF2-40B4-BE49-F238E27FC236}">
                <a16:creationId xmlns:a16="http://schemas.microsoft.com/office/drawing/2014/main" id="{BA1F41CF-6E35-F8FD-06E6-D93A19A7B09F}"/>
              </a:ext>
            </a:extLst>
          </p:cNvPr>
          <p:cNvSpPr txBox="1">
            <a:spLocks/>
          </p:cNvSpPr>
          <p:nvPr/>
        </p:nvSpPr>
        <p:spPr>
          <a:xfrm>
            <a:off x="632347" y="4944057"/>
            <a:ext cx="1958450" cy="294558"/>
          </a:xfrm>
          <a:prstGeom prst="rect">
            <a:avLst/>
          </a:prstGeom>
        </p:spPr>
        <p:txBody>
          <a:bodyPr vert="horz" lIns="0" tIns="0" rIns="0" bIns="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lang="en-US" sz="2400" b="1" kern="1200" dirty="0">
                <a:solidFill>
                  <a:schemeClr val="accent1"/>
                </a:solidFill>
                <a:latin typeface="+mj-lt"/>
                <a:ea typeface="Inter" panose="020B0502030000000004" pitchFamily="34" charset="0"/>
                <a:cs typeface="Heebo Black" panose="00000A00000000000000" pitchFamily="2" charset="-79"/>
              </a:defRPr>
            </a:lvl1pPr>
            <a:lvl2pPr marL="457200" indent="0" algn="l" defTabSz="914400" rtl="0" eaLnBrk="1" latinLnBrk="0" hangingPunct="1">
              <a:lnSpc>
                <a:spcPct val="130000"/>
              </a:lnSpc>
              <a:spcBef>
                <a:spcPts val="1000"/>
              </a:spcBef>
              <a:buFont typeface="Arial" panose="020B0604020202020204" pitchFamily="34" charset="0"/>
              <a:buNone/>
              <a:defRPr sz="1100" kern="1200">
                <a:solidFill>
                  <a:schemeClr val="tx1">
                    <a:lumMod val="65000"/>
                    <a:lumOff val="35000"/>
                  </a:schemeClr>
                </a:solidFill>
                <a:latin typeface="+mn-lt"/>
                <a:ea typeface="+mn-ea"/>
                <a:cs typeface="+mn-cs"/>
              </a:defRPr>
            </a:lvl2pPr>
            <a:lvl3pPr marL="914400" indent="0" algn="l" defTabSz="914400" rtl="0" eaLnBrk="1" latinLnBrk="0" hangingPunct="1">
              <a:lnSpc>
                <a:spcPct val="130000"/>
              </a:lnSpc>
              <a:spcBef>
                <a:spcPts val="1000"/>
              </a:spcBef>
              <a:buFont typeface="Arial" panose="020B0604020202020204" pitchFamily="34" charset="0"/>
              <a:buNone/>
              <a:defRPr sz="1050" kern="1200">
                <a:solidFill>
                  <a:schemeClr val="tx1">
                    <a:lumMod val="65000"/>
                    <a:lumOff val="35000"/>
                  </a:schemeClr>
                </a:solidFill>
                <a:latin typeface="+mn-lt"/>
                <a:ea typeface="+mn-ea"/>
                <a:cs typeface="+mn-cs"/>
              </a:defRPr>
            </a:lvl3pPr>
            <a:lvl4pPr marL="1371600" indent="0" algn="l" defTabSz="914400" rtl="0" eaLnBrk="1" latinLnBrk="0" hangingPunct="1">
              <a:lnSpc>
                <a:spcPct val="130000"/>
              </a:lnSpc>
              <a:spcBef>
                <a:spcPts val="1000"/>
              </a:spcBef>
              <a:buFont typeface="Arial" panose="020B0604020202020204" pitchFamily="34" charset="0"/>
              <a:buNone/>
              <a:defRPr sz="1000" kern="1200">
                <a:solidFill>
                  <a:schemeClr val="tx1">
                    <a:lumMod val="65000"/>
                    <a:lumOff val="35000"/>
                  </a:schemeClr>
                </a:solidFill>
                <a:latin typeface="+mn-lt"/>
                <a:ea typeface="+mn-ea"/>
                <a:cs typeface="+mn-cs"/>
              </a:defRPr>
            </a:lvl4pPr>
            <a:lvl5pPr marL="1828800" indent="0" algn="l" defTabSz="914400" rtl="0" eaLnBrk="1" latinLnBrk="0" hangingPunct="1">
              <a:lnSpc>
                <a:spcPct val="130000"/>
              </a:lnSpc>
              <a:spcBef>
                <a:spcPts val="1000"/>
              </a:spcBef>
              <a:buFont typeface="Arial" panose="020B0604020202020204" pitchFamily="34" charset="0"/>
              <a:buNone/>
              <a:defRPr sz="10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40+</a:t>
            </a:r>
          </a:p>
        </p:txBody>
      </p:sp>
      <p:sp>
        <p:nvSpPr>
          <p:cNvPr id="678" name="Text Placeholder 10">
            <a:extLst>
              <a:ext uri="{FF2B5EF4-FFF2-40B4-BE49-F238E27FC236}">
                <a16:creationId xmlns:a16="http://schemas.microsoft.com/office/drawing/2014/main" id="{7CB6C22C-C9D0-9391-EEC8-7A6FF69146D7}"/>
              </a:ext>
            </a:extLst>
          </p:cNvPr>
          <p:cNvSpPr txBox="1">
            <a:spLocks/>
          </p:cNvSpPr>
          <p:nvPr/>
        </p:nvSpPr>
        <p:spPr>
          <a:xfrm>
            <a:off x="3313939" y="5329320"/>
            <a:ext cx="2089726" cy="294558"/>
          </a:xfrm>
          <a:prstGeom prst="rect">
            <a:avLst/>
          </a:prstGeom>
        </p:spPr>
        <p:txBody>
          <a:bodyPr vert="horz" lIns="0" tIns="0" rIns="0" bIns="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lang="en-US" sz="1600" kern="1200" dirty="0">
                <a:solidFill>
                  <a:schemeClr val="tx1">
                    <a:lumMod val="85000"/>
                    <a:lumOff val="15000"/>
                  </a:schemeClr>
                </a:solidFill>
                <a:latin typeface="+mn-lt"/>
                <a:ea typeface="Inter" panose="020B0502030000000004" pitchFamily="34" charset="0"/>
                <a:cs typeface="Heebo Medium" panose="00000600000000000000" pitchFamily="2" charset="-79"/>
              </a:defRPr>
            </a:lvl1pPr>
            <a:lvl2pPr marL="457200" indent="0" algn="l" defTabSz="914400" rtl="0" eaLnBrk="1" latinLnBrk="0" hangingPunct="1">
              <a:lnSpc>
                <a:spcPct val="130000"/>
              </a:lnSpc>
              <a:spcBef>
                <a:spcPts val="1000"/>
              </a:spcBef>
              <a:buFont typeface="Arial" panose="020B0604020202020204" pitchFamily="34" charset="0"/>
              <a:buNone/>
              <a:defRPr sz="1100" kern="1200">
                <a:solidFill>
                  <a:schemeClr val="tx1">
                    <a:lumMod val="65000"/>
                    <a:lumOff val="35000"/>
                  </a:schemeClr>
                </a:solidFill>
                <a:latin typeface="+mn-lt"/>
                <a:ea typeface="+mn-ea"/>
                <a:cs typeface="+mn-cs"/>
              </a:defRPr>
            </a:lvl2pPr>
            <a:lvl3pPr marL="914400" indent="0" algn="l" defTabSz="914400" rtl="0" eaLnBrk="1" latinLnBrk="0" hangingPunct="1">
              <a:lnSpc>
                <a:spcPct val="130000"/>
              </a:lnSpc>
              <a:spcBef>
                <a:spcPts val="1000"/>
              </a:spcBef>
              <a:buFont typeface="Arial" panose="020B0604020202020204" pitchFamily="34" charset="0"/>
              <a:buNone/>
              <a:defRPr sz="1050" kern="1200">
                <a:solidFill>
                  <a:schemeClr val="tx1">
                    <a:lumMod val="65000"/>
                    <a:lumOff val="35000"/>
                  </a:schemeClr>
                </a:solidFill>
                <a:latin typeface="+mn-lt"/>
                <a:ea typeface="+mn-ea"/>
                <a:cs typeface="+mn-cs"/>
              </a:defRPr>
            </a:lvl3pPr>
            <a:lvl4pPr marL="1371600" indent="0" algn="l" defTabSz="914400" rtl="0" eaLnBrk="1" latinLnBrk="0" hangingPunct="1">
              <a:lnSpc>
                <a:spcPct val="130000"/>
              </a:lnSpc>
              <a:spcBef>
                <a:spcPts val="1000"/>
              </a:spcBef>
              <a:buFont typeface="Arial" panose="020B0604020202020204" pitchFamily="34" charset="0"/>
              <a:buNone/>
              <a:defRPr sz="1000" kern="1200">
                <a:solidFill>
                  <a:schemeClr val="tx1">
                    <a:lumMod val="65000"/>
                    <a:lumOff val="35000"/>
                  </a:schemeClr>
                </a:solidFill>
                <a:latin typeface="+mn-lt"/>
                <a:ea typeface="+mn-ea"/>
                <a:cs typeface="+mn-cs"/>
              </a:defRPr>
            </a:lvl4pPr>
            <a:lvl5pPr marL="1828800" indent="0" algn="l" defTabSz="914400" rtl="0" eaLnBrk="1" latinLnBrk="0" hangingPunct="1">
              <a:lnSpc>
                <a:spcPct val="130000"/>
              </a:lnSpc>
              <a:spcBef>
                <a:spcPts val="1000"/>
              </a:spcBef>
              <a:buFont typeface="Arial" panose="020B0604020202020204" pitchFamily="34" charset="0"/>
              <a:buNone/>
              <a:defRPr sz="10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Average in Storage</a:t>
            </a:r>
          </a:p>
        </p:txBody>
      </p:sp>
      <p:sp>
        <p:nvSpPr>
          <p:cNvPr id="679" name="Text Placeholder 11">
            <a:extLst>
              <a:ext uri="{FF2B5EF4-FFF2-40B4-BE49-F238E27FC236}">
                <a16:creationId xmlns:a16="http://schemas.microsoft.com/office/drawing/2014/main" id="{A8837297-471F-4F2A-AC44-05F3CF1D8411}"/>
              </a:ext>
            </a:extLst>
          </p:cNvPr>
          <p:cNvSpPr txBox="1">
            <a:spLocks/>
          </p:cNvSpPr>
          <p:nvPr/>
        </p:nvSpPr>
        <p:spPr>
          <a:xfrm>
            <a:off x="3313938" y="4928812"/>
            <a:ext cx="1966270" cy="294558"/>
          </a:xfrm>
          <a:prstGeom prst="rect">
            <a:avLst/>
          </a:prstGeom>
        </p:spPr>
        <p:txBody>
          <a:bodyPr vert="horz" lIns="0" tIns="0" rIns="0" bIns="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lang="en-US" sz="2400" b="1" kern="1200" dirty="0">
                <a:solidFill>
                  <a:schemeClr val="accent3"/>
                </a:solidFill>
                <a:latin typeface="+mj-lt"/>
                <a:ea typeface="Inter" panose="020B0502030000000004" pitchFamily="34" charset="0"/>
                <a:cs typeface="Heebo Black" panose="00000A00000000000000" pitchFamily="2" charset="-79"/>
              </a:defRPr>
            </a:lvl1pPr>
            <a:lvl2pPr marL="457200" indent="0" algn="l" defTabSz="914400" rtl="0" eaLnBrk="1" latinLnBrk="0" hangingPunct="1">
              <a:lnSpc>
                <a:spcPct val="130000"/>
              </a:lnSpc>
              <a:spcBef>
                <a:spcPts val="1000"/>
              </a:spcBef>
              <a:buFont typeface="Arial" panose="020B0604020202020204" pitchFamily="34" charset="0"/>
              <a:buNone/>
              <a:defRPr sz="1100" kern="1200">
                <a:solidFill>
                  <a:schemeClr val="tx1">
                    <a:lumMod val="65000"/>
                    <a:lumOff val="35000"/>
                  </a:schemeClr>
                </a:solidFill>
                <a:latin typeface="+mn-lt"/>
                <a:ea typeface="+mn-ea"/>
                <a:cs typeface="+mn-cs"/>
              </a:defRPr>
            </a:lvl2pPr>
            <a:lvl3pPr marL="914400" indent="0" algn="l" defTabSz="914400" rtl="0" eaLnBrk="1" latinLnBrk="0" hangingPunct="1">
              <a:lnSpc>
                <a:spcPct val="130000"/>
              </a:lnSpc>
              <a:spcBef>
                <a:spcPts val="1000"/>
              </a:spcBef>
              <a:buFont typeface="Arial" panose="020B0604020202020204" pitchFamily="34" charset="0"/>
              <a:buNone/>
              <a:defRPr sz="1050" kern="1200">
                <a:solidFill>
                  <a:schemeClr val="tx1">
                    <a:lumMod val="65000"/>
                    <a:lumOff val="35000"/>
                  </a:schemeClr>
                </a:solidFill>
                <a:latin typeface="+mn-lt"/>
                <a:ea typeface="+mn-ea"/>
                <a:cs typeface="+mn-cs"/>
              </a:defRPr>
            </a:lvl3pPr>
            <a:lvl4pPr marL="1371600" indent="0" algn="l" defTabSz="914400" rtl="0" eaLnBrk="1" latinLnBrk="0" hangingPunct="1">
              <a:lnSpc>
                <a:spcPct val="130000"/>
              </a:lnSpc>
              <a:spcBef>
                <a:spcPts val="1000"/>
              </a:spcBef>
              <a:buFont typeface="Arial" panose="020B0604020202020204" pitchFamily="34" charset="0"/>
              <a:buNone/>
              <a:defRPr sz="1000" kern="1200">
                <a:solidFill>
                  <a:schemeClr val="tx1">
                    <a:lumMod val="65000"/>
                    <a:lumOff val="35000"/>
                  </a:schemeClr>
                </a:solidFill>
                <a:latin typeface="+mn-lt"/>
                <a:ea typeface="+mn-ea"/>
                <a:cs typeface="+mn-cs"/>
              </a:defRPr>
            </a:lvl4pPr>
            <a:lvl5pPr marL="1828800" indent="0" algn="l" defTabSz="914400" rtl="0" eaLnBrk="1" latinLnBrk="0" hangingPunct="1">
              <a:lnSpc>
                <a:spcPct val="130000"/>
              </a:lnSpc>
              <a:spcBef>
                <a:spcPts val="1000"/>
              </a:spcBef>
              <a:buFont typeface="Arial" panose="020B0604020202020204" pitchFamily="34" charset="0"/>
              <a:buNone/>
              <a:defRPr sz="10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30,000 Tons</a:t>
            </a:r>
          </a:p>
        </p:txBody>
      </p:sp>
      <p:sp>
        <p:nvSpPr>
          <p:cNvPr id="4" name="Title 4">
            <a:extLst>
              <a:ext uri="{FF2B5EF4-FFF2-40B4-BE49-F238E27FC236}">
                <a16:creationId xmlns:a16="http://schemas.microsoft.com/office/drawing/2014/main" id="{03E8E57B-137D-5249-3E6D-2708DACCDA6A}"/>
              </a:ext>
            </a:extLst>
          </p:cNvPr>
          <p:cNvSpPr txBox="1">
            <a:spLocks/>
          </p:cNvSpPr>
          <p:nvPr/>
        </p:nvSpPr>
        <p:spPr>
          <a:xfrm>
            <a:off x="539294" y="3268740"/>
            <a:ext cx="4675151" cy="624226"/>
          </a:xfrm>
          <a:prstGeom prst="rect">
            <a:avLst/>
          </a:prstGeom>
        </p:spPr>
        <p:txBody>
          <a:bodyPr vert="horz" lIns="0" tIns="0" rIns="0" bIns="0" rtlCol="0" anchor="ctr">
            <a:noAutofit/>
          </a:bodyPr>
          <a:lstStyle>
            <a:lvl1pPr algn="l" defTabSz="914400" rtl="0" eaLnBrk="1" latinLnBrk="0" hangingPunct="1">
              <a:lnSpc>
                <a:spcPct val="100000"/>
              </a:lnSpc>
              <a:spcBef>
                <a:spcPct val="0"/>
              </a:spcBef>
              <a:buNone/>
              <a:defRPr sz="2800" kern="1200">
                <a:solidFill>
                  <a:schemeClr val="accent2"/>
                </a:solidFill>
                <a:latin typeface="+mj-lt"/>
                <a:ea typeface="+mj-ea"/>
                <a:cs typeface="+mj-cs"/>
              </a:defRPr>
            </a:lvl1pPr>
          </a:lstStyle>
          <a:p>
            <a:r>
              <a:rPr lang="en-US" dirty="0"/>
              <a:t>CURRENT VOLUMES</a:t>
            </a:r>
            <a:endParaRPr lang="en-US" dirty="0">
              <a:solidFill>
                <a:srgbClr val="C00000"/>
              </a:solidFill>
            </a:endParaRPr>
          </a:p>
        </p:txBody>
      </p:sp>
    </p:spTree>
    <p:extLst>
      <p:ext uri="{BB962C8B-B14F-4D97-AF65-F5344CB8AC3E}">
        <p14:creationId xmlns:p14="http://schemas.microsoft.com/office/powerpoint/2010/main" val="28102613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DIFFERENTIATORS</a:t>
            </a:r>
          </a:p>
        </p:txBody>
      </p:sp>
      <p:sp>
        <p:nvSpPr>
          <p:cNvPr id="3" name="Footer Placeholder 2"/>
          <p:cNvSpPr>
            <a:spLocks noGrp="1"/>
          </p:cNvSpPr>
          <p:nvPr>
            <p:ph type="ftr" sz="quarter" idx="13"/>
          </p:nvPr>
        </p:nvSpPr>
        <p:spPr>
          <a:xfrm>
            <a:off x="5008114" y="6368302"/>
            <a:ext cx="4114800" cy="365125"/>
          </a:xfrm>
        </p:spPr>
        <p:txBody>
          <a:bodyPr/>
          <a:lstStyle/>
          <a:p>
            <a:r>
              <a:rPr lang="en-US" dirty="0"/>
              <a:t>© TTL, 2024</a:t>
            </a:r>
          </a:p>
        </p:txBody>
      </p:sp>
      <p:sp>
        <p:nvSpPr>
          <p:cNvPr id="4" name="Slide Number Placeholder 3"/>
          <p:cNvSpPr>
            <a:spLocks noGrp="1"/>
          </p:cNvSpPr>
          <p:nvPr>
            <p:ph type="sldNum" sz="quarter" idx="14"/>
          </p:nvPr>
        </p:nvSpPr>
        <p:spPr/>
        <p:txBody>
          <a:bodyPr/>
          <a:lstStyle/>
          <a:p>
            <a:fld id="{16B1AA92-C1D1-48D9-91AA-E32C484270C7}" type="slidenum">
              <a:rPr lang="en-US" smtClean="0"/>
              <a:pPr/>
              <a:t>5</a:t>
            </a:fld>
            <a:endParaRPr lang="en-US"/>
          </a:p>
        </p:txBody>
      </p:sp>
      <p:sp>
        <p:nvSpPr>
          <p:cNvPr id="5" name="Text Placeholder 4"/>
          <p:cNvSpPr>
            <a:spLocks noGrp="1"/>
          </p:cNvSpPr>
          <p:nvPr>
            <p:ph type="body" sz="quarter" idx="26"/>
          </p:nvPr>
        </p:nvSpPr>
        <p:spPr>
          <a:xfrm>
            <a:off x="610990" y="1862647"/>
            <a:ext cx="1917278" cy="1469517"/>
          </a:xfrm>
        </p:spPr>
        <p:txBody>
          <a:bodyPr/>
          <a:lstStyle/>
          <a:p>
            <a:r>
              <a:rPr lang="en-US" dirty="0"/>
              <a:t>Deep industry knowledge and expertise</a:t>
            </a:r>
          </a:p>
          <a:p>
            <a:endParaRPr lang="en-US" dirty="0"/>
          </a:p>
        </p:txBody>
      </p:sp>
      <p:sp>
        <p:nvSpPr>
          <p:cNvPr id="6" name="Text Placeholder 5"/>
          <p:cNvSpPr>
            <a:spLocks noGrp="1"/>
          </p:cNvSpPr>
          <p:nvPr>
            <p:ph type="body" sz="quarter" idx="27"/>
          </p:nvPr>
        </p:nvSpPr>
        <p:spPr>
          <a:xfrm>
            <a:off x="3111923" y="1868997"/>
            <a:ext cx="1917278" cy="1469517"/>
          </a:xfrm>
        </p:spPr>
        <p:txBody>
          <a:bodyPr/>
          <a:lstStyle/>
          <a:p>
            <a:r>
              <a:rPr lang="en-US" dirty="0"/>
              <a:t>High volume operation with sustained delivery and inventory accuracy performance &gt;99%</a:t>
            </a:r>
          </a:p>
          <a:p>
            <a:endParaRPr lang="en-US" dirty="0"/>
          </a:p>
        </p:txBody>
      </p:sp>
      <p:sp>
        <p:nvSpPr>
          <p:cNvPr id="7" name="Text Placeholder 6"/>
          <p:cNvSpPr>
            <a:spLocks noGrp="1"/>
          </p:cNvSpPr>
          <p:nvPr>
            <p:ph type="body" sz="quarter" idx="28"/>
          </p:nvPr>
        </p:nvSpPr>
        <p:spPr>
          <a:xfrm>
            <a:off x="610990" y="4443975"/>
            <a:ext cx="1917278" cy="1469517"/>
          </a:xfrm>
        </p:spPr>
        <p:txBody>
          <a:bodyPr/>
          <a:lstStyle/>
          <a:p>
            <a:r>
              <a:rPr lang="en-US" dirty="0"/>
              <a:t>Quarterly business reviews (QBRs) and monthly inventory reporting</a:t>
            </a:r>
          </a:p>
          <a:p>
            <a:endParaRPr lang="en-US" dirty="0"/>
          </a:p>
        </p:txBody>
      </p:sp>
      <p:sp>
        <p:nvSpPr>
          <p:cNvPr id="8" name="Text Placeholder 7"/>
          <p:cNvSpPr>
            <a:spLocks noGrp="1"/>
          </p:cNvSpPr>
          <p:nvPr>
            <p:ph type="body" sz="quarter" idx="29"/>
          </p:nvPr>
        </p:nvSpPr>
        <p:spPr>
          <a:xfrm>
            <a:off x="3111923" y="4450325"/>
            <a:ext cx="1917278" cy="1469517"/>
          </a:xfrm>
        </p:spPr>
        <p:txBody>
          <a:bodyPr/>
          <a:lstStyle/>
          <a:p>
            <a:r>
              <a:rPr lang="en-US" dirty="0"/>
              <a:t>Monthly cycle counts and spot checks</a:t>
            </a:r>
          </a:p>
          <a:p>
            <a:endParaRPr lang="en-US" dirty="0"/>
          </a:p>
        </p:txBody>
      </p:sp>
      <p:grpSp>
        <p:nvGrpSpPr>
          <p:cNvPr id="9" name="Group 8"/>
          <p:cNvGrpSpPr/>
          <p:nvPr/>
        </p:nvGrpSpPr>
        <p:grpSpPr>
          <a:xfrm>
            <a:off x="6618289" y="4283075"/>
            <a:ext cx="2638140" cy="2235200"/>
            <a:chOff x="6618289" y="4283075"/>
            <a:chExt cx="2638140" cy="2235200"/>
          </a:xfrm>
        </p:grpSpPr>
        <p:sp>
          <p:nvSpPr>
            <p:cNvPr id="10" name="Oval 9"/>
            <p:cNvSpPr/>
            <p:nvPr/>
          </p:nvSpPr>
          <p:spPr>
            <a:xfrm rot="8741889">
              <a:off x="7090460" y="5649321"/>
              <a:ext cx="2165969" cy="655353"/>
            </a:xfrm>
            <a:prstGeom prst="ellipse">
              <a:avLst/>
            </a:prstGeom>
            <a:gradFill flip="none" rotWithShape="1">
              <a:gsLst>
                <a:gs pos="100000">
                  <a:srgbClr val="000000">
                    <a:alpha val="0"/>
                  </a:srgbClr>
                </a:gs>
                <a:gs pos="0">
                  <a:srgbClr val="000000"/>
                </a:gs>
              </a:gsLst>
              <a:lin ang="10800000" scaled="1"/>
              <a:tileRect/>
            </a:gradFill>
            <a:ln>
              <a:noFill/>
            </a:ln>
            <a:effectLst>
              <a:softEdge rad="139700"/>
            </a:effectLst>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ru-RU" sz="1400" b="0" i="0" u="none" strike="noStrike" kern="0" cap="none" spc="0" normalizeH="0" baseline="0" noProof="0" dirty="0">
                <a:ln>
                  <a:noFill/>
                </a:ln>
                <a:solidFill>
                  <a:srgbClr val="414042"/>
                </a:solidFill>
                <a:effectLst/>
                <a:uLnTx/>
                <a:uFillTx/>
                <a:latin typeface="Arial"/>
                <a:ea typeface="+mn-ea"/>
                <a:cs typeface="Arial"/>
                <a:sym typeface="Arial"/>
              </a:endParaRPr>
            </a:p>
          </p:txBody>
        </p:sp>
        <p:grpSp>
          <p:nvGrpSpPr>
            <p:cNvPr id="11" name="Group 10"/>
            <p:cNvGrpSpPr/>
            <p:nvPr/>
          </p:nvGrpSpPr>
          <p:grpSpPr>
            <a:xfrm>
              <a:off x="6618289" y="4283075"/>
              <a:ext cx="1612900" cy="2235200"/>
              <a:chOff x="6618289" y="4283075"/>
              <a:chExt cx="1612900" cy="2235200"/>
            </a:xfrm>
          </p:grpSpPr>
          <p:sp>
            <p:nvSpPr>
              <p:cNvPr id="12" name="Freeform 30"/>
              <p:cNvSpPr>
                <a:spLocks/>
              </p:cNvSpPr>
              <p:nvPr/>
            </p:nvSpPr>
            <p:spPr bwMode="auto">
              <a:xfrm>
                <a:off x="6765926" y="5562600"/>
                <a:ext cx="1312863" cy="955675"/>
              </a:xfrm>
              <a:custGeom>
                <a:avLst/>
                <a:gdLst>
                  <a:gd name="T0" fmla="*/ 658334 w 345"/>
                  <a:gd name="T1" fmla="*/ 338865 h 251"/>
                  <a:gd name="T2" fmla="*/ 0 w 345"/>
                  <a:gd name="T3" fmla="*/ 0 h 251"/>
                  <a:gd name="T4" fmla="*/ 658334 w 345"/>
                  <a:gd name="T5" fmla="*/ 955675 h 251"/>
                  <a:gd name="T6" fmla="*/ 1312863 w 345"/>
                  <a:gd name="T7" fmla="*/ 0 h 251"/>
                  <a:gd name="T8" fmla="*/ 658334 w 345"/>
                  <a:gd name="T9" fmla="*/ 338865 h 2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5" h="251">
                    <a:moveTo>
                      <a:pt x="173" y="89"/>
                    </a:moveTo>
                    <a:cubicBezTo>
                      <a:pt x="102" y="89"/>
                      <a:pt x="39" y="54"/>
                      <a:pt x="0" y="0"/>
                    </a:cubicBezTo>
                    <a:cubicBezTo>
                      <a:pt x="62" y="118"/>
                      <a:pt x="173" y="251"/>
                      <a:pt x="173" y="251"/>
                    </a:cubicBezTo>
                    <a:cubicBezTo>
                      <a:pt x="173" y="251"/>
                      <a:pt x="283" y="118"/>
                      <a:pt x="345" y="0"/>
                    </a:cubicBezTo>
                    <a:cubicBezTo>
                      <a:pt x="306" y="54"/>
                      <a:pt x="244" y="89"/>
                      <a:pt x="173" y="8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
                    <a:srgbClr val="000000"/>
                  </a:buClr>
                  <a:buSzTx/>
                  <a:buFont typeface="Arial"/>
                  <a:buNone/>
                  <a:tabLst/>
                  <a:defRPr/>
                </a:pPr>
                <a:endParaRPr kumimoji="0" lang="en-US" sz="1400" b="0" i="0" u="none" strike="noStrike" kern="0" cap="none" spc="0" normalizeH="0" baseline="0" noProof="0">
                  <a:ln>
                    <a:noFill/>
                  </a:ln>
                  <a:solidFill>
                    <a:srgbClr val="414042"/>
                  </a:solidFill>
                  <a:effectLst/>
                  <a:uLnTx/>
                  <a:uFillTx/>
                  <a:latin typeface="Arial"/>
                  <a:ea typeface="+mn-ea"/>
                  <a:cs typeface="Arial"/>
                  <a:sym typeface="Arial"/>
                </a:endParaRPr>
              </a:p>
            </p:txBody>
          </p:sp>
          <p:sp>
            <p:nvSpPr>
              <p:cNvPr id="13" name="Oval 31"/>
              <p:cNvSpPr>
                <a:spLocks noChangeArrowheads="1"/>
              </p:cNvSpPr>
              <p:nvPr/>
            </p:nvSpPr>
            <p:spPr bwMode="auto">
              <a:xfrm>
                <a:off x="6618289" y="4283075"/>
                <a:ext cx="1612900" cy="161925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Open Sans" pitchFamily="34" charset="0"/>
                  </a:defRPr>
                </a:lvl1pPr>
                <a:lvl2pPr marL="742950" indent="-285750">
                  <a:defRPr>
                    <a:solidFill>
                      <a:schemeClr val="tx1"/>
                    </a:solidFill>
                    <a:latin typeface="Open Sans" pitchFamily="34" charset="0"/>
                  </a:defRPr>
                </a:lvl2pPr>
                <a:lvl3pPr marL="1143000" indent="-228600">
                  <a:defRPr>
                    <a:solidFill>
                      <a:schemeClr val="tx1"/>
                    </a:solidFill>
                    <a:latin typeface="Open Sans" pitchFamily="34" charset="0"/>
                  </a:defRPr>
                </a:lvl3pPr>
                <a:lvl4pPr marL="1600200" indent="-228600">
                  <a:defRPr>
                    <a:solidFill>
                      <a:schemeClr val="tx1"/>
                    </a:solidFill>
                    <a:latin typeface="Open Sans" pitchFamily="34" charset="0"/>
                  </a:defRPr>
                </a:lvl4pPr>
                <a:lvl5pPr marL="2057400" indent="-228600">
                  <a:defRPr>
                    <a:solidFill>
                      <a:schemeClr val="tx1"/>
                    </a:solidFill>
                    <a:latin typeface="Open Sans" pitchFamily="34" charset="0"/>
                  </a:defRPr>
                </a:lvl5pPr>
                <a:lvl6pPr marL="2514600" indent="-228600" fontAlgn="base">
                  <a:spcBef>
                    <a:spcPct val="0"/>
                  </a:spcBef>
                  <a:spcAft>
                    <a:spcPct val="0"/>
                  </a:spcAft>
                  <a:defRPr>
                    <a:solidFill>
                      <a:schemeClr val="tx1"/>
                    </a:solidFill>
                    <a:latin typeface="Open Sans" pitchFamily="34" charset="0"/>
                  </a:defRPr>
                </a:lvl6pPr>
                <a:lvl7pPr marL="2971800" indent="-228600" fontAlgn="base">
                  <a:spcBef>
                    <a:spcPct val="0"/>
                  </a:spcBef>
                  <a:spcAft>
                    <a:spcPct val="0"/>
                  </a:spcAft>
                  <a:defRPr>
                    <a:solidFill>
                      <a:schemeClr val="tx1"/>
                    </a:solidFill>
                    <a:latin typeface="Open Sans" pitchFamily="34" charset="0"/>
                  </a:defRPr>
                </a:lvl7pPr>
                <a:lvl8pPr marL="3429000" indent="-228600" fontAlgn="base">
                  <a:spcBef>
                    <a:spcPct val="0"/>
                  </a:spcBef>
                  <a:spcAft>
                    <a:spcPct val="0"/>
                  </a:spcAft>
                  <a:defRPr>
                    <a:solidFill>
                      <a:schemeClr val="tx1"/>
                    </a:solidFill>
                    <a:latin typeface="Open Sans" pitchFamily="34" charset="0"/>
                  </a:defRPr>
                </a:lvl8pPr>
                <a:lvl9pPr marL="3886200" indent="-228600" fontAlgn="base">
                  <a:spcBef>
                    <a:spcPct val="0"/>
                  </a:spcBef>
                  <a:spcAft>
                    <a:spcPct val="0"/>
                  </a:spcAft>
                  <a:defRPr>
                    <a:solidFill>
                      <a:schemeClr val="tx1"/>
                    </a:solidFill>
                    <a:latin typeface="Open Sans" pitchFamily="34" charset="0"/>
                  </a:defRPr>
                </a:lvl9pPr>
              </a:lstStyle>
              <a:p>
                <a:pPr marL="0" marR="0" lvl="0" indent="0" algn="l" defTabSz="914400" rtl="0" eaLnBrk="1" fontAlgn="base" latinLnBrk="0" hangingPunct="1">
                  <a:lnSpc>
                    <a:spcPct val="100000"/>
                  </a:lnSpc>
                  <a:spcBef>
                    <a:spcPct val="0"/>
                  </a:spcBef>
                  <a:spcAft>
                    <a:spcPct val="0"/>
                  </a:spcAft>
                  <a:buClr>
                    <a:srgbClr val="000000"/>
                  </a:buClr>
                  <a:buSzTx/>
                  <a:buFont typeface="Arial"/>
                  <a:buNone/>
                  <a:tabLst/>
                  <a:defRPr/>
                </a:pPr>
                <a:endParaRPr kumimoji="0" lang="en-US" altLang="en-US" sz="1400" b="0" i="0" u="none" strike="noStrike" kern="0" cap="none" spc="0" normalizeH="0" baseline="0" noProof="0">
                  <a:ln>
                    <a:noFill/>
                  </a:ln>
                  <a:solidFill>
                    <a:srgbClr val="414042"/>
                  </a:solidFill>
                  <a:effectLst/>
                  <a:uLnTx/>
                  <a:uFillTx/>
                  <a:latin typeface="Open Sans" pitchFamily="34" charset="0"/>
                  <a:ea typeface="+mn-ea"/>
                  <a:cs typeface="Arial"/>
                  <a:sym typeface="Arial"/>
                </a:endParaRPr>
              </a:p>
            </p:txBody>
          </p:sp>
          <p:sp>
            <p:nvSpPr>
              <p:cNvPr id="14" name="Oval 32"/>
              <p:cNvSpPr>
                <a:spLocks noChangeArrowheads="1"/>
              </p:cNvSpPr>
              <p:nvPr/>
            </p:nvSpPr>
            <p:spPr bwMode="auto">
              <a:xfrm>
                <a:off x="6784976" y="4454525"/>
                <a:ext cx="1274763" cy="1276350"/>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Open Sans" pitchFamily="34" charset="0"/>
                  </a:defRPr>
                </a:lvl1pPr>
                <a:lvl2pPr marL="742950" indent="-285750">
                  <a:defRPr>
                    <a:solidFill>
                      <a:schemeClr val="tx1"/>
                    </a:solidFill>
                    <a:latin typeface="Open Sans" pitchFamily="34" charset="0"/>
                  </a:defRPr>
                </a:lvl2pPr>
                <a:lvl3pPr marL="1143000" indent="-228600">
                  <a:defRPr>
                    <a:solidFill>
                      <a:schemeClr val="tx1"/>
                    </a:solidFill>
                    <a:latin typeface="Open Sans" pitchFamily="34" charset="0"/>
                  </a:defRPr>
                </a:lvl3pPr>
                <a:lvl4pPr marL="1600200" indent="-228600">
                  <a:defRPr>
                    <a:solidFill>
                      <a:schemeClr val="tx1"/>
                    </a:solidFill>
                    <a:latin typeface="Open Sans" pitchFamily="34" charset="0"/>
                  </a:defRPr>
                </a:lvl4pPr>
                <a:lvl5pPr marL="2057400" indent="-228600">
                  <a:defRPr>
                    <a:solidFill>
                      <a:schemeClr val="tx1"/>
                    </a:solidFill>
                    <a:latin typeface="Open Sans" pitchFamily="34" charset="0"/>
                  </a:defRPr>
                </a:lvl5pPr>
                <a:lvl6pPr marL="2514600" indent="-228600" fontAlgn="base">
                  <a:spcBef>
                    <a:spcPct val="0"/>
                  </a:spcBef>
                  <a:spcAft>
                    <a:spcPct val="0"/>
                  </a:spcAft>
                  <a:defRPr>
                    <a:solidFill>
                      <a:schemeClr val="tx1"/>
                    </a:solidFill>
                    <a:latin typeface="Open Sans" pitchFamily="34" charset="0"/>
                  </a:defRPr>
                </a:lvl6pPr>
                <a:lvl7pPr marL="2971800" indent="-228600" fontAlgn="base">
                  <a:spcBef>
                    <a:spcPct val="0"/>
                  </a:spcBef>
                  <a:spcAft>
                    <a:spcPct val="0"/>
                  </a:spcAft>
                  <a:defRPr>
                    <a:solidFill>
                      <a:schemeClr val="tx1"/>
                    </a:solidFill>
                    <a:latin typeface="Open Sans" pitchFamily="34" charset="0"/>
                  </a:defRPr>
                </a:lvl7pPr>
                <a:lvl8pPr marL="3429000" indent="-228600" fontAlgn="base">
                  <a:spcBef>
                    <a:spcPct val="0"/>
                  </a:spcBef>
                  <a:spcAft>
                    <a:spcPct val="0"/>
                  </a:spcAft>
                  <a:defRPr>
                    <a:solidFill>
                      <a:schemeClr val="tx1"/>
                    </a:solidFill>
                    <a:latin typeface="Open Sans" pitchFamily="34" charset="0"/>
                  </a:defRPr>
                </a:lvl8pPr>
                <a:lvl9pPr marL="3886200" indent="-228600" fontAlgn="base">
                  <a:spcBef>
                    <a:spcPct val="0"/>
                  </a:spcBef>
                  <a:spcAft>
                    <a:spcPct val="0"/>
                  </a:spcAft>
                  <a:defRPr>
                    <a:solidFill>
                      <a:schemeClr val="tx1"/>
                    </a:solidFill>
                    <a:latin typeface="Open Sans" pitchFamily="34" charset="0"/>
                  </a:defRPr>
                </a:lvl9pPr>
              </a:lstStyle>
              <a:p>
                <a:pPr marL="0" marR="0" lvl="0" indent="0" algn="l" defTabSz="914400" rtl="0" eaLnBrk="1" fontAlgn="base" latinLnBrk="0" hangingPunct="1">
                  <a:lnSpc>
                    <a:spcPct val="100000"/>
                  </a:lnSpc>
                  <a:spcBef>
                    <a:spcPct val="0"/>
                  </a:spcBef>
                  <a:spcAft>
                    <a:spcPct val="0"/>
                  </a:spcAft>
                  <a:buClr>
                    <a:srgbClr val="000000"/>
                  </a:buClr>
                  <a:buSzTx/>
                  <a:buFont typeface="Arial"/>
                  <a:buNone/>
                  <a:tabLst/>
                  <a:defRPr/>
                </a:pPr>
                <a:endParaRPr kumimoji="0" lang="en-US" altLang="en-US" sz="1400" b="0" i="0" u="none" strike="noStrike" kern="0" cap="none" spc="0" normalizeH="0" baseline="0" noProof="0">
                  <a:ln>
                    <a:noFill/>
                  </a:ln>
                  <a:solidFill>
                    <a:srgbClr val="414042"/>
                  </a:solidFill>
                  <a:effectLst/>
                  <a:uLnTx/>
                  <a:uFillTx/>
                  <a:latin typeface="Open Sans" pitchFamily="34" charset="0"/>
                  <a:ea typeface="+mn-ea"/>
                  <a:cs typeface="Arial"/>
                  <a:sym typeface="Arial"/>
                </a:endParaRPr>
              </a:p>
            </p:txBody>
          </p:sp>
          <p:sp>
            <p:nvSpPr>
              <p:cNvPr id="15" name="Freeform 33"/>
              <p:cNvSpPr>
                <a:spLocks/>
              </p:cNvSpPr>
              <p:nvPr/>
            </p:nvSpPr>
            <p:spPr bwMode="auto">
              <a:xfrm>
                <a:off x="7424739" y="5562600"/>
                <a:ext cx="654050" cy="955675"/>
              </a:xfrm>
              <a:custGeom>
                <a:avLst/>
                <a:gdLst>
                  <a:gd name="T0" fmla="*/ 172 w 172"/>
                  <a:gd name="T1" fmla="*/ 0 h 251"/>
                  <a:gd name="T2" fmla="*/ 0 w 172"/>
                  <a:gd name="T3" fmla="*/ 251 h 251"/>
                  <a:gd name="T4" fmla="*/ 0 w 172"/>
                  <a:gd name="T5" fmla="*/ 89 h 251"/>
                  <a:gd name="T6" fmla="*/ 172 w 172"/>
                  <a:gd name="T7" fmla="*/ 0 h 251"/>
                </a:gdLst>
                <a:ahLst/>
                <a:cxnLst>
                  <a:cxn ang="0">
                    <a:pos x="T0" y="T1"/>
                  </a:cxn>
                  <a:cxn ang="0">
                    <a:pos x="T2" y="T3"/>
                  </a:cxn>
                  <a:cxn ang="0">
                    <a:pos x="T4" y="T5"/>
                  </a:cxn>
                  <a:cxn ang="0">
                    <a:pos x="T6" y="T7"/>
                  </a:cxn>
                </a:cxnLst>
                <a:rect l="0" t="0" r="r" b="b"/>
                <a:pathLst>
                  <a:path w="172" h="251">
                    <a:moveTo>
                      <a:pt x="172" y="0"/>
                    </a:moveTo>
                    <a:cubicBezTo>
                      <a:pt x="110" y="118"/>
                      <a:pt x="0" y="251"/>
                      <a:pt x="0" y="251"/>
                    </a:cubicBezTo>
                    <a:cubicBezTo>
                      <a:pt x="0" y="89"/>
                      <a:pt x="0" y="89"/>
                      <a:pt x="0" y="89"/>
                    </a:cubicBezTo>
                    <a:cubicBezTo>
                      <a:pt x="71" y="89"/>
                      <a:pt x="133" y="54"/>
                      <a:pt x="172" y="0"/>
                    </a:cubicBezTo>
                    <a:close/>
                  </a:path>
                </a:pathLst>
              </a:custGeom>
              <a:solidFill>
                <a:schemeClr val="accent1">
                  <a:lumMod val="75000"/>
                </a:schemeClr>
              </a:solid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ru-RU" sz="1400" b="0" i="0" u="none" strike="noStrike" kern="0" cap="none" spc="0" normalizeH="0" baseline="0" noProof="0">
                  <a:ln>
                    <a:noFill/>
                  </a:ln>
                  <a:solidFill>
                    <a:srgbClr val="414042"/>
                  </a:solidFill>
                  <a:effectLst/>
                  <a:uLnTx/>
                  <a:uFillTx/>
                  <a:latin typeface="Arial"/>
                  <a:ea typeface="+mn-ea"/>
                  <a:cs typeface="Arial"/>
                  <a:sym typeface="Arial"/>
                </a:endParaRPr>
              </a:p>
            </p:txBody>
          </p:sp>
          <p:sp>
            <p:nvSpPr>
              <p:cNvPr id="16" name="Freeform 52"/>
              <p:cNvSpPr>
                <a:spLocks noEditPoints="1"/>
              </p:cNvSpPr>
              <p:nvPr/>
            </p:nvSpPr>
            <p:spPr bwMode="auto">
              <a:xfrm>
                <a:off x="7172325" y="4805363"/>
                <a:ext cx="500063" cy="498475"/>
              </a:xfrm>
              <a:custGeom>
                <a:avLst/>
                <a:gdLst>
                  <a:gd name="T0" fmla="*/ 427535 w 131"/>
                  <a:gd name="T1" fmla="*/ 136985 h 131"/>
                  <a:gd name="T2" fmla="*/ 465708 w 131"/>
                  <a:gd name="T3" fmla="*/ 262556 h 131"/>
                  <a:gd name="T4" fmla="*/ 232854 w 131"/>
                  <a:gd name="T5" fmla="*/ 498475 h 131"/>
                  <a:gd name="T6" fmla="*/ 0 w 131"/>
                  <a:gd name="T7" fmla="*/ 262556 h 131"/>
                  <a:gd name="T8" fmla="*/ 232854 w 131"/>
                  <a:gd name="T9" fmla="*/ 30441 h 131"/>
                  <a:gd name="T10" fmla="*/ 362641 w 131"/>
                  <a:gd name="T11" fmla="*/ 68493 h 131"/>
                  <a:gd name="T12" fmla="*/ 324468 w 131"/>
                  <a:gd name="T13" fmla="*/ 114155 h 131"/>
                  <a:gd name="T14" fmla="*/ 232854 w 131"/>
                  <a:gd name="T15" fmla="*/ 87519 h 131"/>
                  <a:gd name="T16" fmla="*/ 57259 w 131"/>
                  <a:gd name="T17" fmla="*/ 262556 h 131"/>
                  <a:gd name="T18" fmla="*/ 232854 w 131"/>
                  <a:gd name="T19" fmla="*/ 441398 h 131"/>
                  <a:gd name="T20" fmla="*/ 408448 w 131"/>
                  <a:gd name="T21" fmla="*/ 262556 h 131"/>
                  <a:gd name="T22" fmla="*/ 385545 w 131"/>
                  <a:gd name="T23" fmla="*/ 175037 h 131"/>
                  <a:gd name="T24" fmla="*/ 274844 w 131"/>
                  <a:gd name="T25" fmla="*/ 156011 h 131"/>
                  <a:gd name="T26" fmla="*/ 232854 w 131"/>
                  <a:gd name="T27" fmla="*/ 148401 h 131"/>
                  <a:gd name="T28" fmla="*/ 118336 w 131"/>
                  <a:gd name="T29" fmla="*/ 262556 h 131"/>
                  <a:gd name="T30" fmla="*/ 232854 w 131"/>
                  <a:gd name="T31" fmla="*/ 376710 h 131"/>
                  <a:gd name="T32" fmla="*/ 347372 w 131"/>
                  <a:gd name="T33" fmla="*/ 262556 h 131"/>
                  <a:gd name="T34" fmla="*/ 335920 w 131"/>
                  <a:gd name="T35" fmla="*/ 213089 h 131"/>
                  <a:gd name="T36" fmla="*/ 232854 w 131"/>
                  <a:gd name="T37" fmla="*/ 262556 h 131"/>
                  <a:gd name="T38" fmla="*/ 484794 w 131"/>
                  <a:gd name="T39" fmla="*/ 11415 h 131"/>
                  <a:gd name="T40" fmla="*/ 423718 w 131"/>
                  <a:gd name="T41" fmla="*/ 0 h 131"/>
                  <a:gd name="T42" fmla="*/ 423718 w 131"/>
                  <a:gd name="T43" fmla="*/ 72298 h 131"/>
                  <a:gd name="T44" fmla="*/ 500063 w 131"/>
                  <a:gd name="T45" fmla="*/ 72298 h 131"/>
                  <a:gd name="T46" fmla="*/ 38173 w 131"/>
                  <a:gd name="T47" fmla="*/ 498475 h 131"/>
                  <a:gd name="T48" fmla="*/ 87797 w 131"/>
                  <a:gd name="T49" fmla="*/ 445203 h 131"/>
                  <a:gd name="T50" fmla="*/ 381727 w 131"/>
                  <a:gd name="T51" fmla="*/ 445203 h 131"/>
                  <a:gd name="T52" fmla="*/ 427535 w 131"/>
                  <a:gd name="T53" fmla="*/ 498475 h 13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31" h="131">
                    <a:moveTo>
                      <a:pt x="112" y="36"/>
                    </a:moveTo>
                    <a:cubicBezTo>
                      <a:pt x="118" y="45"/>
                      <a:pt x="122" y="57"/>
                      <a:pt x="122" y="69"/>
                    </a:cubicBezTo>
                    <a:cubicBezTo>
                      <a:pt x="122" y="103"/>
                      <a:pt x="95" y="131"/>
                      <a:pt x="61" y="131"/>
                    </a:cubicBezTo>
                    <a:cubicBezTo>
                      <a:pt x="28" y="131"/>
                      <a:pt x="0" y="103"/>
                      <a:pt x="0" y="69"/>
                    </a:cubicBezTo>
                    <a:cubicBezTo>
                      <a:pt x="0" y="36"/>
                      <a:pt x="28" y="8"/>
                      <a:pt x="61" y="8"/>
                    </a:cubicBezTo>
                    <a:cubicBezTo>
                      <a:pt x="74" y="8"/>
                      <a:pt x="85" y="12"/>
                      <a:pt x="95" y="18"/>
                    </a:cubicBezTo>
                    <a:moveTo>
                      <a:pt x="85" y="30"/>
                    </a:moveTo>
                    <a:cubicBezTo>
                      <a:pt x="78" y="26"/>
                      <a:pt x="70" y="23"/>
                      <a:pt x="61" y="23"/>
                    </a:cubicBezTo>
                    <a:cubicBezTo>
                      <a:pt x="36" y="23"/>
                      <a:pt x="15" y="44"/>
                      <a:pt x="15" y="69"/>
                    </a:cubicBezTo>
                    <a:cubicBezTo>
                      <a:pt x="15" y="95"/>
                      <a:pt x="36" y="116"/>
                      <a:pt x="61" y="116"/>
                    </a:cubicBezTo>
                    <a:cubicBezTo>
                      <a:pt x="87" y="116"/>
                      <a:pt x="107" y="95"/>
                      <a:pt x="107" y="69"/>
                    </a:cubicBezTo>
                    <a:cubicBezTo>
                      <a:pt x="107" y="61"/>
                      <a:pt x="105" y="53"/>
                      <a:pt x="101" y="46"/>
                    </a:cubicBezTo>
                    <a:moveTo>
                      <a:pt x="72" y="41"/>
                    </a:moveTo>
                    <a:cubicBezTo>
                      <a:pt x="69" y="40"/>
                      <a:pt x="65" y="39"/>
                      <a:pt x="61" y="39"/>
                    </a:cubicBezTo>
                    <a:cubicBezTo>
                      <a:pt x="45" y="39"/>
                      <a:pt x="31" y="53"/>
                      <a:pt x="31" y="69"/>
                    </a:cubicBezTo>
                    <a:cubicBezTo>
                      <a:pt x="31" y="86"/>
                      <a:pt x="45" y="99"/>
                      <a:pt x="61" y="99"/>
                    </a:cubicBezTo>
                    <a:cubicBezTo>
                      <a:pt x="78" y="99"/>
                      <a:pt x="91" y="86"/>
                      <a:pt x="91" y="69"/>
                    </a:cubicBezTo>
                    <a:cubicBezTo>
                      <a:pt x="91" y="65"/>
                      <a:pt x="90" y="60"/>
                      <a:pt x="88" y="56"/>
                    </a:cubicBezTo>
                    <a:moveTo>
                      <a:pt x="61" y="69"/>
                    </a:moveTo>
                    <a:cubicBezTo>
                      <a:pt x="127" y="3"/>
                      <a:pt x="127" y="3"/>
                      <a:pt x="127" y="3"/>
                    </a:cubicBezTo>
                    <a:moveTo>
                      <a:pt x="111" y="0"/>
                    </a:moveTo>
                    <a:cubicBezTo>
                      <a:pt x="111" y="19"/>
                      <a:pt x="111" y="19"/>
                      <a:pt x="111" y="19"/>
                    </a:cubicBezTo>
                    <a:cubicBezTo>
                      <a:pt x="131" y="19"/>
                      <a:pt x="131" y="19"/>
                      <a:pt x="131" y="19"/>
                    </a:cubicBezTo>
                    <a:moveTo>
                      <a:pt x="10" y="131"/>
                    </a:moveTo>
                    <a:cubicBezTo>
                      <a:pt x="23" y="117"/>
                      <a:pt x="23" y="117"/>
                      <a:pt x="23" y="117"/>
                    </a:cubicBezTo>
                    <a:moveTo>
                      <a:pt x="100" y="117"/>
                    </a:moveTo>
                    <a:cubicBezTo>
                      <a:pt x="112" y="131"/>
                      <a:pt x="112" y="131"/>
                      <a:pt x="112" y="131"/>
                    </a:cubicBezTo>
                  </a:path>
                </a:pathLst>
              </a:custGeom>
              <a:noFill/>
              <a:ln w="17463"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
                    <a:srgbClr val="000000"/>
                  </a:buClr>
                  <a:buSzTx/>
                  <a:buFont typeface="Arial"/>
                  <a:buNone/>
                  <a:tabLst/>
                  <a:defRPr/>
                </a:pPr>
                <a:endParaRPr kumimoji="0" lang="en-US" sz="1400" b="0" i="0" u="none" strike="noStrike" kern="0" cap="none" spc="0" normalizeH="0" baseline="0" noProof="0">
                  <a:ln>
                    <a:noFill/>
                  </a:ln>
                  <a:solidFill>
                    <a:srgbClr val="414042"/>
                  </a:solidFill>
                  <a:effectLst/>
                  <a:uLnTx/>
                  <a:uFillTx/>
                  <a:latin typeface="Arial"/>
                  <a:ea typeface="+mn-ea"/>
                  <a:cs typeface="Arial"/>
                  <a:sym typeface="Arial"/>
                </a:endParaRPr>
              </a:p>
            </p:txBody>
          </p:sp>
        </p:grpSp>
      </p:grpSp>
      <p:grpSp>
        <p:nvGrpSpPr>
          <p:cNvPr id="17" name="Group 16"/>
          <p:cNvGrpSpPr/>
          <p:nvPr/>
        </p:nvGrpSpPr>
        <p:grpSpPr>
          <a:xfrm>
            <a:off x="8786814" y="2935288"/>
            <a:ext cx="1786598" cy="1695451"/>
            <a:chOff x="8786814" y="2935288"/>
            <a:chExt cx="1786598" cy="1695451"/>
          </a:xfrm>
        </p:grpSpPr>
        <p:sp>
          <p:nvSpPr>
            <p:cNvPr id="18" name="Oval 17"/>
            <p:cNvSpPr/>
            <p:nvPr/>
          </p:nvSpPr>
          <p:spPr>
            <a:xfrm rot="8741889">
              <a:off x="9094561" y="4048977"/>
              <a:ext cx="1478851" cy="516019"/>
            </a:xfrm>
            <a:prstGeom prst="ellipse">
              <a:avLst/>
            </a:prstGeom>
            <a:gradFill flip="none" rotWithShape="1">
              <a:gsLst>
                <a:gs pos="100000">
                  <a:srgbClr val="000000">
                    <a:alpha val="0"/>
                  </a:srgbClr>
                </a:gs>
                <a:gs pos="0">
                  <a:srgbClr val="000000"/>
                </a:gs>
              </a:gsLst>
              <a:lin ang="10800000" scaled="1"/>
              <a:tileRect/>
            </a:gradFill>
            <a:ln>
              <a:noFill/>
            </a:ln>
            <a:effectLst>
              <a:softEdge rad="139700"/>
            </a:effectLst>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ru-RU" sz="1400" b="0" i="0" u="none" strike="noStrike" kern="0" cap="none" spc="0" normalizeH="0" baseline="0" noProof="0" dirty="0">
                <a:ln>
                  <a:noFill/>
                </a:ln>
                <a:solidFill>
                  <a:srgbClr val="414042"/>
                </a:solidFill>
                <a:effectLst/>
                <a:uLnTx/>
                <a:uFillTx/>
                <a:latin typeface="Arial"/>
                <a:ea typeface="+mn-ea"/>
                <a:cs typeface="Arial"/>
                <a:sym typeface="Arial"/>
              </a:endParaRPr>
            </a:p>
          </p:txBody>
        </p:sp>
        <p:sp>
          <p:nvSpPr>
            <p:cNvPr id="19" name="Freeform 34"/>
            <p:cNvSpPr>
              <a:spLocks/>
            </p:cNvSpPr>
            <p:nvPr/>
          </p:nvSpPr>
          <p:spPr bwMode="auto">
            <a:xfrm>
              <a:off x="8901114" y="3902076"/>
              <a:ext cx="993775" cy="728663"/>
            </a:xfrm>
            <a:custGeom>
              <a:avLst/>
              <a:gdLst>
                <a:gd name="T0" fmla="*/ 130 w 261"/>
                <a:gd name="T1" fmla="*/ 68 h 191"/>
                <a:gd name="T2" fmla="*/ 0 w 261"/>
                <a:gd name="T3" fmla="*/ 0 h 191"/>
                <a:gd name="T4" fmla="*/ 130 w 261"/>
                <a:gd name="T5" fmla="*/ 191 h 191"/>
                <a:gd name="T6" fmla="*/ 261 w 261"/>
                <a:gd name="T7" fmla="*/ 0 h 191"/>
                <a:gd name="T8" fmla="*/ 130 w 261"/>
                <a:gd name="T9" fmla="*/ 68 h 191"/>
              </a:gdLst>
              <a:ahLst/>
              <a:cxnLst>
                <a:cxn ang="0">
                  <a:pos x="T0" y="T1"/>
                </a:cxn>
                <a:cxn ang="0">
                  <a:pos x="T2" y="T3"/>
                </a:cxn>
                <a:cxn ang="0">
                  <a:pos x="T4" y="T5"/>
                </a:cxn>
                <a:cxn ang="0">
                  <a:pos x="T6" y="T7"/>
                </a:cxn>
                <a:cxn ang="0">
                  <a:pos x="T8" y="T9"/>
                </a:cxn>
              </a:cxnLst>
              <a:rect l="0" t="0" r="r" b="b"/>
              <a:pathLst>
                <a:path w="261" h="191">
                  <a:moveTo>
                    <a:pt x="130" y="68"/>
                  </a:moveTo>
                  <a:cubicBezTo>
                    <a:pt x="77" y="68"/>
                    <a:pt x="29" y="41"/>
                    <a:pt x="0" y="0"/>
                  </a:cubicBezTo>
                  <a:cubicBezTo>
                    <a:pt x="47" y="90"/>
                    <a:pt x="130" y="191"/>
                    <a:pt x="130" y="191"/>
                  </a:cubicBezTo>
                  <a:cubicBezTo>
                    <a:pt x="130" y="191"/>
                    <a:pt x="214" y="90"/>
                    <a:pt x="261" y="0"/>
                  </a:cubicBezTo>
                  <a:cubicBezTo>
                    <a:pt x="232" y="41"/>
                    <a:pt x="184" y="68"/>
                    <a:pt x="130" y="68"/>
                  </a:cubicBezTo>
                  <a:close/>
                </a:path>
              </a:pathLst>
            </a:custGeom>
            <a:solidFill>
              <a:schemeClr val="accent4"/>
            </a:solid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ru-RU" sz="1400" b="0" i="0" u="none" strike="noStrike" kern="0" cap="none" spc="0" normalizeH="0" baseline="0" noProof="0">
                <a:ln>
                  <a:noFill/>
                </a:ln>
                <a:solidFill>
                  <a:srgbClr val="414042"/>
                </a:solidFill>
                <a:effectLst/>
                <a:uLnTx/>
                <a:uFillTx/>
                <a:latin typeface="Arial"/>
                <a:ea typeface="+mn-ea"/>
                <a:cs typeface="Arial"/>
                <a:sym typeface="Arial"/>
              </a:endParaRPr>
            </a:p>
          </p:txBody>
        </p:sp>
        <p:sp>
          <p:nvSpPr>
            <p:cNvPr id="20" name="Oval 35"/>
            <p:cNvSpPr>
              <a:spLocks noChangeArrowheads="1"/>
            </p:cNvSpPr>
            <p:nvPr/>
          </p:nvSpPr>
          <p:spPr bwMode="auto">
            <a:xfrm>
              <a:off x="8786814" y="2935288"/>
              <a:ext cx="1222375" cy="1227138"/>
            </a:xfrm>
            <a:prstGeom prst="ellipse">
              <a:avLst/>
            </a:prstGeom>
            <a:solidFill>
              <a:schemeClr val="accent4"/>
            </a:solid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ru-RU" sz="1400" b="0" i="0" u="none" strike="noStrike" kern="0" cap="none" spc="0" normalizeH="0" baseline="0" noProof="0">
                <a:ln>
                  <a:noFill/>
                </a:ln>
                <a:solidFill>
                  <a:srgbClr val="414042"/>
                </a:solidFill>
                <a:effectLst/>
                <a:uLnTx/>
                <a:uFillTx/>
                <a:latin typeface="Arial"/>
                <a:ea typeface="+mn-ea"/>
                <a:cs typeface="Arial"/>
                <a:sym typeface="Arial"/>
              </a:endParaRPr>
            </a:p>
          </p:txBody>
        </p:sp>
        <p:sp>
          <p:nvSpPr>
            <p:cNvPr id="21" name="Oval 36"/>
            <p:cNvSpPr>
              <a:spLocks noChangeArrowheads="1"/>
            </p:cNvSpPr>
            <p:nvPr/>
          </p:nvSpPr>
          <p:spPr bwMode="auto">
            <a:xfrm>
              <a:off x="8912226" y="3060700"/>
              <a:ext cx="969963" cy="971551"/>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Open Sans" pitchFamily="34" charset="0"/>
                </a:defRPr>
              </a:lvl1pPr>
              <a:lvl2pPr marL="742950" indent="-285750">
                <a:defRPr>
                  <a:solidFill>
                    <a:schemeClr val="tx1"/>
                  </a:solidFill>
                  <a:latin typeface="Open Sans" pitchFamily="34" charset="0"/>
                </a:defRPr>
              </a:lvl2pPr>
              <a:lvl3pPr marL="1143000" indent="-228600">
                <a:defRPr>
                  <a:solidFill>
                    <a:schemeClr val="tx1"/>
                  </a:solidFill>
                  <a:latin typeface="Open Sans" pitchFamily="34" charset="0"/>
                </a:defRPr>
              </a:lvl3pPr>
              <a:lvl4pPr marL="1600200" indent="-228600">
                <a:defRPr>
                  <a:solidFill>
                    <a:schemeClr val="tx1"/>
                  </a:solidFill>
                  <a:latin typeface="Open Sans" pitchFamily="34" charset="0"/>
                </a:defRPr>
              </a:lvl4pPr>
              <a:lvl5pPr marL="2057400" indent="-228600">
                <a:defRPr>
                  <a:solidFill>
                    <a:schemeClr val="tx1"/>
                  </a:solidFill>
                  <a:latin typeface="Open Sans" pitchFamily="34" charset="0"/>
                </a:defRPr>
              </a:lvl5pPr>
              <a:lvl6pPr marL="2514600" indent="-228600" fontAlgn="base">
                <a:spcBef>
                  <a:spcPct val="0"/>
                </a:spcBef>
                <a:spcAft>
                  <a:spcPct val="0"/>
                </a:spcAft>
                <a:defRPr>
                  <a:solidFill>
                    <a:schemeClr val="tx1"/>
                  </a:solidFill>
                  <a:latin typeface="Open Sans" pitchFamily="34" charset="0"/>
                </a:defRPr>
              </a:lvl6pPr>
              <a:lvl7pPr marL="2971800" indent="-228600" fontAlgn="base">
                <a:spcBef>
                  <a:spcPct val="0"/>
                </a:spcBef>
                <a:spcAft>
                  <a:spcPct val="0"/>
                </a:spcAft>
                <a:defRPr>
                  <a:solidFill>
                    <a:schemeClr val="tx1"/>
                  </a:solidFill>
                  <a:latin typeface="Open Sans" pitchFamily="34" charset="0"/>
                </a:defRPr>
              </a:lvl7pPr>
              <a:lvl8pPr marL="3429000" indent="-228600" fontAlgn="base">
                <a:spcBef>
                  <a:spcPct val="0"/>
                </a:spcBef>
                <a:spcAft>
                  <a:spcPct val="0"/>
                </a:spcAft>
                <a:defRPr>
                  <a:solidFill>
                    <a:schemeClr val="tx1"/>
                  </a:solidFill>
                  <a:latin typeface="Open Sans" pitchFamily="34" charset="0"/>
                </a:defRPr>
              </a:lvl8pPr>
              <a:lvl9pPr marL="3886200" indent="-228600" fontAlgn="base">
                <a:spcBef>
                  <a:spcPct val="0"/>
                </a:spcBef>
                <a:spcAft>
                  <a:spcPct val="0"/>
                </a:spcAft>
                <a:defRPr>
                  <a:solidFill>
                    <a:schemeClr val="tx1"/>
                  </a:solidFill>
                  <a:latin typeface="Open Sans" pitchFamily="34" charset="0"/>
                </a:defRPr>
              </a:lvl9pPr>
            </a:lstStyle>
            <a:p>
              <a:pPr marL="0" marR="0" lvl="0" indent="0" algn="l" defTabSz="914400" rtl="0" eaLnBrk="1" fontAlgn="base" latinLnBrk="0" hangingPunct="1">
                <a:lnSpc>
                  <a:spcPct val="100000"/>
                </a:lnSpc>
                <a:spcBef>
                  <a:spcPct val="0"/>
                </a:spcBef>
                <a:spcAft>
                  <a:spcPct val="0"/>
                </a:spcAft>
                <a:buClr>
                  <a:srgbClr val="000000"/>
                </a:buClr>
                <a:buSzTx/>
                <a:buFont typeface="Arial"/>
                <a:buNone/>
                <a:tabLst/>
                <a:defRPr/>
              </a:pPr>
              <a:endParaRPr kumimoji="0" lang="en-US" altLang="en-US" sz="1400" b="0" i="0" u="none" strike="noStrike" kern="0" cap="none" spc="0" normalizeH="0" baseline="0" noProof="0">
                <a:ln>
                  <a:noFill/>
                </a:ln>
                <a:solidFill>
                  <a:srgbClr val="414042"/>
                </a:solidFill>
                <a:effectLst/>
                <a:uLnTx/>
                <a:uFillTx/>
                <a:latin typeface="Open Sans" pitchFamily="34" charset="0"/>
                <a:ea typeface="+mn-ea"/>
                <a:cs typeface="Arial"/>
                <a:sym typeface="Arial"/>
              </a:endParaRPr>
            </a:p>
          </p:txBody>
        </p:sp>
        <p:sp>
          <p:nvSpPr>
            <p:cNvPr id="22" name="Freeform 37"/>
            <p:cNvSpPr>
              <a:spLocks/>
            </p:cNvSpPr>
            <p:nvPr/>
          </p:nvSpPr>
          <p:spPr bwMode="auto">
            <a:xfrm>
              <a:off x="9396414" y="3902076"/>
              <a:ext cx="498475" cy="728663"/>
            </a:xfrm>
            <a:custGeom>
              <a:avLst/>
              <a:gdLst>
                <a:gd name="T0" fmla="*/ 131 w 131"/>
                <a:gd name="T1" fmla="*/ 0 h 191"/>
                <a:gd name="T2" fmla="*/ 0 w 131"/>
                <a:gd name="T3" fmla="*/ 191 h 191"/>
                <a:gd name="T4" fmla="*/ 0 w 131"/>
                <a:gd name="T5" fmla="*/ 68 h 191"/>
                <a:gd name="T6" fmla="*/ 131 w 131"/>
                <a:gd name="T7" fmla="*/ 0 h 191"/>
              </a:gdLst>
              <a:ahLst/>
              <a:cxnLst>
                <a:cxn ang="0">
                  <a:pos x="T0" y="T1"/>
                </a:cxn>
                <a:cxn ang="0">
                  <a:pos x="T2" y="T3"/>
                </a:cxn>
                <a:cxn ang="0">
                  <a:pos x="T4" y="T5"/>
                </a:cxn>
                <a:cxn ang="0">
                  <a:pos x="T6" y="T7"/>
                </a:cxn>
              </a:cxnLst>
              <a:rect l="0" t="0" r="r" b="b"/>
              <a:pathLst>
                <a:path w="131" h="191">
                  <a:moveTo>
                    <a:pt x="131" y="0"/>
                  </a:moveTo>
                  <a:cubicBezTo>
                    <a:pt x="84" y="90"/>
                    <a:pt x="0" y="191"/>
                    <a:pt x="0" y="191"/>
                  </a:cubicBezTo>
                  <a:cubicBezTo>
                    <a:pt x="0" y="68"/>
                    <a:pt x="0" y="68"/>
                    <a:pt x="0" y="68"/>
                  </a:cubicBezTo>
                  <a:cubicBezTo>
                    <a:pt x="54" y="68"/>
                    <a:pt x="102" y="41"/>
                    <a:pt x="131" y="0"/>
                  </a:cubicBezTo>
                  <a:close/>
                </a:path>
              </a:pathLst>
            </a:custGeom>
            <a:solidFill>
              <a:schemeClr val="accent4">
                <a:lumMod val="75000"/>
              </a:schemeClr>
            </a:solid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ru-RU" sz="1400" b="0" i="0" u="none" strike="noStrike" kern="0" cap="none" spc="0" normalizeH="0" baseline="0" noProof="0">
                <a:ln>
                  <a:noFill/>
                </a:ln>
                <a:solidFill>
                  <a:srgbClr val="414042"/>
                </a:solidFill>
                <a:effectLst/>
                <a:uLnTx/>
                <a:uFillTx/>
                <a:latin typeface="Arial"/>
                <a:ea typeface="+mn-ea"/>
                <a:cs typeface="Arial"/>
                <a:sym typeface="Arial"/>
              </a:endParaRPr>
            </a:p>
          </p:txBody>
        </p:sp>
        <p:sp>
          <p:nvSpPr>
            <p:cNvPr id="23" name="Freeform 50"/>
            <p:cNvSpPr>
              <a:spLocks noEditPoints="1"/>
            </p:cNvSpPr>
            <p:nvPr/>
          </p:nvSpPr>
          <p:spPr bwMode="auto">
            <a:xfrm>
              <a:off x="9006614" y="3388520"/>
              <a:ext cx="795339" cy="449263"/>
            </a:xfrm>
            <a:custGeom>
              <a:avLst/>
              <a:gdLst>
                <a:gd name="T0" fmla="*/ 186467 w 209"/>
                <a:gd name="T1" fmla="*/ 365502 h 118"/>
                <a:gd name="T2" fmla="*/ 186467 w 209"/>
                <a:gd name="T3" fmla="*/ 331236 h 118"/>
                <a:gd name="T4" fmla="*/ 232132 w 209"/>
                <a:gd name="T5" fmla="*/ 289356 h 118"/>
                <a:gd name="T6" fmla="*/ 258770 w 209"/>
                <a:gd name="T7" fmla="*/ 312200 h 118"/>
                <a:gd name="T8" fmla="*/ 220716 w 209"/>
                <a:gd name="T9" fmla="*/ 361695 h 118"/>
                <a:gd name="T10" fmla="*/ 483292 w 209"/>
                <a:gd name="T11" fmla="*/ 323622 h 118"/>
                <a:gd name="T12" fmla="*/ 578428 w 209"/>
                <a:gd name="T13" fmla="*/ 365502 h 118"/>
                <a:gd name="T14" fmla="*/ 586039 w 209"/>
                <a:gd name="T15" fmla="*/ 323622 h 118"/>
                <a:gd name="T16" fmla="*/ 487097 w 209"/>
                <a:gd name="T17" fmla="*/ 399768 h 118"/>
                <a:gd name="T18" fmla="*/ 532762 w 209"/>
                <a:gd name="T19" fmla="*/ 399768 h 118"/>
                <a:gd name="T20" fmla="*/ 540373 w 209"/>
                <a:gd name="T21" fmla="*/ 365502 h 118"/>
                <a:gd name="T22" fmla="*/ 433821 w 209"/>
                <a:gd name="T23" fmla="*/ 430226 h 118"/>
                <a:gd name="T24" fmla="*/ 479486 w 209"/>
                <a:gd name="T25" fmla="*/ 430226 h 118"/>
                <a:gd name="T26" fmla="*/ 487097 w 209"/>
                <a:gd name="T27" fmla="*/ 399768 h 118"/>
                <a:gd name="T28" fmla="*/ 372934 w 209"/>
                <a:gd name="T29" fmla="*/ 437841 h 118"/>
                <a:gd name="T30" fmla="*/ 422404 w 209"/>
                <a:gd name="T31" fmla="*/ 434034 h 118"/>
                <a:gd name="T32" fmla="*/ 251159 w 209"/>
                <a:gd name="T33" fmla="*/ 399768 h 118"/>
                <a:gd name="T34" fmla="*/ 304436 w 209"/>
                <a:gd name="T35" fmla="*/ 304585 h 118"/>
                <a:gd name="T36" fmla="*/ 270187 w 209"/>
                <a:gd name="T37" fmla="*/ 304585 h 118"/>
                <a:gd name="T38" fmla="*/ 220716 w 209"/>
                <a:gd name="T39" fmla="*/ 399768 h 118"/>
                <a:gd name="T40" fmla="*/ 251159 w 209"/>
                <a:gd name="T41" fmla="*/ 399768 h 118"/>
                <a:gd name="T42" fmla="*/ 346295 w 209"/>
                <a:gd name="T43" fmla="*/ 365502 h 118"/>
                <a:gd name="T44" fmla="*/ 327268 w 209"/>
                <a:gd name="T45" fmla="*/ 323622 h 118"/>
                <a:gd name="T46" fmla="*/ 262576 w 209"/>
                <a:gd name="T47" fmla="*/ 388346 h 118"/>
                <a:gd name="T48" fmla="*/ 285408 w 209"/>
                <a:gd name="T49" fmla="*/ 430226 h 118"/>
                <a:gd name="T50" fmla="*/ 365323 w 209"/>
                <a:gd name="T51" fmla="*/ 414997 h 118"/>
                <a:gd name="T52" fmla="*/ 372934 w 209"/>
                <a:gd name="T53" fmla="*/ 373117 h 118"/>
                <a:gd name="T54" fmla="*/ 338685 w 209"/>
                <a:gd name="T55" fmla="*/ 376924 h 118"/>
                <a:gd name="T56" fmla="*/ 312046 w 209"/>
                <a:gd name="T57" fmla="*/ 441648 h 118"/>
                <a:gd name="T58" fmla="*/ 346295 w 209"/>
                <a:gd name="T59" fmla="*/ 437841 h 118"/>
                <a:gd name="T60" fmla="*/ 684980 w 209"/>
                <a:gd name="T61" fmla="*/ 0 h 118"/>
                <a:gd name="T62" fmla="*/ 662147 w 209"/>
                <a:gd name="T63" fmla="*/ 266512 h 118"/>
                <a:gd name="T64" fmla="*/ 795338 w 209"/>
                <a:gd name="T65" fmla="*/ 213210 h 118"/>
                <a:gd name="T66" fmla="*/ 430015 w 209"/>
                <a:gd name="T67" fmla="*/ 114219 h 118"/>
                <a:gd name="T68" fmla="*/ 391961 w 209"/>
                <a:gd name="T69" fmla="*/ 114219 h 118"/>
                <a:gd name="T70" fmla="*/ 273992 w 209"/>
                <a:gd name="T71" fmla="*/ 171329 h 118"/>
                <a:gd name="T72" fmla="*/ 376739 w 209"/>
                <a:gd name="T73" fmla="*/ 201788 h 118"/>
                <a:gd name="T74" fmla="*/ 586039 w 209"/>
                <a:gd name="T75" fmla="*/ 323622 h 118"/>
                <a:gd name="T76" fmla="*/ 620288 w 209"/>
                <a:gd name="T77" fmla="*/ 281741 h 118"/>
                <a:gd name="T78" fmla="*/ 586039 w 209"/>
                <a:gd name="T79" fmla="*/ 323622 h 118"/>
                <a:gd name="T80" fmla="*/ 201689 w 209"/>
                <a:gd name="T81" fmla="*/ 319814 h 118"/>
                <a:gd name="T82" fmla="*/ 114163 w 209"/>
                <a:gd name="T83" fmla="*/ 296970 h 118"/>
                <a:gd name="T84" fmla="*/ 163634 w 209"/>
                <a:gd name="T85" fmla="*/ 0 h 118"/>
                <a:gd name="T86" fmla="*/ 190272 w 209"/>
                <a:gd name="T87" fmla="*/ 323622 h 118"/>
                <a:gd name="T88" fmla="*/ 262576 w 209"/>
                <a:gd name="T89" fmla="*/ 106605 h 11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09" h="118">
                  <a:moveTo>
                    <a:pt x="54" y="97"/>
                  </a:moveTo>
                  <a:cubicBezTo>
                    <a:pt x="52" y="98"/>
                    <a:pt x="51" y="97"/>
                    <a:pt x="49" y="96"/>
                  </a:cubicBezTo>
                  <a:cubicBezTo>
                    <a:pt x="48" y="95"/>
                    <a:pt x="47" y="93"/>
                    <a:pt x="47" y="92"/>
                  </a:cubicBezTo>
                  <a:cubicBezTo>
                    <a:pt x="47" y="90"/>
                    <a:pt x="48" y="88"/>
                    <a:pt x="49" y="87"/>
                  </a:cubicBezTo>
                  <a:cubicBezTo>
                    <a:pt x="57" y="78"/>
                    <a:pt x="57" y="78"/>
                    <a:pt x="57" y="78"/>
                  </a:cubicBezTo>
                  <a:cubicBezTo>
                    <a:pt x="58" y="77"/>
                    <a:pt x="59" y="76"/>
                    <a:pt x="61" y="76"/>
                  </a:cubicBezTo>
                  <a:cubicBezTo>
                    <a:pt x="62" y="76"/>
                    <a:pt x="64" y="76"/>
                    <a:pt x="66" y="77"/>
                  </a:cubicBezTo>
                  <a:cubicBezTo>
                    <a:pt x="67" y="79"/>
                    <a:pt x="68" y="80"/>
                    <a:pt x="68" y="82"/>
                  </a:cubicBezTo>
                  <a:cubicBezTo>
                    <a:pt x="68" y="84"/>
                    <a:pt x="67" y="85"/>
                    <a:pt x="66" y="86"/>
                  </a:cubicBezTo>
                  <a:cubicBezTo>
                    <a:pt x="58" y="95"/>
                    <a:pt x="58" y="95"/>
                    <a:pt x="58" y="95"/>
                  </a:cubicBezTo>
                  <a:cubicBezTo>
                    <a:pt x="57" y="97"/>
                    <a:pt x="56" y="97"/>
                    <a:pt x="54" y="97"/>
                  </a:cubicBezTo>
                  <a:close/>
                  <a:moveTo>
                    <a:pt x="127" y="85"/>
                  </a:moveTo>
                  <a:cubicBezTo>
                    <a:pt x="127" y="85"/>
                    <a:pt x="142" y="98"/>
                    <a:pt x="146" y="98"/>
                  </a:cubicBezTo>
                  <a:cubicBezTo>
                    <a:pt x="150" y="99"/>
                    <a:pt x="151" y="98"/>
                    <a:pt x="152" y="96"/>
                  </a:cubicBezTo>
                  <a:cubicBezTo>
                    <a:pt x="154" y="95"/>
                    <a:pt x="155" y="92"/>
                    <a:pt x="155" y="90"/>
                  </a:cubicBezTo>
                  <a:cubicBezTo>
                    <a:pt x="155" y="88"/>
                    <a:pt x="155" y="86"/>
                    <a:pt x="154" y="85"/>
                  </a:cubicBezTo>
                  <a:moveTo>
                    <a:pt x="115" y="93"/>
                  </a:moveTo>
                  <a:cubicBezTo>
                    <a:pt x="128" y="105"/>
                    <a:pt x="128" y="105"/>
                    <a:pt x="128" y="105"/>
                  </a:cubicBezTo>
                  <a:cubicBezTo>
                    <a:pt x="129" y="106"/>
                    <a:pt x="131" y="107"/>
                    <a:pt x="134" y="107"/>
                  </a:cubicBezTo>
                  <a:cubicBezTo>
                    <a:pt x="136" y="107"/>
                    <a:pt x="138" y="107"/>
                    <a:pt x="140" y="105"/>
                  </a:cubicBezTo>
                  <a:cubicBezTo>
                    <a:pt x="141" y="104"/>
                    <a:pt x="142" y="101"/>
                    <a:pt x="142" y="99"/>
                  </a:cubicBezTo>
                  <a:cubicBezTo>
                    <a:pt x="142" y="98"/>
                    <a:pt x="142" y="97"/>
                    <a:pt x="142" y="96"/>
                  </a:cubicBezTo>
                  <a:moveTo>
                    <a:pt x="108" y="107"/>
                  </a:moveTo>
                  <a:cubicBezTo>
                    <a:pt x="114" y="113"/>
                    <a:pt x="114" y="113"/>
                    <a:pt x="114" y="113"/>
                  </a:cubicBezTo>
                  <a:cubicBezTo>
                    <a:pt x="115" y="114"/>
                    <a:pt x="117" y="115"/>
                    <a:pt x="120" y="116"/>
                  </a:cubicBezTo>
                  <a:cubicBezTo>
                    <a:pt x="122" y="116"/>
                    <a:pt x="124" y="115"/>
                    <a:pt x="126" y="113"/>
                  </a:cubicBezTo>
                  <a:cubicBezTo>
                    <a:pt x="127" y="112"/>
                    <a:pt x="128" y="109"/>
                    <a:pt x="128" y="107"/>
                  </a:cubicBezTo>
                  <a:cubicBezTo>
                    <a:pt x="128" y="106"/>
                    <a:pt x="128" y="105"/>
                    <a:pt x="128" y="105"/>
                  </a:cubicBezTo>
                  <a:moveTo>
                    <a:pt x="93" y="113"/>
                  </a:moveTo>
                  <a:cubicBezTo>
                    <a:pt x="98" y="115"/>
                    <a:pt x="98" y="115"/>
                    <a:pt x="98" y="115"/>
                  </a:cubicBezTo>
                  <a:cubicBezTo>
                    <a:pt x="99" y="116"/>
                    <a:pt x="102" y="116"/>
                    <a:pt x="105" y="116"/>
                  </a:cubicBezTo>
                  <a:cubicBezTo>
                    <a:pt x="107" y="116"/>
                    <a:pt x="110" y="115"/>
                    <a:pt x="111" y="114"/>
                  </a:cubicBezTo>
                  <a:cubicBezTo>
                    <a:pt x="112" y="113"/>
                    <a:pt x="112" y="113"/>
                    <a:pt x="113" y="112"/>
                  </a:cubicBezTo>
                  <a:moveTo>
                    <a:pt x="66" y="105"/>
                  </a:moveTo>
                  <a:cubicBezTo>
                    <a:pt x="81" y="89"/>
                    <a:pt x="81" y="89"/>
                    <a:pt x="81" y="89"/>
                  </a:cubicBezTo>
                  <a:cubicBezTo>
                    <a:pt x="83" y="86"/>
                    <a:pt x="83" y="82"/>
                    <a:pt x="80" y="80"/>
                  </a:cubicBezTo>
                  <a:cubicBezTo>
                    <a:pt x="79" y="79"/>
                    <a:pt x="77" y="78"/>
                    <a:pt x="75" y="78"/>
                  </a:cubicBezTo>
                  <a:cubicBezTo>
                    <a:pt x="74" y="79"/>
                    <a:pt x="72" y="79"/>
                    <a:pt x="71" y="80"/>
                  </a:cubicBezTo>
                  <a:cubicBezTo>
                    <a:pt x="57" y="96"/>
                    <a:pt x="57" y="96"/>
                    <a:pt x="57" y="96"/>
                  </a:cubicBezTo>
                  <a:cubicBezTo>
                    <a:pt x="55" y="99"/>
                    <a:pt x="55" y="103"/>
                    <a:pt x="58" y="105"/>
                  </a:cubicBezTo>
                  <a:cubicBezTo>
                    <a:pt x="59" y="107"/>
                    <a:pt x="61" y="107"/>
                    <a:pt x="63" y="107"/>
                  </a:cubicBezTo>
                  <a:cubicBezTo>
                    <a:pt x="64" y="107"/>
                    <a:pt x="65" y="106"/>
                    <a:pt x="66" y="105"/>
                  </a:cubicBezTo>
                  <a:close/>
                  <a:moveTo>
                    <a:pt x="78" y="110"/>
                  </a:moveTo>
                  <a:cubicBezTo>
                    <a:pt x="91" y="96"/>
                    <a:pt x="91" y="96"/>
                    <a:pt x="91" y="96"/>
                  </a:cubicBezTo>
                  <a:cubicBezTo>
                    <a:pt x="94" y="93"/>
                    <a:pt x="94" y="89"/>
                    <a:pt x="91" y="87"/>
                  </a:cubicBezTo>
                  <a:cubicBezTo>
                    <a:pt x="90" y="86"/>
                    <a:pt x="88" y="85"/>
                    <a:pt x="86" y="85"/>
                  </a:cubicBezTo>
                  <a:cubicBezTo>
                    <a:pt x="85" y="86"/>
                    <a:pt x="83" y="86"/>
                    <a:pt x="82" y="87"/>
                  </a:cubicBezTo>
                  <a:cubicBezTo>
                    <a:pt x="69" y="102"/>
                    <a:pt x="69" y="102"/>
                    <a:pt x="69" y="102"/>
                  </a:cubicBezTo>
                  <a:cubicBezTo>
                    <a:pt x="67" y="105"/>
                    <a:pt x="67" y="109"/>
                    <a:pt x="69" y="111"/>
                  </a:cubicBezTo>
                  <a:cubicBezTo>
                    <a:pt x="71" y="112"/>
                    <a:pt x="73" y="113"/>
                    <a:pt x="75" y="113"/>
                  </a:cubicBezTo>
                  <a:cubicBezTo>
                    <a:pt x="76" y="112"/>
                    <a:pt x="77" y="112"/>
                    <a:pt x="78" y="110"/>
                  </a:cubicBezTo>
                  <a:close/>
                  <a:moveTo>
                    <a:pt x="96" y="109"/>
                  </a:moveTo>
                  <a:cubicBezTo>
                    <a:pt x="98" y="107"/>
                    <a:pt x="98" y="107"/>
                    <a:pt x="98" y="107"/>
                  </a:cubicBezTo>
                  <a:cubicBezTo>
                    <a:pt x="101" y="104"/>
                    <a:pt x="100" y="100"/>
                    <a:pt x="98" y="98"/>
                  </a:cubicBezTo>
                  <a:cubicBezTo>
                    <a:pt x="96" y="97"/>
                    <a:pt x="95" y="96"/>
                    <a:pt x="93" y="97"/>
                  </a:cubicBezTo>
                  <a:cubicBezTo>
                    <a:pt x="91" y="97"/>
                    <a:pt x="90" y="97"/>
                    <a:pt x="89" y="99"/>
                  </a:cubicBezTo>
                  <a:cubicBezTo>
                    <a:pt x="81" y="107"/>
                    <a:pt x="81" y="107"/>
                    <a:pt x="81" y="107"/>
                  </a:cubicBezTo>
                  <a:cubicBezTo>
                    <a:pt x="79" y="110"/>
                    <a:pt x="79" y="114"/>
                    <a:pt x="82" y="116"/>
                  </a:cubicBezTo>
                  <a:cubicBezTo>
                    <a:pt x="83" y="117"/>
                    <a:pt x="85" y="118"/>
                    <a:pt x="87" y="117"/>
                  </a:cubicBezTo>
                  <a:cubicBezTo>
                    <a:pt x="88" y="117"/>
                    <a:pt x="90" y="117"/>
                    <a:pt x="91" y="115"/>
                  </a:cubicBezTo>
                  <a:lnTo>
                    <a:pt x="96" y="109"/>
                  </a:lnTo>
                  <a:close/>
                  <a:moveTo>
                    <a:pt x="180" y="0"/>
                  </a:moveTo>
                  <a:cubicBezTo>
                    <a:pt x="166" y="7"/>
                    <a:pt x="147" y="17"/>
                    <a:pt x="144" y="19"/>
                  </a:cubicBezTo>
                  <a:cubicBezTo>
                    <a:pt x="147" y="24"/>
                    <a:pt x="159" y="44"/>
                    <a:pt x="174" y="70"/>
                  </a:cubicBezTo>
                  <a:cubicBezTo>
                    <a:pt x="176" y="73"/>
                    <a:pt x="176" y="73"/>
                    <a:pt x="176" y="73"/>
                  </a:cubicBezTo>
                  <a:cubicBezTo>
                    <a:pt x="209" y="56"/>
                    <a:pt x="209" y="56"/>
                    <a:pt x="209" y="56"/>
                  </a:cubicBezTo>
                  <a:moveTo>
                    <a:pt x="148" y="27"/>
                  </a:moveTo>
                  <a:cubicBezTo>
                    <a:pt x="132" y="20"/>
                    <a:pt x="123" y="30"/>
                    <a:pt x="113" y="30"/>
                  </a:cubicBezTo>
                  <a:cubicBezTo>
                    <a:pt x="109" y="30"/>
                    <a:pt x="105" y="30"/>
                    <a:pt x="103" y="30"/>
                  </a:cubicBezTo>
                  <a:cubicBezTo>
                    <a:pt x="103" y="30"/>
                    <a:pt x="103" y="30"/>
                    <a:pt x="103" y="30"/>
                  </a:cubicBezTo>
                  <a:cubicBezTo>
                    <a:pt x="102" y="30"/>
                    <a:pt x="101" y="31"/>
                    <a:pt x="100" y="31"/>
                  </a:cubicBezTo>
                  <a:cubicBezTo>
                    <a:pt x="72" y="45"/>
                    <a:pt x="72" y="45"/>
                    <a:pt x="72" y="45"/>
                  </a:cubicBezTo>
                  <a:cubicBezTo>
                    <a:pt x="59" y="52"/>
                    <a:pt x="72" y="62"/>
                    <a:pt x="76" y="61"/>
                  </a:cubicBezTo>
                  <a:cubicBezTo>
                    <a:pt x="81" y="60"/>
                    <a:pt x="92" y="56"/>
                    <a:pt x="99" y="53"/>
                  </a:cubicBezTo>
                  <a:cubicBezTo>
                    <a:pt x="104" y="51"/>
                    <a:pt x="109" y="51"/>
                    <a:pt x="113" y="54"/>
                  </a:cubicBezTo>
                  <a:cubicBezTo>
                    <a:pt x="125" y="64"/>
                    <a:pt x="152" y="83"/>
                    <a:pt x="154" y="85"/>
                  </a:cubicBezTo>
                  <a:moveTo>
                    <a:pt x="172" y="67"/>
                  </a:moveTo>
                  <a:cubicBezTo>
                    <a:pt x="170" y="69"/>
                    <a:pt x="164" y="72"/>
                    <a:pt x="163" y="74"/>
                  </a:cubicBezTo>
                  <a:cubicBezTo>
                    <a:pt x="162" y="74"/>
                    <a:pt x="161" y="76"/>
                    <a:pt x="160" y="77"/>
                  </a:cubicBezTo>
                  <a:cubicBezTo>
                    <a:pt x="158" y="80"/>
                    <a:pt x="156" y="84"/>
                    <a:pt x="154" y="85"/>
                  </a:cubicBezTo>
                  <a:moveTo>
                    <a:pt x="53" y="84"/>
                  </a:moveTo>
                  <a:cubicBezTo>
                    <a:pt x="53" y="84"/>
                    <a:pt x="53" y="84"/>
                    <a:pt x="53" y="84"/>
                  </a:cubicBezTo>
                  <a:moveTo>
                    <a:pt x="0" y="53"/>
                  </a:moveTo>
                  <a:cubicBezTo>
                    <a:pt x="30" y="78"/>
                    <a:pt x="30" y="78"/>
                    <a:pt x="30" y="78"/>
                  </a:cubicBezTo>
                  <a:cubicBezTo>
                    <a:pt x="73" y="24"/>
                    <a:pt x="73" y="24"/>
                    <a:pt x="73" y="24"/>
                  </a:cubicBezTo>
                  <a:cubicBezTo>
                    <a:pt x="43" y="0"/>
                    <a:pt x="43" y="0"/>
                    <a:pt x="43" y="0"/>
                  </a:cubicBezTo>
                  <a:moveTo>
                    <a:pt x="33" y="74"/>
                  </a:moveTo>
                  <a:cubicBezTo>
                    <a:pt x="42" y="80"/>
                    <a:pt x="50" y="85"/>
                    <a:pt x="50" y="85"/>
                  </a:cubicBezTo>
                  <a:moveTo>
                    <a:pt x="90" y="36"/>
                  </a:moveTo>
                  <a:cubicBezTo>
                    <a:pt x="86" y="34"/>
                    <a:pt x="77" y="31"/>
                    <a:pt x="69" y="28"/>
                  </a:cubicBezTo>
                </a:path>
              </a:pathLst>
            </a:custGeom>
            <a:noFill/>
            <a:ln w="17463"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
                  <a:srgbClr val="000000"/>
                </a:buClr>
                <a:buSzTx/>
                <a:buFont typeface="Arial"/>
                <a:buNone/>
                <a:tabLst/>
                <a:defRPr/>
              </a:pPr>
              <a:endParaRPr kumimoji="0" lang="en-US" sz="1400" b="0" i="0" u="none" strike="noStrike" kern="0" cap="none" spc="0" normalizeH="0" baseline="0" noProof="0">
                <a:ln>
                  <a:noFill/>
                </a:ln>
                <a:solidFill>
                  <a:srgbClr val="414042"/>
                </a:solidFill>
                <a:effectLst/>
                <a:uLnTx/>
                <a:uFillTx/>
                <a:latin typeface="Arial"/>
                <a:ea typeface="+mn-ea"/>
                <a:cs typeface="Arial"/>
                <a:sym typeface="Arial"/>
              </a:endParaRPr>
            </a:p>
          </p:txBody>
        </p:sp>
      </p:grpSp>
      <p:grpSp>
        <p:nvGrpSpPr>
          <p:cNvPr id="24" name="Group 23"/>
          <p:cNvGrpSpPr/>
          <p:nvPr/>
        </p:nvGrpSpPr>
        <p:grpSpPr>
          <a:xfrm>
            <a:off x="6264275" y="1960565"/>
            <a:ext cx="1491243" cy="1385887"/>
            <a:chOff x="6264275" y="1960565"/>
            <a:chExt cx="1491243" cy="1385887"/>
          </a:xfrm>
        </p:grpSpPr>
        <p:sp>
          <p:nvSpPr>
            <p:cNvPr id="25" name="Oval 24"/>
            <p:cNvSpPr/>
            <p:nvPr/>
          </p:nvSpPr>
          <p:spPr>
            <a:xfrm rot="8741889">
              <a:off x="6484949" y="2826821"/>
              <a:ext cx="1270569" cy="443343"/>
            </a:xfrm>
            <a:prstGeom prst="ellipse">
              <a:avLst/>
            </a:prstGeom>
            <a:gradFill flip="none" rotWithShape="1">
              <a:gsLst>
                <a:gs pos="100000">
                  <a:srgbClr val="000000">
                    <a:alpha val="0"/>
                  </a:srgbClr>
                </a:gs>
                <a:gs pos="0">
                  <a:srgbClr val="000000"/>
                </a:gs>
              </a:gsLst>
              <a:lin ang="10800000" scaled="1"/>
              <a:tileRect/>
            </a:gradFill>
            <a:ln>
              <a:noFill/>
            </a:ln>
            <a:effectLst>
              <a:softEdge rad="139700"/>
            </a:effectLst>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ru-RU" sz="1400" b="0" i="0" u="none" strike="noStrike" kern="0" cap="none" spc="0" normalizeH="0" baseline="0" noProof="0" dirty="0">
                <a:ln>
                  <a:noFill/>
                </a:ln>
                <a:solidFill>
                  <a:srgbClr val="414042"/>
                </a:solidFill>
                <a:effectLst/>
                <a:uLnTx/>
                <a:uFillTx/>
                <a:latin typeface="Arial"/>
                <a:ea typeface="+mn-ea"/>
                <a:cs typeface="Arial"/>
                <a:sym typeface="Arial"/>
              </a:endParaRPr>
            </a:p>
          </p:txBody>
        </p:sp>
        <p:sp>
          <p:nvSpPr>
            <p:cNvPr id="26" name="Freeform 39"/>
            <p:cNvSpPr>
              <a:spLocks/>
            </p:cNvSpPr>
            <p:nvPr/>
          </p:nvSpPr>
          <p:spPr bwMode="auto">
            <a:xfrm>
              <a:off x="6359525" y="2755902"/>
              <a:ext cx="817563" cy="590550"/>
            </a:xfrm>
            <a:custGeom>
              <a:avLst/>
              <a:gdLst>
                <a:gd name="T0" fmla="*/ 107 w 215"/>
                <a:gd name="T1" fmla="*/ 55 h 155"/>
                <a:gd name="T2" fmla="*/ 0 w 215"/>
                <a:gd name="T3" fmla="*/ 0 h 155"/>
                <a:gd name="T4" fmla="*/ 107 w 215"/>
                <a:gd name="T5" fmla="*/ 155 h 155"/>
                <a:gd name="T6" fmla="*/ 215 w 215"/>
                <a:gd name="T7" fmla="*/ 0 h 155"/>
                <a:gd name="T8" fmla="*/ 107 w 215"/>
                <a:gd name="T9" fmla="*/ 55 h 155"/>
              </a:gdLst>
              <a:ahLst/>
              <a:cxnLst>
                <a:cxn ang="0">
                  <a:pos x="T0" y="T1"/>
                </a:cxn>
                <a:cxn ang="0">
                  <a:pos x="T2" y="T3"/>
                </a:cxn>
                <a:cxn ang="0">
                  <a:pos x="T4" y="T5"/>
                </a:cxn>
                <a:cxn ang="0">
                  <a:pos x="T6" y="T7"/>
                </a:cxn>
                <a:cxn ang="0">
                  <a:pos x="T8" y="T9"/>
                </a:cxn>
              </a:cxnLst>
              <a:rect l="0" t="0" r="r" b="b"/>
              <a:pathLst>
                <a:path w="215" h="155">
                  <a:moveTo>
                    <a:pt x="107" y="55"/>
                  </a:moveTo>
                  <a:cubicBezTo>
                    <a:pt x="63" y="55"/>
                    <a:pt x="24" y="33"/>
                    <a:pt x="0" y="0"/>
                  </a:cubicBezTo>
                  <a:cubicBezTo>
                    <a:pt x="39" y="73"/>
                    <a:pt x="107" y="155"/>
                    <a:pt x="107" y="155"/>
                  </a:cubicBezTo>
                  <a:cubicBezTo>
                    <a:pt x="107" y="155"/>
                    <a:pt x="176" y="73"/>
                    <a:pt x="215" y="0"/>
                  </a:cubicBezTo>
                  <a:cubicBezTo>
                    <a:pt x="191" y="33"/>
                    <a:pt x="152" y="55"/>
                    <a:pt x="107" y="55"/>
                  </a:cubicBezTo>
                  <a:close/>
                </a:path>
              </a:pathLst>
            </a:custGeom>
            <a:solidFill>
              <a:schemeClr val="accent3"/>
            </a:solid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ru-RU" sz="1400" b="0" i="0" u="none" strike="noStrike" kern="0" cap="none" spc="0" normalizeH="0" baseline="0" noProof="0">
                <a:ln>
                  <a:noFill/>
                </a:ln>
                <a:solidFill>
                  <a:srgbClr val="414042"/>
                </a:solidFill>
                <a:effectLst/>
                <a:uLnTx/>
                <a:uFillTx/>
                <a:latin typeface="Arial"/>
                <a:ea typeface="+mn-ea"/>
                <a:cs typeface="Arial"/>
                <a:sym typeface="Arial"/>
              </a:endParaRPr>
            </a:p>
          </p:txBody>
        </p:sp>
        <p:sp>
          <p:nvSpPr>
            <p:cNvPr id="27" name="Oval 40"/>
            <p:cNvSpPr>
              <a:spLocks noChangeArrowheads="1"/>
            </p:cNvSpPr>
            <p:nvPr/>
          </p:nvSpPr>
          <p:spPr bwMode="auto">
            <a:xfrm>
              <a:off x="6264275" y="1960565"/>
              <a:ext cx="1004888" cy="1004887"/>
            </a:xfrm>
            <a:prstGeom prst="ellipse">
              <a:avLst/>
            </a:prstGeom>
            <a:solidFill>
              <a:schemeClr val="accent3"/>
            </a:solid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ru-RU" sz="1400" b="0" i="0" u="none" strike="noStrike" kern="0" cap="none" spc="0" normalizeH="0" baseline="0" noProof="0">
                <a:ln>
                  <a:noFill/>
                </a:ln>
                <a:solidFill>
                  <a:srgbClr val="414042"/>
                </a:solidFill>
                <a:effectLst/>
                <a:uLnTx/>
                <a:uFillTx/>
                <a:latin typeface="Arial"/>
                <a:ea typeface="+mn-ea"/>
                <a:cs typeface="Arial"/>
                <a:sym typeface="Arial"/>
              </a:endParaRPr>
            </a:p>
          </p:txBody>
        </p:sp>
        <p:sp>
          <p:nvSpPr>
            <p:cNvPr id="28" name="Oval 41"/>
            <p:cNvSpPr>
              <a:spLocks noChangeArrowheads="1"/>
            </p:cNvSpPr>
            <p:nvPr/>
          </p:nvSpPr>
          <p:spPr bwMode="auto">
            <a:xfrm>
              <a:off x="6370638" y="2063752"/>
              <a:ext cx="795338" cy="795338"/>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Open Sans" pitchFamily="34" charset="0"/>
                </a:defRPr>
              </a:lvl1pPr>
              <a:lvl2pPr marL="742950" indent="-285750">
                <a:defRPr>
                  <a:solidFill>
                    <a:schemeClr val="tx1"/>
                  </a:solidFill>
                  <a:latin typeface="Open Sans" pitchFamily="34" charset="0"/>
                </a:defRPr>
              </a:lvl2pPr>
              <a:lvl3pPr marL="1143000" indent="-228600">
                <a:defRPr>
                  <a:solidFill>
                    <a:schemeClr val="tx1"/>
                  </a:solidFill>
                  <a:latin typeface="Open Sans" pitchFamily="34" charset="0"/>
                </a:defRPr>
              </a:lvl3pPr>
              <a:lvl4pPr marL="1600200" indent="-228600">
                <a:defRPr>
                  <a:solidFill>
                    <a:schemeClr val="tx1"/>
                  </a:solidFill>
                  <a:latin typeface="Open Sans" pitchFamily="34" charset="0"/>
                </a:defRPr>
              </a:lvl4pPr>
              <a:lvl5pPr marL="2057400" indent="-228600">
                <a:defRPr>
                  <a:solidFill>
                    <a:schemeClr val="tx1"/>
                  </a:solidFill>
                  <a:latin typeface="Open Sans" pitchFamily="34" charset="0"/>
                </a:defRPr>
              </a:lvl5pPr>
              <a:lvl6pPr marL="2514600" indent="-228600" fontAlgn="base">
                <a:spcBef>
                  <a:spcPct val="0"/>
                </a:spcBef>
                <a:spcAft>
                  <a:spcPct val="0"/>
                </a:spcAft>
                <a:defRPr>
                  <a:solidFill>
                    <a:schemeClr val="tx1"/>
                  </a:solidFill>
                  <a:latin typeface="Open Sans" pitchFamily="34" charset="0"/>
                </a:defRPr>
              </a:lvl6pPr>
              <a:lvl7pPr marL="2971800" indent="-228600" fontAlgn="base">
                <a:spcBef>
                  <a:spcPct val="0"/>
                </a:spcBef>
                <a:spcAft>
                  <a:spcPct val="0"/>
                </a:spcAft>
                <a:defRPr>
                  <a:solidFill>
                    <a:schemeClr val="tx1"/>
                  </a:solidFill>
                  <a:latin typeface="Open Sans" pitchFamily="34" charset="0"/>
                </a:defRPr>
              </a:lvl7pPr>
              <a:lvl8pPr marL="3429000" indent="-228600" fontAlgn="base">
                <a:spcBef>
                  <a:spcPct val="0"/>
                </a:spcBef>
                <a:spcAft>
                  <a:spcPct val="0"/>
                </a:spcAft>
                <a:defRPr>
                  <a:solidFill>
                    <a:schemeClr val="tx1"/>
                  </a:solidFill>
                  <a:latin typeface="Open Sans" pitchFamily="34" charset="0"/>
                </a:defRPr>
              </a:lvl8pPr>
              <a:lvl9pPr marL="3886200" indent="-228600" fontAlgn="base">
                <a:spcBef>
                  <a:spcPct val="0"/>
                </a:spcBef>
                <a:spcAft>
                  <a:spcPct val="0"/>
                </a:spcAft>
                <a:defRPr>
                  <a:solidFill>
                    <a:schemeClr val="tx1"/>
                  </a:solidFill>
                  <a:latin typeface="Open Sans" pitchFamily="34" charset="0"/>
                </a:defRPr>
              </a:lvl9pPr>
            </a:lstStyle>
            <a:p>
              <a:pPr marL="0" marR="0" lvl="0" indent="0" algn="l" defTabSz="914400" rtl="0" eaLnBrk="1" fontAlgn="base" latinLnBrk="0" hangingPunct="1">
                <a:lnSpc>
                  <a:spcPct val="100000"/>
                </a:lnSpc>
                <a:spcBef>
                  <a:spcPct val="0"/>
                </a:spcBef>
                <a:spcAft>
                  <a:spcPct val="0"/>
                </a:spcAft>
                <a:buClr>
                  <a:srgbClr val="000000"/>
                </a:buClr>
                <a:buSzTx/>
                <a:buFont typeface="Arial"/>
                <a:buNone/>
                <a:tabLst/>
                <a:defRPr/>
              </a:pPr>
              <a:endParaRPr kumimoji="0" lang="en-US" altLang="en-US" sz="1400" b="0" i="0" u="none" strike="noStrike" kern="0" cap="none" spc="0" normalizeH="0" baseline="0" noProof="0">
                <a:ln>
                  <a:noFill/>
                </a:ln>
                <a:solidFill>
                  <a:srgbClr val="414042"/>
                </a:solidFill>
                <a:effectLst/>
                <a:uLnTx/>
                <a:uFillTx/>
                <a:latin typeface="Open Sans" pitchFamily="34" charset="0"/>
                <a:ea typeface="+mn-ea"/>
                <a:cs typeface="Arial"/>
                <a:sym typeface="Arial"/>
              </a:endParaRPr>
            </a:p>
          </p:txBody>
        </p:sp>
        <p:sp>
          <p:nvSpPr>
            <p:cNvPr id="29" name="Freeform 42"/>
            <p:cNvSpPr>
              <a:spLocks/>
            </p:cNvSpPr>
            <p:nvPr/>
          </p:nvSpPr>
          <p:spPr bwMode="auto">
            <a:xfrm>
              <a:off x="6765925" y="2755902"/>
              <a:ext cx="411163" cy="590550"/>
            </a:xfrm>
            <a:custGeom>
              <a:avLst/>
              <a:gdLst>
                <a:gd name="T0" fmla="*/ 108 w 108"/>
                <a:gd name="T1" fmla="*/ 0 h 155"/>
                <a:gd name="T2" fmla="*/ 0 w 108"/>
                <a:gd name="T3" fmla="*/ 155 h 155"/>
                <a:gd name="T4" fmla="*/ 0 w 108"/>
                <a:gd name="T5" fmla="*/ 55 h 155"/>
                <a:gd name="T6" fmla="*/ 108 w 108"/>
                <a:gd name="T7" fmla="*/ 0 h 155"/>
              </a:gdLst>
              <a:ahLst/>
              <a:cxnLst>
                <a:cxn ang="0">
                  <a:pos x="T0" y="T1"/>
                </a:cxn>
                <a:cxn ang="0">
                  <a:pos x="T2" y="T3"/>
                </a:cxn>
                <a:cxn ang="0">
                  <a:pos x="T4" y="T5"/>
                </a:cxn>
                <a:cxn ang="0">
                  <a:pos x="T6" y="T7"/>
                </a:cxn>
              </a:cxnLst>
              <a:rect l="0" t="0" r="r" b="b"/>
              <a:pathLst>
                <a:path w="108" h="155">
                  <a:moveTo>
                    <a:pt x="108" y="0"/>
                  </a:moveTo>
                  <a:cubicBezTo>
                    <a:pt x="69" y="73"/>
                    <a:pt x="0" y="155"/>
                    <a:pt x="0" y="155"/>
                  </a:cubicBezTo>
                  <a:cubicBezTo>
                    <a:pt x="0" y="55"/>
                    <a:pt x="0" y="55"/>
                    <a:pt x="0" y="55"/>
                  </a:cubicBezTo>
                  <a:cubicBezTo>
                    <a:pt x="45" y="55"/>
                    <a:pt x="84" y="33"/>
                    <a:pt x="108" y="0"/>
                  </a:cubicBezTo>
                  <a:close/>
                </a:path>
              </a:pathLst>
            </a:custGeom>
            <a:solidFill>
              <a:schemeClr val="accent3">
                <a:lumMod val="75000"/>
              </a:schemeClr>
            </a:solid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ru-RU" sz="1400" b="0" i="0" u="none" strike="noStrike" kern="0" cap="none" spc="0" normalizeH="0" baseline="0" noProof="0">
                <a:ln>
                  <a:noFill/>
                </a:ln>
                <a:solidFill>
                  <a:srgbClr val="414042"/>
                </a:solidFill>
                <a:effectLst/>
                <a:uLnTx/>
                <a:uFillTx/>
                <a:latin typeface="Arial"/>
                <a:ea typeface="+mn-ea"/>
                <a:cs typeface="Arial"/>
                <a:sym typeface="Arial"/>
              </a:endParaRPr>
            </a:p>
          </p:txBody>
        </p:sp>
        <p:sp>
          <p:nvSpPr>
            <p:cNvPr id="30" name="Freeform 49"/>
            <p:cNvSpPr>
              <a:spLocks noEditPoints="1"/>
            </p:cNvSpPr>
            <p:nvPr/>
          </p:nvSpPr>
          <p:spPr bwMode="auto">
            <a:xfrm>
              <a:off x="6524630" y="2169422"/>
              <a:ext cx="461960" cy="526121"/>
            </a:xfrm>
            <a:custGeom>
              <a:avLst/>
              <a:gdLst>
                <a:gd name="T0" fmla="*/ 201930 w 165"/>
                <a:gd name="T1" fmla="*/ 559822 h 188"/>
                <a:gd name="T2" fmla="*/ 148590 w 165"/>
                <a:gd name="T3" fmla="*/ 430339 h 188"/>
                <a:gd name="T4" fmla="*/ 118110 w 165"/>
                <a:gd name="T5" fmla="*/ 319898 h 188"/>
                <a:gd name="T6" fmla="*/ 316230 w 165"/>
                <a:gd name="T7" fmla="*/ 121866 h 188"/>
                <a:gd name="T8" fmla="*/ 510540 w 165"/>
                <a:gd name="T9" fmla="*/ 319898 h 188"/>
                <a:gd name="T10" fmla="*/ 480060 w 165"/>
                <a:gd name="T11" fmla="*/ 430339 h 188"/>
                <a:gd name="T12" fmla="*/ 426720 w 165"/>
                <a:gd name="T13" fmla="*/ 536972 h 188"/>
                <a:gd name="T14" fmla="*/ 316230 w 165"/>
                <a:gd name="T15" fmla="*/ 198032 h 188"/>
                <a:gd name="T16" fmla="*/ 198120 w 165"/>
                <a:gd name="T17" fmla="*/ 319898 h 188"/>
                <a:gd name="T18" fmla="*/ 316230 w 165"/>
                <a:gd name="T19" fmla="*/ 437956 h 188"/>
                <a:gd name="T20" fmla="*/ 434340 w 165"/>
                <a:gd name="T21" fmla="*/ 319898 h 188"/>
                <a:gd name="T22" fmla="*/ 316230 w 165"/>
                <a:gd name="T23" fmla="*/ 198032 h 188"/>
                <a:gd name="T24" fmla="*/ 270510 w 165"/>
                <a:gd name="T25" fmla="*/ 338940 h 188"/>
                <a:gd name="T26" fmla="*/ 300990 w 165"/>
                <a:gd name="T27" fmla="*/ 377023 h 188"/>
                <a:gd name="T28" fmla="*/ 361950 w 165"/>
                <a:gd name="T29" fmla="*/ 281815 h 188"/>
                <a:gd name="T30" fmla="*/ 316230 w 165"/>
                <a:gd name="T31" fmla="*/ 64741 h 188"/>
                <a:gd name="T32" fmla="*/ 316230 w 165"/>
                <a:gd name="T33" fmla="*/ 0 h 188"/>
                <a:gd name="T34" fmla="*/ 186690 w 165"/>
                <a:gd name="T35" fmla="*/ 99016 h 188"/>
                <a:gd name="T36" fmla="*/ 156210 w 165"/>
                <a:gd name="T37" fmla="*/ 41891 h 188"/>
                <a:gd name="T38" fmla="*/ 41910 w 165"/>
                <a:gd name="T39" fmla="*/ 159949 h 188"/>
                <a:gd name="T40" fmla="*/ 95250 w 165"/>
                <a:gd name="T41" fmla="*/ 190416 h 188"/>
                <a:gd name="T42" fmla="*/ 0 w 165"/>
                <a:gd name="T43" fmla="*/ 319898 h 188"/>
                <a:gd name="T44" fmla="*/ 60960 w 165"/>
                <a:gd name="T45" fmla="*/ 319898 h 188"/>
                <a:gd name="T46" fmla="*/ 472440 w 165"/>
                <a:gd name="T47" fmla="*/ 41891 h 188"/>
                <a:gd name="T48" fmla="*/ 441960 w 165"/>
                <a:gd name="T49" fmla="*/ 99016 h 188"/>
                <a:gd name="T50" fmla="*/ 586740 w 165"/>
                <a:gd name="T51" fmla="*/ 159949 h 188"/>
                <a:gd name="T52" fmla="*/ 533400 w 165"/>
                <a:gd name="T53" fmla="*/ 190416 h 188"/>
                <a:gd name="T54" fmla="*/ 567690 w 165"/>
                <a:gd name="T55" fmla="*/ 319898 h 188"/>
                <a:gd name="T56" fmla="*/ 628650 w 165"/>
                <a:gd name="T57" fmla="*/ 319898 h 188"/>
                <a:gd name="T58" fmla="*/ 384810 w 165"/>
                <a:gd name="T59" fmla="*/ 575055 h 188"/>
                <a:gd name="T60" fmla="*/ 228600 w 165"/>
                <a:gd name="T61" fmla="*/ 616947 h 188"/>
                <a:gd name="T62" fmla="*/ 213360 w 165"/>
                <a:gd name="T63" fmla="*/ 643605 h 188"/>
                <a:gd name="T64" fmla="*/ 236220 w 165"/>
                <a:gd name="T65" fmla="*/ 670263 h 188"/>
                <a:gd name="T66" fmla="*/ 247650 w 165"/>
                <a:gd name="T67" fmla="*/ 666455 h 188"/>
                <a:gd name="T68" fmla="*/ 384810 w 165"/>
                <a:gd name="T69" fmla="*/ 628372 h 188"/>
                <a:gd name="T70" fmla="*/ 384810 w 165"/>
                <a:gd name="T71" fmla="*/ 628372 h 188"/>
                <a:gd name="T72" fmla="*/ 392430 w 165"/>
                <a:gd name="T73" fmla="*/ 628372 h 188"/>
                <a:gd name="T74" fmla="*/ 415290 w 165"/>
                <a:gd name="T75" fmla="*/ 655030 h 188"/>
                <a:gd name="T76" fmla="*/ 400050 w 165"/>
                <a:gd name="T77" fmla="*/ 677880 h 188"/>
                <a:gd name="T78" fmla="*/ 266700 w 165"/>
                <a:gd name="T79" fmla="*/ 715963 h 18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65" h="188">
                  <a:moveTo>
                    <a:pt x="53" y="147"/>
                  </a:moveTo>
                  <a:cubicBezTo>
                    <a:pt x="54" y="138"/>
                    <a:pt x="50" y="130"/>
                    <a:pt x="39" y="113"/>
                  </a:cubicBezTo>
                  <a:cubicBezTo>
                    <a:pt x="34" y="104"/>
                    <a:pt x="31" y="95"/>
                    <a:pt x="31" y="84"/>
                  </a:cubicBezTo>
                  <a:cubicBezTo>
                    <a:pt x="31" y="56"/>
                    <a:pt x="54" y="32"/>
                    <a:pt x="83" y="32"/>
                  </a:cubicBezTo>
                  <a:cubicBezTo>
                    <a:pt x="111" y="32"/>
                    <a:pt x="134" y="56"/>
                    <a:pt x="134" y="84"/>
                  </a:cubicBezTo>
                  <a:cubicBezTo>
                    <a:pt x="134" y="95"/>
                    <a:pt x="131" y="104"/>
                    <a:pt x="126" y="113"/>
                  </a:cubicBezTo>
                  <a:cubicBezTo>
                    <a:pt x="117" y="126"/>
                    <a:pt x="113" y="134"/>
                    <a:pt x="112" y="141"/>
                  </a:cubicBezTo>
                  <a:moveTo>
                    <a:pt x="83" y="52"/>
                  </a:moveTo>
                  <a:cubicBezTo>
                    <a:pt x="65" y="52"/>
                    <a:pt x="52" y="66"/>
                    <a:pt x="52" y="84"/>
                  </a:cubicBezTo>
                  <a:cubicBezTo>
                    <a:pt x="52" y="101"/>
                    <a:pt x="65" y="115"/>
                    <a:pt x="83" y="115"/>
                  </a:cubicBezTo>
                  <a:cubicBezTo>
                    <a:pt x="100" y="115"/>
                    <a:pt x="114" y="101"/>
                    <a:pt x="114" y="84"/>
                  </a:cubicBezTo>
                  <a:cubicBezTo>
                    <a:pt x="114" y="66"/>
                    <a:pt x="100" y="52"/>
                    <a:pt x="83" y="52"/>
                  </a:cubicBezTo>
                  <a:close/>
                  <a:moveTo>
                    <a:pt x="71" y="89"/>
                  </a:moveTo>
                  <a:cubicBezTo>
                    <a:pt x="79" y="99"/>
                    <a:pt x="79" y="99"/>
                    <a:pt x="79" y="99"/>
                  </a:cubicBezTo>
                  <a:cubicBezTo>
                    <a:pt x="95" y="74"/>
                    <a:pt x="95" y="74"/>
                    <a:pt x="95" y="74"/>
                  </a:cubicBezTo>
                  <a:moveTo>
                    <a:pt x="83" y="17"/>
                  </a:moveTo>
                  <a:cubicBezTo>
                    <a:pt x="83" y="0"/>
                    <a:pt x="83" y="0"/>
                    <a:pt x="83" y="0"/>
                  </a:cubicBezTo>
                  <a:moveTo>
                    <a:pt x="49" y="26"/>
                  </a:moveTo>
                  <a:cubicBezTo>
                    <a:pt x="41" y="11"/>
                    <a:pt x="41" y="11"/>
                    <a:pt x="41" y="11"/>
                  </a:cubicBezTo>
                  <a:moveTo>
                    <a:pt x="11" y="42"/>
                  </a:moveTo>
                  <a:cubicBezTo>
                    <a:pt x="25" y="50"/>
                    <a:pt x="25" y="50"/>
                    <a:pt x="25" y="50"/>
                  </a:cubicBezTo>
                  <a:moveTo>
                    <a:pt x="0" y="84"/>
                  </a:moveTo>
                  <a:cubicBezTo>
                    <a:pt x="16" y="84"/>
                    <a:pt x="16" y="84"/>
                    <a:pt x="16" y="84"/>
                  </a:cubicBezTo>
                  <a:moveTo>
                    <a:pt x="124" y="11"/>
                  </a:moveTo>
                  <a:cubicBezTo>
                    <a:pt x="116" y="26"/>
                    <a:pt x="116" y="26"/>
                    <a:pt x="116" y="26"/>
                  </a:cubicBezTo>
                  <a:moveTo>
                    <a:pt x="154" y="42"/>
                  </a:moveTo>
                  <a:cubicBezTo>
                    <a:pt x="140" y="50"/>
                    <a:pt x="140" y="50"/>
                    <a:pt x="140" y="50"/>
                  </a:cubicBezTo>
                  <a:moveTo>
                    <a:pt x="149" y="84"/>
                  </a:moveTo>
                  <a:cubicBezTo>
                    <a:pt x="165" y="84"/>
                    <a:pt x="165" y="84"/>
                    <a:pt x="165" y="84"/>
                  </a:cubicBezTo>
                  <a:moveTo>
                    <a:pt x="101" y="151"/>
                  </a:moveTo>
                  <a:cubicBezTo>
                    <a:pt x="101" y="151"/>
                    <a:pt x="60" y="162"/>
                    <a:pt x="60" y="162"/>
                  </a:cubicBezTo>
                  <a:cubicBezTo>
                    <a:pt x="58" y="163"/>
                    <a:pt x="56" y="166"/>
                    <a:pt x="56" y="169"/>
                  </a:cubicBezTo>
                  <a:cubicBezTo>
                    <a:pt x="56" y="173"/>
                    <a:pt x="59" y="176"/>
                    <a:pt x="62" y="176"/>
                  </a:cubicBezTo>
                  <a:cubicBezTo>
                    <a:pt x="63" y="176"/>
                    <a:pt x="65" y="175"/>
                    <a:pt x="65" y="175"/>
                  </a:cubicBezTo>
                  <a:cubicBezTo>
                    <a:pt x="101" y="165"/>
                    <a:pt x="101" y="165"/>
                    <a:pt x="101" y="165"/>
                  </a:cubicBezTo>
                  <a:cubicBezTo>
                    <a:pt x="101" y="165"/>
                    <a:pt x="101" y="165"/>
                    <a:pt x="101" y="165"/>
                  </a:cubicBezTo>
                  <a:cubicBezTo>
                    <a:pt x="102" y="165"/>
                    <a:pt x="102" y="165"/>
                    <a:pt x="103" y="165"/>
                  </a:cubicBezTo>
                  <a:cubicBezTo>
                    <a:pt x="106" y="165"/>
                    <a:pt x="109" y="168"/>
                    <a:pt x="109" y="172"/>
                  </a:cubicBezTo>
                  <a:cubicBezTo>
                    <a:pt x="109" y="175"/>
                    <a:pt x="108" y="177"/>
                    <a:pt x="105" y="178"/>
                  </a:cubicBezTo>
                  <a:cubicBezTo>
                    <a:pt x="70" y="188"/>
                    <a:pt x="70" y="188"/>
                    <a:pt x="70" y="188"/>
                  </a:cubicBezTo>
                </a:path>
              </a:pathLst>
            </a:custGeom>
            <a:noFill/>
            <a:ln w="17463"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
                  <a:srgbClr val="000000"/>
                </a:buClr>
                <a:buSzTx/>
                <a:buFont typeface="Arial"/>
                <a:buNone/>
                <a:tabLst/>
                <a:defRPr/>
              </a:pPr>
              <a:endParaRPr kumimoji="0" lang="en-US" sz="1400" b="0" i="0" u="none" strike="noStrike" kern="0" cap="none" spc="0" normalizeH="0" baseline="0" noProof="0">
                <a:ln>
                  <a:noFill/>
                </a:ln>
                <a:solidFill>
                  <a:srgbClr val="414042"/>
                </a:solidFill>
                <a:effectLst/>
                <a:uLnTx/>
                <a:uFillTx/>
                <a:latin typeface="Arial"/>
                <a:ea typeface="+mn-ea"/>
                <a:cs typeface="Arial"/>
                <a:sym typeface="Arial"/>
              </a:endParaRPr>
            </a:p>
          </p:txBody>
        </p:sp>
      </p:grpSp>
      <p:grpSp>
        <p:nvGrpSpPr>
          <p:cNvPr id="31" name="Group 30"/>
          <p:cNvGrpSpPr/>
          <p:nvPr/>
        </p:nvGrpSpPr>
        <p:grpSpPr>
          <a:xfrm>
            <a:off x="10236201" y="1735139"/>
            <a:ext cx="1304308" cy="1098532"/>
            <a:chOff x="10236201" y="1735139"/>
            <a:chExt cx="1304308" cy="1098532"/>
          </a:xfrm>
        </p:grpSpPr>
        <p:sp>
          <p:nvSpPr>
            <p:cNvPr id="32" name="Oval 31"/>
            <p:cNvSpPr/>
            <p:nvPr/>
          </p:nvSpPr>
          <p:spPr>
            <a:xfrm rot="10306862">
              <a:off x="10269940" y="2492474"/>
              <a:ext cx="1270569" cy="341197"/>
            </a:xfrm>
            <a:prstGeom prst="ellipse">
              <a:avLst/>
            </a:prstGeom>
            <a:gradFill flip="none" rotWithShape="1">
              <a:gsLst>
                <a:gs pos="100000">
                  <a:srgbClr val="000000">
                    <a:alpha val="0"/>
                  </a:srgbClr>
                </a:gs>
                <a:gs pos="0">
                  <a:srgbClr val="000000"/>
                </a:gs>
              </a:gsLst>
              <a:lin ang="10800000" scaled="1"/>
              <a:tileRect/>
            </a:gradFill>
            <a:ln>
              <a:noFill/>
            </a:ln>
            <a:effectLst>
              <a:softEdge rad="139700"/>
            </a:effectLst>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ru-RU" sz="1400" b="0" i="0" u="none" strike="noStrike" kern="0" cap="none" spc="0" normalizeH="0" baseline="0" noProof="0" dirty="0">
                <a:ln>
                  <a:noFill/>
                </a:ln>
                <a:solidFill>
                  <a:srgbClr val="414042"/>
                </a:solidFill>
                <a:effectLst/>
                <a:uLnTx/>
                <a:uFillTx/>
                <a:latin typeface="Arial"/>
                <a:ea typeface="+mn-ea"/>
                <a:cs typeface="Arial"/>
                <a:sym typeface="Arial"/>
              </a:endParaRPr>
            </a:p>
          </p:txBody>
        </p:sp>
        <p:sp>
          <p:nvSpPr>
            <p:cNvPr id="33" name="Freeform 44"/>
            <p:cNvSpPr>
              <a:spLocks/>
            </p:cNvSpPr>
            <p:nvPr/>
          </p:nvSpPr>
          <p:spPr bwMode="auto">
            <a:xfrm>
              <a:off x="10301289" y="2303464"/>
              <a:ext cx="582612" cy="422275"/>
            </a:xfrm>
            <a:custGeom>
              <a:avLst/>
              <a:gdLst>
                <a:gd name="T0" fmla="*/ 76 w 153"/>
                <a:gd name="T1" fmla="*/ 39 h 111"/>
                <a:gd name="T2" fmla="*/ 0 w 153"/>
                <a:gd name="T3" fmla="*/ 0 h 111"/>
                <a:gd name="T4" fmla="*/ 76 w 153"/>
                <a:gd name="T5" fmla="*/ 111 h 111"/>
                <a:gd name="T6" fmla="*/ 153 w 153"/>
                <a:gd name="T7" fmla="*/ 0 h 111"/>
                <a:gd name="T8" fmla="*/ 76 w 153"/>
                <a:gd name="T9" fmla="*/ 39 h 111"/>
              </a:gdLst>
              <a:ahLst/>
              <a:cxnLst>
                <a:cxn ang="0">
                  <a:pos x="T0" y="T1"/>
                </a:cxn>
                <a:cxn ang="0">
                  <a:pos x="T2" y="T3"/>
                </a:cxn>
                <a:cxn ang="0">
                  <a:pos x="T4" y="T5"/>
                </a:cxn>
                <a:cxn ang="0">
                  <a:pos x="T6" y="T7"/>
                </a:cxn>
                <a:cxn ang="0">
                  <a:pos x="T8" y="T9"/>
                </a:cxn>
              </a:cxnLst>
              <a:rect l="0" t="0" r="r" b="b"/>
              <a:pathLst>
                <a:path w="153" h="111">
                  <a:moveTo>
                    <a:pt x="76" y="39"/>
                  </a:moveTo>
                  <a:cubicBezTo>
                    <a:pt x="45" y="39"/>
                    <a:pt x="17" y="23"/>
                    <a:pt x="0" y="0"/>
                  </a:cubicBezTo>
                  <a:cubicBezTo>
                    <a:pt x="28" y="52"/>
                    <a:pt x="76" y="111"/>
                    <a:pt x="76" y="111"/>
                  </a:cubicBezTo>
                  <a:cubicBezTo>
                    <a:pt x="76" y="111"/>
                    <a:pt x="125" y="52"/>
                    <a:pt x="153" y="0"/>
                  </a:cubicBezTo>
                  <a:cubicBezTo>
                    <a:pt x="136" y="23"/>
                    <a:pt x="108" y="39"/>
                    <a:pt x="76" y="39"/>
                  </a:cubicBezTo>
                  <a:close/>
                </a:path>
              </a:pathLst>
            </a:custGeom>
            <a:solidFill>
              <a:schemeClr val="accent6"/>
            </a:solid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ru-RU" sz="1400" b="0" i="0" u="none" strike="noStrike" kern="0" cap="none" spc="0" normalizeH="0" baseline="0" noProof="0">
                <a:ln>
                  <a:noFill/>
                </a:ln>
                <a:solidFill>
                  <a:srgbClr val="414042"/>
                </a:solidFill>
                <a:effectLst/>
                <a:uLnTx/>
                <a:uFillTx/>
                <a:latin typeface="Arial"/>
                <a:ea typeface="+mn-ea"/>
                <a:cs typeface="Arial"/>
                <a:sym typeface="Arial"/>
              </a:endParaRPr>
            </a:p>
          </p:txBody>
        </p:sp>
        <p:sp>
          <p:nvSpPr>
            <p:cNvPr id="34" name="Oval 45"/>
            <p:cNvSpPr>
              <a:spLocks noChangeArrowheads="1"/>
            </p:cNvSpPr>
            <p:nvPr/>
          </p:nvSpPr>
          <p:spPr bwMode="auto">
            <a:xfrm>
              <a:off x="10236201" y="1735139"/>
              <a:ext cx="712788" cy="715962"/>
            </a:xfrm>
            <a:prstGeom prst="ellipse">
              <a:avLst/>
            </a:prstGeom>
            <a:solidFill>
              <a:schemeClr val="accent6"/>
            </a:solid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ru-RU" sz="1400" b="0" i="0" u="none" strike="noStrike" kern="0" cap="none" spc="0" normalizeH="0" baseline="0" noProof="0">
                <a:ln>
                  <a:noFill/>
                </a:ln>
                <a:solidFill>
                  <a:srgbClr val="414042"/>
                </a:solidFill>
                <a:effectLst/>
                <a:uLnTx/>
                <a:uFillTx/>
                <a:latin typeface="Arial"/>
                <a:ea typeface="+mn-ea"/>
                <a:cs typeface="Arial"/>
                <a:sym typeface="Arial"/>
              </a:endParaRPr>
            </a:p>
          </p:txBody>
        </p:sp>
        <p:sp>
          <p:nvSpPr>
            <p:cNvPr id="35" name="Oval 46"/>
            <p:cNvSpPr>
              <a:spLocks noChangeArrowheads="1"/>
            </p:cNvSpPr>
            <p:nvPr/>
          </p:nvSpPr>
          <p:spPr bwMode="auto">
            <a:xfrm>
              <a:off x="10309226" y="1811339"/>
              <a:ext cx="566738" cy="565150"/>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Open Sans" pitchFamily="34" charset="0"/>
                </a:defRPr>
              </a:lvl1pPr>
              <a:lvl2pPr marL="742950" indent="-285750">
                <a:defRPr>
                  <a:solidFill>
                    <a:schemeClr val="tx1"/>
                  </a:solidFill>
                  <a:latin typeface="Open Sans" pitchFamily="34" charset="0"/>
                </a:defRPr>
              </a:lvl2pPr>
              <a:lvl3pPr marL="1143000" indent="-228600">
                <a:defRPr>
                  <a:solidFill>
                    <a:schemeClr val="tx1"/>
                  </a:solidFill>
                  <a:latin typeface="Open Sans" pitchFamily="34" charset="0"/>
                </a:defRPr>
              </a:lvl3pPr>
              <a:lvl4pPr marL="1600200" indent="-228600">
                <a:defRPr>
                  <a:solidFill>
                    <a:schemeClr val="tx1"/>
                  </a:solidFill>
                  <a:latin typeface="Open Sans" pitchFamily="34" charset="0"/>
                </a:defRPr>
              </a:lvl4pPr>
              <a:lvl5pPr marL="2057400" indent="-228600">
                <a:defRPr>
                  <a:solidFill>
                    <a:schemeClr val="tx1"/>
                  </a:solidFill>
                  <a:latin typeface="Open Sans" pitchFamily="34" charset="0"/>
                </a:defRPr>
              </a:lvl5pPr>
              <a:lvl6pPr marL="2514600" indent="-228600" fontAlgn="base">
                <a:spcBef>
                  <a:spcPct val="0"/>
                </a:spcBef>
                <a:spcAft>
                  <a:spcPct val="0"/>
                </a:spcAft>
                <a:defRPr>
                  <a:solidFill>
                    <a:schemeClr val="tx1"/>
                  </a:solidFill>
                  <a:latin typeface="Open Sans" pitchFamily="34" charset="0"/>
                </a:defRPr>
              </a:lvl6pPr>
              <a:lvl7pPr marL="2971800" indent="-228600" fontAlgn="base">
                <a:spcBef>
                  <a:spcPct val="0"/>
                </a:spcBef>
                <a:spcAft>
                  <a:spcPct val="0"/>
                </a:spcAft>
                <a:defRPr>
                  <a:solidFill>
                    <a:schemeClr val="tx1"/>
                  </a:solidFill>
                  <a:latin typeface="Open Sans" pitchFamily="34" charset="0"/>
                </a:defRPr>
              </a:lvl7pPr>
              <a:lvl8pPr marL="3429000" indent="-228600" fontAlgn="base">
                <a:spcBef>
                  <a:spcPct val="0"/>
                </a:spcBef>
                <a:spcAft>
                  <a:spcPct val="0"/>
                </a:spcAft>
                <a:defRPr>
                  <a:solidFill>
                    <a:schemeClr val="tx1"/>
                  </a:solidFill>
                  <a:latin typeface="Open Sans" pitchFamily="34" charset="0"/>
                </a:defRPr>
              </a:lvl8pPr>
              <a:lvl9pPr marL="3886200" indent="-228600" fontAlgn="base">
                <a:spcBef>
                  <a:spcPct val="0"/>
                </a:spcBef>
                <a:spcAft>
                  <a:spcPct val="0"/>
                </a:spcAft>
                <a:defRPr>
                  <a:solidFill>
                    <a:schemeClr val="tx1"/>
                  </a:solidFill>
                  <a:latin typeface="Open Sans" pitchFamily="34" charset="0"/>
                </a:defRPr>
              </a:lvl9pPr>
            </a:lstStyle>
            <a:p>
              <a:pPr marL="0" marR="0" lvl="0" indent="0" algn="l" defTabSz="914400" rtl="0" eaLnBrk="1" fontAlgn="base" latinLnBrk="0" hangingPunct="1">
                <a:lnSpc>
                  <a:spcPct val="100000"/>
                </a:lnSpc>
                <a:spcBef>
                  <a:spcPct val="0"/>
                </a:spcBef>
                <a:spcAft>
                  <a:spcPct val="0"/>
                </a:spcAft>
                <a:buClr>
                  <a:srgbClr val="000000"/>
                </a:buClr>
                <a:buSzTx/>
                <a:buFont typeface="Arial"/>
                <a:buNone/>
                <a:tabLst/>
                <a:defRPr/>
              </a:pPr>
              <a:endParaRPr kumimoji="0" lang="en-US" altLang="en-US" sz="1400" b="0" i="0" u="none" strike="noStrike" kern="0" cap="none" spc="0" normalizeH="0" baseline="0" noProof="0">
                <a:ln>
                  <a:noFill/>
                </a:ln>
                <a:solidFill>
                  <a:srgbClr val="414042"/>
                </a:solidFill>
                <a:effectLst/>
                <a:uLnTx/>
                <a:uFillTx/>
                <a:latin typeface="Open Sans" pitchFamily="34" charset="0"/>
                <a:ea typeface="+mn-ea"/>
                <a:cs typeface="Arial"/>
                <a:sym typeface="Arial"/>
              </a:endParaRPr>
            </a:p>
          </p:txBody>
        </p:sp>
        <p:sp>
          <p:nvSpPr>
            <p:cNvPr id="36" name="Freeform 47"/>
            <p:cNvSpPr>
              <a:spLocks/>
            </p:cNvSpPr>
            <p:nvPr/>
          </p:nvSpPr>
          <p:spPr bwMode="auto">
            <a:xfrm>
              <a:off x="10590214" y="2303464"/>
              <a:ext cx="293687" cy="422275"/>
            </a:xfrm>
            <a:custGeom>
              <a:avLst/>
              <a:gdLst>
                <a:gd name="T0" fmla="*/ 77 w 77"/>
                <a:gd name="T1" fmla="*/ 0 h 111"/>
                <a:gd name="T2" fmla="*/ 0 w 77"/>
                <a:gd name="T3" fmla="*/ 111 h 111"/>
                <a:gd name="T4" fmla="*/ 0 w 77"/>
                <a:gd name="T5" fmla="*/ 39 h 111"/>
                <a:gd name="T6" fmla="*/ 77 w 77"/>
                <a:gd name="T7" fmla="*/ 0 h 111"/>
              </a:gdLst>
              <a:ahLst/>
              <a:cxnLst>
                <a:cxn ang="0">
                  <a:pos x="T0" y="T1"/>
                </a:cxn>
                <a:cxn ang="0">
                  <a:pos x="T2" y="T3"/>
                </a:cxn>
                <a:cxn ang="0">
                  <a:pos x="T4" y="T5"/>
                </a:cxn>
                <a:cxn ang="0">
                  <a:pos x="T6" y="T7"/>
                </a:cxn>
              </a:cxnLst>
              <a:rect l="0" t="0" r="r" b="b"/>
              <a:pathLst>
                <a:path w="77" h="111">
                  <a:moveTo>
                    <a:pt x="77" y="0"/>
                  </a:moveTo>
                  <a:cubicBezTo>
                    <a:pt x="49" y="52"/>
                    <a:pt x="0" y="111"/>
                    <a:pt x="0" y="111"/>
                  </a:cubicBezTo>
                  <a:cubicBezTo>
                    <a:pt x="0" y="39"/>
                    <a:pt x="0" y="39"/>
                    <a:pt x="0" y="39"/>
                  </a:cubicBezTo>
                  <a:cubicBezTo>
                    <a:pt x="32" y="39"/>
                    <a:pt x="60" y="23"/>
                    <a:pt x="77" y="0"/>
                  </a:cubicBezTo>
                  <a:close/>
                </a:path>
              </a:pathLst>
            </a:custGeom>
            <a:solidFill>
              <a:schemeClr val="accent6">
                <a:lumMod val="75000"/>
              </a:schemeClr>
            </a:solidFill>
            <a:ln>
              <a:no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ru-RU" sz="1400" b="0" i="0" u="none" strike="noStrike" kern="0" cap="none" spc="0" normalizeH="0" baseline="0" noProof="0">
                <a:ln>
                  <a:noFill/>
                </a:ln>
                <a:solidFill>
                  <a:srgbClr val="414042"/>
                </a:solidFill>
                <a:effectLst/>
                <a:uLnTx/>
                <a:uFillTx/>
                <a:latin typeface="Arial"/>
                <a:ea typeface="+mn-ea"/>
                <a:cs typeface="Arial"/>
                <a:sym typeface="Arial"/>
              </a:endParaRPr>
            </a:p>
          </p:txBody>
        </p:sp>
        <p:sp>
          <p:nvSpPr>
            <p:cNvPr id="37" name="Freeform: Shape 400">
              <a:extLst>
                <a:ext uri="{FF2B5EF4-FFF2-40B4-BE49-F238E27FC236}">
                  <a16:creationId xmlns:a16="http://schemas.microsoft.com/office/drawing/2014/main" id="{09874222-AA5D-4338-8B4E-CBFE1F7B0EF7}"/>
                </a:ext>
              </a:extLst>
            </p:cNvPr>
            <p:cNvSpPr/>
            <p:nvPr/>
          </p:nvSpPr>
          <p:spPr>
            <a:xfrm>
              <a:off x="10458372" y="1945516"/>
              <a:ext cx="263684" cy="300499"/>
            </a:xfrm>
            <a:custGeom>
              <a:avLst/>
              <a:gdLst>
                <a:gd name="connsiteX0" fmla="*/ 509796 w 510778"/>
                <a:gd name="connsiteY0" fmla="*/ 123304 h 582092"/>
                <a:gd name="connsiteX1" fmla="*/ 450860 w 510778"/>
                <a:gd name="connsiteY1" fmla="*/ 5432 h 582092"/>
                <a:gd name="connsiteX2" fmla="*/ 442020 w 510778"/>
                <a:gd name="connsiteY2" fmla="*/ 0 h 582092"/>
                <a:gd name="connsiteX3" fmla="*/ 68759 w 510778"/>
                <a:gd name="connsiteY3" fmla="*/ 0 h 582092"/>
                <a:gd name="connsiteX4" fmla="*/ 59967 w 510778"/>
                <a:gd name="connsiteY4" fmla="*/ 5432 h 582092"/>
                <a:gd name="connsiteX5" fmla="*/ 1031 w 510778"/>
                <a:gd name="connsiteY5" fmla="*/ 123304 h 582092"/>
                <a:gd name="connsiteX6" fmla="*/ 0 w 510778"/>
                <a:gd name="connsiteY6" fmla="*/ 127695 h 582092"/>
                <a:gd name="connsiteX7" fmla="*/ 0 w 510778"/>
                <a:gd name="connsiteY7" fmla="*/ 540246 h 582092"/>
                <a:gd name="connsiteX8" fmla="*/ 9823 w 510778"/>
                <a:gd name="connsiteY8" fmla="*/ 550069 h 582092"/>
                <a:gd name="connsiteX9" fmla="*/ 366817 w 510778"/>
                <a:gd name="connsiteY9" fmla="*/ 550069 h 582092"/>
                <a:gd name="connsiteX10" fmla="*/ 387366 w 510778"/>
                <a:gd name="connsiteY10" fmla="*/ 570618 h 582092"/>
                <a:gd name="connsiteX11" fmla="*/ 442932 w 510778"/>
                <a:gd name="connsiteY11" fmla="*/ 570551 h 582092"/>
                <a:gd name="connsiteX12" fmla="*/ 453728 w 510778"/>
                <a:gd name="connsiteY12" fmla="*/ 550069 h 582092"/>
                <a:gd name="connsiteX13" fmla="*/ 500955 w 510778"/>
                <a:gd name="connsiteY13" fmla="*/ 550069 h 582092"/>
                <a:gd name="connsiteX14" fmla="*/ 510778 w 510778"/>
                <a:gd name="connsiteY14" fmla="*/ 540246 h 582092"/>
                <a:gd name="connsiteX15" fmla="*/ 510778 w 510778"/>
                <a:gd name="connsiteY15" fmla="*/ 127695 h 582092"/>
                <a:gd name="connsiteX16" fmla="*/ 509796 w 510778"/>
                <a:gd name="connsiteY16" fmla="*/ 123304 h 582092"/>
                <a:gd name="connsiteX17" fmla="*/ 485062 w 510778"/>
                <a:gd name="connsiteY17" fmla="*/ 117872 h 582092"/>
                <a:gd name="connsiteX18" fmla="*/ 322645 w 510778"/>
                <a:gd name="connsiteY18" fmla="*/ 117872 h 582092"/>
                <a:gd name="connsiteX19" fmla="*/ 306270 w 510778"/>
                <a:gd name="connsiteY19" fmla="*/ 19645 h 582092"/>
                <a:gd name="connsiteX20" fmla="*/ 435930 w 510778"/>
                <a:gd name="connsiteY20" fmla="*/ 19645 h 582092"/>
                <a:gd name="connsiteX21" fmla="*/ 206276 w 510778"/>
                <a:gd name="connsiteY21" fmla="*/ 137517 h 582092"/>
                <a:gd name="connsiteX22" fmla="*/ 304502 w 510778"/>
                <a:gd name="connsiteY22" fmla="*/ 137517 h 582092"/>
                <a:gd name="connsiteX23" fmla="*/ 304502 w 510778"/>
                <a:gd name="connsiteY23" fmla="*/ 227149 h 582092"/>
                <a:gd name="connsiteX24" fmla="*/ 261283 w 510778"/>
                <a:gd name="connsiteY24" fmla="*/ 198113 h 582092"/>
                <a:gd name="connsiteX25" fmla="*/ 250379 w 510778"/>
                <a:gd name="connsiteY25" fmla="*/ 198113 h 582092"/>
                <a:gd name="connsiteX26" fmla="*/ 206276 w 510778"/>
                <a:gd name="connsiteY26" fmla="*/ 227277 h 582092"/>
                <a:gd name="connsiteX27" fmla="*/ 286360 w 510778"/>
                <a:gd name="connsiteY27" fmla="*/ 19645 h 582092"/>
                <a:gd name="connsiteX28" fmla="*/ 302724 w 510778"/>
                <a:gd name="connsiteY28" fmla="*/ 117872 h 582092"/>
                <a:gd name="connsiteX29" fmla="*/ 208054 w 510778"/>
                <a:gd name="connsiteY29" fmla="*/ 117872 h 582092"/>
                <a:gd name="connsiteX30" fmla="*/ 224418 w 510778"/>
                <a:gd name="connsiteY30" fmla="*/ 19645 h 582092"/>
                <a:gd name="connsiteX31" fmla="*/ 74829 w 510778"/>
                <a:gd name="connsiteY31" fmla="*/ 19645 h 582092"/>
                <a:gd name="connsiteX32" fmla="*/ 204488 w 510778"/>
                <a:gd name="connsiteY32" fmla="*/ 19645 h 582092"/>
                <a:gd name="connsiteX33" fmla="*/ 188133 w 510778"/>
                <a:gd name="connsiteY33" fmla="*/ 117872 h 582092"/>
                <a:gd name="connsiteX34" fmla="*/ 25716 w 510778"/>
                <a:gd name="connsiteY34" fmla="*/ 117872 h 582092"/>
                <a:gd name="connsiteX35" fmla="*/ 429034 w 510778"/>
                <a:gd name="connsiteY35" fmla="*/ 556729 h 582092"/>
                <a:gd name="connsiteX36" fmla="*/ 401256 w 510778"/>
                <a:gd name="connsiteY36" fmla="*/ 556729 h 582092"/>
                <a:gd name="connsiteX37" fmla="*/ 345679 w 510778"/>
                <a:gd name="connsiteY37" fmla="*/ 501162 h 582092"/>
                <a:gd name="connsiteX38" fmla="*/ 373467 w 510778"/>
                <a:gd name="connsiteY38" fmla="*/ 473374 h 582092"/>
                <a:gd name="connsiteX39" fmla="*/ 429034 w 510778"/>
                <a:gd name="connsiteY39" fmla="*/ 528940 h 582092"/>
                <a:gd name="connsiteX40" fmla="*/ 429040 w 510778"/>
                <a:gd name="connsiteY40" fmla="*/ 556723 h 582092"/>
                <a:gd name="connsiteX41" fmla="*/ 429034 w 510778"/>
                <a:gd name="connsiteY41" fmla="*/ 556729 h 582092"/>
                <a:gd name="connsiteX42" fmla="*/ 255389 w 510778"/>
                <a:gd name="connsiteY42" fmla="*/ 471488 h 582092"/>
                <a:gd name="connsiteX43" fmla="*/ 166985 w 510778"/>
                <a:gd name="connsiteY43" fmla="*/ 383084 h 582092"/>
                <a:gd name="connsiteX44" fmla="*/ 255389 w 510778"/>
                <a:gd name="connsiteY44" fmla="*/ 294680 h 582092"/>
                <a:gd name="connsiteX45" fmla="*/ 343793 w 510778"/>
                <a:gd name="connsiteY45" fmla="*/ 383084 h 582092"/>
                <a:gd name="connsiteX46" fmla="*/ 255389 w 510778"/>
                <a:gd name="connsiteY46" fmla="*/ 471488 h 582092"/>
                <a:gd name="connsiteX47" fmla="*/ 338371 w 510778"/>
                <a:gd name="connsiteY47" fmla="*/ 452176 h 582092"/>
                <a:gd name="connsiteX48" fmla="*/ 352633 w 510778"/>
                <a:gd name="connsiteY48" fmla="*/ 466429 h 582092"/>
                <a:gd name="connsiteX49" fmla="*/ 338734 w 510778"/>
                <a:gd name="connsiteY49" fmla="*/ 480328 h 582092"/>
                <a:gd name="connsiteX50" fmla="*/ 324482 w 510778"/>
                <a:gd name="connsiteY50" fmla="*/ 466075 h 582092"/>
                <a:gd name="connsiteX51" fmla="*/ 338371 w 510778"/>
                <a:gd name="connsiteY51" fmla="*/ 452176 h 582092"/>
                <a:gd name="connsiteX52" fmla="*/ 452255 w 510778"/>
                <a:gd name="connsiteY52" fmla="*/ 530424 h 582092"/>
                <a:gd name="connsiteX53" fmla="*/ 442923 w 510778"/>
                <a:gd name="connsiteY53" fmla="*/ 515051 h 582092"/>
                <a:gd name="connsiteX54" fmla="*/ 380412 w 510778"/>
                <a:gd name="connsiteY54" fmla="*/ 452540 h 582092"/>
                <a:gd name="connsiteX55" fmla="*/ 366513 w 510778"/>
                <a:gd name="connsiteY55" fmla="*/ 452540 h 582092"/>
                <a:gd name="connsiteX56" fmla="*/ 349687 w 510778"/>
                <a:gd name="connsiteY56" fmla="*/ 435704 h 582092"/>
                <a:gd name="connsiteX57" fmla="*/ 308009 w 510778"/>
                <a:gd name="connsiteY57" fmla="*/ 288404 h 582092"/>
                <a:gd name="connsiteX58" fmla="*/ 160709 w 510778"/>
                <a:gd name="connsiteY58" fmla="*/ 330081 h 582092"/>
                <a:gd name="connsiteX59" fmla="*/ 202387 w 510778"/>
                <a:gd name="connsiteY59" fmla="*/ 477381 h 582092"/>
                <a:gd name="connsiteX60" fmla="*/ 308009 w 510778"/>
                <a:gd name="connsiteY60" fmla="*/ 477381 h 582092"/>
                <a:gd name="connsiteX61" fmla="*/ 324855 w 510778"/>
                <a:gd name="connsiteY61" fmla="*/ 494227 h 582092"/>
                <a:gd name="connsiteX62" fmla="*/ 324855 w 510778"/>
                <a:gd name="connsiteY62" fmla="*/ 494227 h 582092"/>
                <a:gd name="connsiteX63" fmla="*/ 324855 w 510778"/>
                <a:gd name="connsiteY63" fmla="*/ 508116 h 582092"/>
                <a:gd name="connsiteX64" fmla="*/ 347162 w 510778"/>
                <a:gd name="connsiteY64" fmla="*/ 530424 h 582092"/>
                <a:gd name="connsiteX65" fmla="*/ 19645 w 510778"/>
                <a:gd name="connsiteY65" fmla="*/ 530424 h 582092"/>
                <a:gd name="connsiteX66" fmla="*/ 19645 w 510778"/>
                <a:gd name="connsiteY66" fmla="*/ 137517 h 582092"/>
                <a:gd name="connsiteX67" fmla="*/ 186630 w 510778"/>
                <a:gd name="connsiteY67" fmla="*/ 137517 h 582092"/>
                <a:gd name="connsiteX68" fmla="*/ 186630 w 510778"/>
                <a:gd name="connsiteY68" fmla="*/ 245567 h 582092"/>
                <a:gd name="connsiteX69" fmla="*/ 196461 w 510778"/>
                <a:gd name="connsiteY69" fmla="*/ 255381 h 582092"/>
                <a:gd name="connsiteX70" fmla="*/ 201875 w 510778"/>
                <a:gd name="connsiteY70" fmla="*/ 253749 h 582092"/>
                <a:gd name="connsiteX71" fmla="*/ 255733 w 510778"/>
                <a:gd name="connsiteY71" fmla="*/ 218063 h 582092"/>
                <a:gd name="connsiteX72" fmla="*/ 308844 w 510778"/>
                <a:gd name="connsiteY72" fmla="*/ 253710 h 582092"/>
                <a:gd name="connsiteX73" fmla="*/ 322476 w 510778"/>
                <a:gd name="connsiteY73" fmla="*/ 251039 h 582092"/>
                <a:gd name="connsiteX74" fmla="*/ 324148 w 510778"/>
                <a:gd name="connsiteY74" fmla="*/ 245567 h 582092"/>
                <a:gd name="connsiteX75" fmla="*/ 324148 w 510778"/>
                <a:gd name="connsiteY75" fmla="*/ 137517 h 582092"/>
                <a:gd name="connsiteX76" fmla="*/ 491133 w 510778"/>
                <a:gd name="connsiteY76" fmla="*/ 137517 h 582092"/>
                <a:gd name="connsiteX77" fmla="*/ 491133 w 510778"/>
                <a:gd name="connsiteY77" fmla="*/ 530424 h 582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510778" h="582092">
                  <a:moveTo>
                    <a:pt x="509796" y="123304"/>
                  </a:moveTo>
                  <a:lnTo>
                    <a:pt x="450860" y="5432"/>
                  </a:lnTo>
                  <a:cubicBezTo>
                    <a:pt x="449188" y="2086"/>
                    <a:pt x="445760" y="-20"/>
                    <a:pt x="442020" y="0"/>
                  </a:cubicBezTo>
                  <a:lnTo>
                    <a:pt x="68759" y="0"/>
                  </a:lnTo>
                  <a:cubicBezTo>
                    <a:pt x="65036" y="-2"/>
                    <a:pt x="61632" y="2102"/>
                    <a:pt x="59967" y="5432"/>
                  </a:cubicBezTo>
                  <a:lnTo>
                    <a:pt x="1031" y="123304"/>
                  </a:lnTo>
                  <a:cubicBezTo>
                    <a:pt x="352" y="124668"/>
                    <a:pt x="-1" y="126171"/>
                    <a:pt x="0" y="127695"/>
                  </a:cubicBezTo>
                  <a:lnTo>
                    <a:pt x="0" y="540246"/>
                  </a:lnTo>
                  <a:cubicBezTo>
                    <a:pt x="0" y="545671"/>
                    <a:pt x="4398" y="550069"/>
                    <a:pt x="9823" y="550069"/>
                  </a:cubicBezTo>
                  <a:lnTo>
                    <a:pt x="366817" y="550069"/>
                  </a:lnTo>
                  <a:lnTo>
                    <a:pt x="387366" y="570618"/>
                  </a:lnTo>
                  <a:cubicBezTo>
                    <a:pt x="402729" y="585943"/>
                    <a:pt x="427606" y="585913"/>
                    <a:pt x="442932" y="570551"/>
                  </a:cubicBezTo>
                  <a:cubicBezTo>
                    <a:pt x="448506" y="564963"/>
                    <a:pt x="452268" y="557826"/>
                    <a:pt x="453728" y="550069"/>
                  </a:cubicBezTo>
                  <a:lnTo>
                    <a:pt x="500955" y="550069"/>
                  </a:lnTo>
                  <a:cubicBezTo>
                    <a:pt x="506380" y="550069"/>
                    <a:pt x="510778" y="545671"/>
                    <a:pt x="510778" y="540246"/>
                  </a:cubicBezTo>
                  <a:lnTo>
                    <a:pt x="510778" y="127695"/>
                  </a:lnTo>
                  <a:cubicBezTo>
                    <a:pt x="510795" y="126175"/>
                    <a:pt x="510459" y="124672"/>
                    <a:pt x="509796" y="123304"/>
                  </a:cubicBezTo>
                  <a:close/>
                  <a:moveTo>
                    <a:pt x="485062" y="117872"/>
                  </a:moveTo>
                  <a:lnTo>
                    <a:pt x="322645" y="117872"/>
                  </a:lnTo>
                  <a:lnTo>
                    <a:pt x="306270" y="19645"/>
                  </a:lnTo>
                  <a:lnTo>
                    <a:pt x="435930" y="19645"/>
                  </a:lnTo>
                  <a:close/>
                  <a:moveTo>
                    <a:pt x="206276" y="137517"/>
                  </a:moveTo>
                  <a:lnTo>
                    <a:pt x="304502" y="137517"/>
                  </a:lnTo>
                  <a:lnTo>
                    <a:pt x="304502" y="227149"/>
                  </a:lnTo>
                  <a:lnTo>
                    <a:pt x="261283" y="198113"/>
                  </a:lnTo>
                  <a:cubicBezTo>
                    <a:pt x="257982" y="195911"/>
                    <a:pt x="253680" y="195911"/>
                    <a:pt x="250379" y="198113"/>
                  </a:cubicBezTo>
                  <a:lnTo>
                    <a:pt x="206276" y="227277"/>
                  </a:lnTo>
                  <a:close/>
                  <a:moveTo>
                    <a:pt x="286360" y="19645"/>
                  </a:moveTo>
                  <a:lnTo>
                    <a:pt x="302724" y="117872"/>
                  </a:lnTo>
                  <a:lnTo>
                    <a:pt x="208054" y="117872"/>
                  </a:lnTo>
                  <a:lnTo>
                    <a:pt x="224418" y="19645"/>
                  </a:lnTo>
                  <a:close/>
                  <a:moveTo>
                    <a:pt x="74829" y="19645"/>
                  </a:moveTo>
                  <a:lnTo>
                    <a:pt x="204488" y="19645"/>
                  </a:lnTo>
                  <a:lnTo>
                    <a:pt x="188133" y="117872"/>
                  </a:lnTo>
                  <a:lnTo>
                    <a:pt x="25716" y="117872"/>
                  </a:lnTo>
                  <a:close/>
                  <a:moveTo>
                    <a:pt x="429034" y="556729"/>
                  </a:moveTo>
                  <a:cubicBezTo>
                    <a:pt x="421259" y="564143"/>
                    <a:pt x="409031" y="564143"/>
                    <a:pt x="401256" y="556729"/>
                  </a:cubicBezTo>
                  <a:lnTo>
                    <a:pt x="345679" y="501162"/>
                  </a:lnTo>
                  <a:lnTo>
                    <a:pt x="373467" y="473374"/>
                  </a:lnTo>
                  <a:lnTo>
                    <a:pt x="429034" y="528940"/>
                  </a:lnTo>
                  <a:cubicBezTo>
                    <a:pt x="436708" y="536611"/>
                    <a:pt x="436710" y="549050"/>
                    <a:pt x="429040" y="556723"/>
                  </a:cubicBezTo>
                  <a:cubicBezTo>
                    <a:pt x="429038" y="556725"/>
                    <a:pt x="429036" y="556727"/>
                    <a:pt x="429034" y="556729"/>
                  </a:cubicBezTo>
                  <a:close/>
                  <a:moveTo>
                    <a:pt x="255389" y="471488"/>
                  </a:moveTo>
                  <a:cubicBezTo>
                    <a:pt x="206565" y="471488"/>
                    <a:pt x="166985" y="431908"/>
                    <a:pt x="166985" y="383084"/>
                  </a:cubicBezTo>
                  <a:cubicBezTo>
                    <a:pt x="166985" y="334260"/>
                    <a:pt x="206565" y="294680"/>
                    <a:pt x="255389" y="294680"/>
                  </a:cubicBezTo>
                  <a:cubicBezTo>
                    <a:pt x="304213" y="294680"/>
                    <a:pt x="343793" y="334260"/>
                    <a:pt x="343793" y="383084"/>
                  </a:cubicBezTo>
                  <a:cubicBezTo>
                    <a:pt x="343733" y="431883"/>
                    <a:pt x="304189" y="471428"/>
                    <a:pt x="255389" y="471488"/>
                  </a:cubicBezTo>
                  <a:close/>
                  <a:moveTo>
                    <a:pt x="338371" y="452176"/>
                  </a:moveTo>
                  <a:lnTo>
                    <a:pt x="352633" y="466429"/>
                  </a:lnTo>
                  <a:lnTo>
                    <a:pt x="338734" y="480328"/>
                  </a:lnTo>
                  <a:lnTo>
                    <a:pt x="324482" y="466075"/>
                  </a:lnTo>
                  <a:cubicBezTo>
                    <a:pt x="329520" y="461869"/>
                    <a:pt x="334168" y="457218"/>
                    <a:pt x="338371" y="452176"/>
                  </a:cubicBezTo>
                  <a:close/>
                  <a:moveTo>
                    <a:pt x="452255" y="530424"/>
                  </a:moveTo>
                  <a:cubicBezTo>
                    <a:pt x="450389" y="524640"/>
                    <a:pt x="447193" y="519375"/>
                    <a:pt x="442923" y="515051"/>
                  </a:cubicBezTo>
                  <a:lnTo>
                    <a:pt x="380412" y="452540"/>
                  </a:lnTo>
                  <a:cubicBezTo>
                    <a:pt x="376510" y="448859"/>
                    <a:pt x="370415" y="448859"/>
                    <a:pt x="366513" y="452540"/>
                  </a:cubicBezTo>
                  <a:lnTo>
                    <a:pt x="349687" y="435704"/>
                  </a:lnTo>
                  <a:cubicBezTo>
                    <a:pt x="378853" y="383519"/>
                    <a:pt x="360194" y="317571"/>
                    <a:pt x="308009" y="288404"/>
                  </a:cubicBezTo>
                  <a:cubicBezTo>
                    <a:pt x="255824" y="259237"/>
                    <a:pt x="189876" y="277897"/>
                    <a:pt x="160709" y="330081"/>
                  </a:cubicBezTo>
                  <a:cubicBezTo>
                    <a:pt x="131542" y="382266"/>
                    <a:pt x="150202" y="448214"/>
                    <a:pt x="202387" y="477381"/>
                  </a:cubicBezTo>
                  <a:cubicBezTo>
                    <a:pt x="235205" y="495724"/>
                    <a:pt x="275191" y="495724"/>
                    <a:pt x="308009" y="477381"/>
                  </a:cubicBezTo>
                  <a:lnTo>
                    <a:pt x="324855" y="494227"/>
                  </a:lnTo>
                  <a:lnTo>
                    <a:pt x="324855" y="494227"/>
                  </a:lnTo>
                  <a:cubicBezTo>
                    <a:pt x="321020" y="498063"/>
                    <a:pt x="321020" y="504281"/>
                    <a:pt x="324855" y="508116"/>
                  </a:cubicBezTo>
                  <a:lnTo>
                    <a:pt x="347162" y="530424"/>
                  </a:lnTo>
                  <a:lnTo>
                    <a:pt x="19645" y="530424"/>
                  </a:lnTo>
                  <a:lnTo>
                    <a:pt x="19645" y="137517"/>
                  </a:lnTo>
                  <a:lnTo>
                    <a:pt x="186630" y="137517"/>
                  </a:lnTo>
                  <a:lnTo>
                    <a:pt x="186630" y="245567"/>
                  </a:lnTo>
                  <a:cubicBezTo>
                    <a:pt x="186635" y="250991"/>
                    <a:pt x="191037" y="255386"/>
                    <a:pt x="196461" y="255381"/>
                  </a:cubicBezTo>
                  <a:cubicBezTo>
                    <a:pt x="198387" y="255379"/>
                    <a:pt x="200270" y="254812"/>
                    <a:pt x="201875" y="253749"/>
                  </a:cubicBezTo>
                  <a:lnTo>
                    <a:pt x="255733" y="218063"/>
                  </a:lnTo>
                  <a:lnTo>
                    <a:pt x="308844" y="253710"/>
                  </a:lnTo>
                  <a:cubicBezTo>
                    <a:pt x="313346" y="256737"/>
                    <a:pt x="319449" y="255541"/>
                    <a:pt x="322476" y="251039"/>
                  </a:cubicBezTo>
                  <a:cubicBezTo>
                    <a:pt x="323564" y="249421"/>
                    <a:pt x="324146" y="247516"/>
                    <a:pt x="324148" y="245567"/>
                  </a:cubicBezTo>
                  <a:lnTo>
                    <a:pt x="324148" y="137517"/>
                  </a:lnTo>
                  <a:lnTo>
                    <a:pt x="491133" y="137517"/>
                  </a:lnTo>
                  <a:lnTo>
                    <a:pt x="491133" y="530424"/>
                  </a:lnTo>
                  <a:close/>
                </a:path>
              </a:pathLst>
            </a:custGeom>
            <a:solidFill>
              <a:schemeClr val="tx2"/>
            </a:solidFill>
            <a:ln w="17463" cap="rnd">
              <a:noFill/>
              <a:prstDash val="solid"/>
              <a:round/>
              <a:headEnd/>
              <a:tailEnd/>
            </a:ln>
          </p:spPr>
          <p:txBody>
            <a:bodyPr/>
            <a:lstStyle/>
            <a:p>
              <a:pPr eaLnBrk="0" fontAlgn="base" hangingPunct="0">
                <a:spcBef>
                  <a:spcPct val="0"/>
                </a:spcBef>
                <a:spcAft>
                  <a:spcPct val="0"/>
                </a:spcAft>
                <a:buClr>
                  <a:srgbClr val="000000"/>
                </a:buClr>
                <a:buFont typeface="Arial"/>
                <a:buNone/>
              </a:pPr>
              <a:endParaRPr lang="en-US" sz="1400" kern="0" dirty="0">
                <a:solidFill>
                  <a:srgbClr val="414042"/>
                </a:solidFill>
                <a:latin typeface="Arial"/>
                <a:cs typeface="Arial"/>
              </a:endParaRPr>
            </a:p>
          </p:txBody>
        </p:sp>
      </p:grpSp>
      <p:sp>
        <p:nvSpPr>
          <p:cNvPr id="38" name="Freeform 49"/>
          <p:cNvSpPr>
            <a:spLocks noEditPoints="1"/>
          </p:cNvSpPr>
          <p:nvPr/>
        </p:nvSpPr>
        <p:spPr bwMode="auto">
          <a:xfrm>
            <a:off x="513411" y="3549317"/>
            <a:ext cx="628651" cy="715963"/>
          </a:xfrm>
          <a:custGeom>
            <a:avLst/>
            <a:gdLst>
              <a:gd name="T0" fmla="*/ 201930 w 165"/>
              <a:gd name="T1" fmla="*/ 559822 h 188"/>
              <a:gd name="T2" fmla="*/ 148590 w 165"/>
              <a:gd name="T3" fmla="*/ 430339 h 188"/>
              <a:gd name="T4" fmla="*/ 118110 w 165"/>
              <a:gd name="T5" fmla="*/ 319898 h 188"/>
              <a:gd name="T6" fmla="*/ 316230 w 165"/>
              <a:gd name="T7" fmla="*/ 121866 h 188"/>
              <a:gd name="T8" fmla="*/ 510540 w 165"/>
              <a:gd name="T9" fmla="*/ 319898 h 188"/>
              <a:gd name="T10" fmla="*/ 480060 w 165"/>
              <a:gd name="T11" fmla="*/ 430339 h 188"/>
              <a:gd name="T12" fmla="*/ 426720 w 165"/>
              <a:gd name="T13" fmla="*/ 536972 h 188"/>
              <a:gd name="T14" fmla="*/ 316230 w 165"/>
              <a:gd name="T15" fmla="*/ 198032 h 188"/>
              <a:gd name="T16" fmla="*/ 198120 w 165"/>
              <a:gd name="T17" fmla="*/ 319898 h 188"/>
              <a:gd name="T18" fmla="*/ 316230 w 165"/>
              <a:gd name="T19" fmla="*/ 437956 h 188"/>
              <a:gd name="T20" fmla="*/ 434340 w 165"/>
              <a:gd name="T21" fmla="*/ 319898 h 188"/>
              <a:gd name="T22" fmla="*/ 316230 w 165"/>
              <a:gd name="T23" fmla="*/ 198032 h 188"/>
              <a:gd name="T24" fmla="*/ 270510 w 165"/>
              <a:gd name="T25" fmla="*/ 338940 h 188"/>
              <a:gd name="T26" fmla="*/ 300990 w 165"/>
              <a:gd name="T27" fmla="*/ 377023 h 188"/>
              <a:gd name="T28" fmla="*/ 361950 w 165"/>
              <a:gd name="T29" fmla="*/ 281815 h 188"/>
              <a:gd name="T30" fmla="*/ 316230 w 165"/>
              <a:gd name="T31" fmla="*/ 64741 h 188"/>
              <a:gd name="T32" fmla="*/ 316230 w 165"/>
              <a:gd name="T33" fmla="*/ 0 h 188"/>
              <a:gd name="T34" fmla="*/ 186690 w 165"/>
              <a:gd name="T35" fmla="*/ 99016 h 188"/>
              <a:gd name="T36" fmla="*/ 156210 w 165"/>
              <a:gd name="T37" fmla="*/ 41891 h 188"/>
              <a:gd name="T38" fmla="*/ 41910 w 165"/>
              <a:gd name="T39" fmla="*/ 159949 h 188"/>
              <a:gd name="T40" fmla="*/ 95250 w 165"/>
              <a:gd name="T41" fmla="*/ 190416 h 188"/>
              <a:gd name="T42" fmla="*/ 0 w 165"/>
              <a:gd name="T43" fmla="*/ 319898 h 188"/>
              <a:gd name="T44" fmla="*/ 60960 w 165"/>
              <a:gd name="T45" fmla="*/ 319898 h 188"/>
              <a:gd name="T46" fmla="*/ 472440 w 165"/>
              <a:gd name="T47" fmla="*/ 41891 h 188"/>
              <a:gd name="T48" fmla="*/ 441960 w 165"/>
              <a:gd name="T49" fmla="*/ 99016 h 188"/>
              <a:gd name="T50" fmla="*/ 586740 w 165"/>
              <a:gd name="T51" fmla="*/ 159949 h 188"/>
              <a:gd name="T52" fmla="*/ 533400 w 165"/>
              <a:gd name="T53" fmla="*/ 190416 h 188"/>
              <a:gd name="T54" fmla="*/ 567690 w 165"/>
              <a:gd name="T55" fmla="*/ 319898 h 188"/>
              <a:gd name="T56" fmla="*/ 628650 w 165"/>
              <a:gd name="T57" fmla="*/ 319898 h 188"/>
              <a:gd name="T58" fmla="*/ 384810 w 165"/>
              <a:gd name="T59" fmla="*/ 575055 h 188"/>
              <a:gd name="T60" fmla="*/ 228600 w 165"/>
              <a:gd name="T61" fmla="*/ 616947 h 188"/>
              <a:gd name="T62" fmla="*/ 213360 w 165"/>
              <a:gd name="T63" fmla="*/ 643605 h 188"/>
              <a:gd name="T64" fmla="*/ 236220 w 165"/>
              <a:gd name="T65" fmla="*/ 670263 h 188"/>
              <a:gd name="T66" fmla="*/ 247650 w 165"/>
              <a:gd name="T67" fmla="*/ 666455 h 188"/>
              <a:gd name="T68" fmla="*/ 384810 w 165"/>
              <a:gd name="T69" fmla="*/ 628372 h 188"/>
              <a:gd name="T70" fmla="*/ 384810 w 165"/>
              <a:gd name="T71" fmla="*/ 628372 h 188"/>
              <a:gd name="T72" fmla="*/ 392430 w 165"/>
              <a:gd name="T73" fmla="*/ 628372 h 188"/>
              <a:gd name="T74" fmla="*/ 415290 w 165"/>
              <a:gd name="T75" fmla="*/ 655030 h 188"/>
              <a:gd name="T76" fmla="*/ 400050 w 165"/>
              <a:gd name="T77" fmla="*/ 677880 h 188"/>
              <a:gd name="T78" fmla="*/ 266700 w 165"/>
              <a:gd name="T79" fmla="*/ 715963 h 18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65" h="188">
                <a:moveTo>
                  <a:pt x="53" y="147"/>
                </a:moveTo>
                <a:cubicBezTo>
                  <a:pt x="54" y="138"/>
                  <a:pt x="50" y="130"/>
                  <a:pt x="39" y="113"/>
                </a:cubicBezTo>
                <a:cubicBezTo>
                  <a:pt x="34" y="104"/>
                  <a:pt x="31" y="95"/>
                  <a:pt x="31" y="84"/>
                </a:cubicBezTo>
                <a:cubicBezTo>
                  <a:pt x="31" y="56"/>
                  <a:pt x="54" y="32"/>
                  <a:pt x="83" y="32"/>
                </a:cubicBezTo>
                <a:cubicBezTo>
                  <a:pt x="111" y="32"/>
                  <a:pt x="134" y="56"/>
                  <a:pt x="134" y="84"/>
                </a:cubicBezTo>
                <a:cubicBezTo>
                  <a:pt x="134" y="95"/>
                  <a:pt x="131" y="104"/>
                  <a:pt x="126" y="113"/>
                </a:cubicBezTo>
                <a:cubicBezTo>
                  <a:pt x="117" y="126"/>
                  <a:pt x="113" y="134"/>
                  <a:pt x="112" y="141"/>
                </a:cubicBezTo>
                <a:moveTo>
                  <a:pt x="83" y="52"/>
                </a:moveTo>
                <a:cubicBezTo>
                  <a:pt x="65" y="52"/>
                  <a:pt x="52" y="66"/>
                  <a:pt x="52" y="84"/>
                </a:cubicBezTo>
                <a:cubicBezTo>
                  <a:pt x="52" y="101"/>
                  <a:pt x="65" y="115"/>
                  <a:pt x="83" y="115"/>
                </a:cubicBezTo>
                <a:cubicBezTo>
                  <a:pt x="100" y="115"/>
                  <a:pt x="114" y="101"/>
                  <a:pt x="114" y="84"/>
                </a:cubicBezTo>
                <a:cubicBezTo>
                  <a:pt x="114" y="66"/>
                  <a:pt x="100" y="52"/>
                  <a:pt x="83" y="52"/>
                </a:cubicBezTo>
                <a:close/>
                <a:moveTo>
                  <a:pt x="71" y="89"/>
                </a:moveTo>
                <a:cubicBezTo>
                  <a:pt x="79" y="99"/>
                  <a:pt x="79" y="99"/>
                  <a:pt x="79" y="99"/>
                </a:cubicBezTo>
                <a:cubicBezTo>
                  <a:pt x="95" y="74"/>
                  <a:pt x="95" y="74"/>
                  <a:pt x="95" y="74"/>
                </a:cubicBezTo>
                <a:moveTo>
                  <a:pt x="83" y="17"/>
                </a:moveTo>
                <a:cubicBezTo>
                  <a:pt x="83" y="0"/>
                  <a:pt x="83" y="0"/>
                  <a:pt x="83" y="0"/>
                </a:cubicBezTo>
                <a:moveTo>
                  <a:pt x="49" y="26"/>
                </a:moveTo>
                <a:cubicBezTo>
                  <a:pt x="41" y="11"/>
                  <a:pt x="41" y="11"/>
                  <a:pt x="41" y="11"/>
                </a:cubicBezTo>
                <a:moveTo>
                  <a:pt x="11" y="42"/>
                </a:moveTo>
                <a:cubicBezTo>
                  <a:pt x="25" y="50"/>
                  <a:pt x="25" y="50"/>
                  <a:pt x="25" y="50"/>
                </a:cubicBezTo>
                <a:moveTo>
                  <a:pt x="0" y="84"/>
                </a:moveTo>
                <a:cubicBezTo>
                  <a:pt x="16" y="84"/>
                  <a:pt x="16" y="84"/>
                  <a:pt x="16" y="84"/>
                </a:cubicBezTo>
                <a:moveTo>
                  <a:pt x="124" y="11"/>
                </a:moveTo>
                <a:cubicBezTo>
                  <a:pt x="116" y="26"/>
                  <a:pt x="116" y="26"/>
                  <a:pt x="116" y="26"/>
                </a:cubicBezTo>
                <a:moveTo>
                  <a:pt x="154" y="42"/>
                </a:moveTo>
                <a:cubicBezTo>
                  <a:pt x="140" y="50"/>
                  <a:pt x="140" y="50"/>
                  <a:pt x="140" y="50"/>
                </a:cubicBezTo>
                <a:moveTo>
                  <a:pt x="149" y="84"/>
                </a:moveTo>
                <a:cubicBezTo>
                  <a:pt x="165" y="84"/>
                  <a:pt x="165" y="84"/>
                  <a:pt x="165" y="84"/>
                </a:cubicBezTo>
                <a:moveTo>
                  <a:pt x="101" y="151"/>
                </a:moveTo>
                <a:cubicBezTo>
                  <a:pt x="101" y="151"/>
                  <a:pt x="60" y="162"/>
                  <a:pt x="60" y="162"/>
                </a:cubicBezTo>
                <a:cubicBezTo>
                  <a:pt x="58" y="163"/>
                  <a:pt x="56" y="166"/>
                  <a:pt x="56" y="169"/>
                </a:cubicBezTo>
                <a:cubicBezTo>
                  <a:pt x="56" y="173"/>
                  <a:pt x="59" y="176"/>
                  <a:pt x="62" y="176"/>
                </a:cubicBezTo>
                <a:cubicBezTo>
                  <a:pt x="63" y="176"/>
                  <a:pt x="65" y="175"/>
                  <a:pt x="65" y="175"/>
                </a:cubicBezTo>
                <a:cubicBezTo>
                  <a:pt x="101" y="165"/>
                  <a:pt x="101" y="165"/>
                  <a:pt x="101" y="165"/>
                </a:cubicBezTo>
                <a:cubicBezTo>
                  <a:pt x="101" y="165"/>
                  <a:pt x="101" y="165"/>
                  <a:pt x="101" y="165"/>
                </a:cubicBezTo>
                <a:cubicBezTo>
                  <a:pt x="102" y="165"/>
                  <a:pt x="102" y="165"/>
                  <a:pt x="103" y="165"/>
                </a:cubicBezTo>
                <a:cubicBezTo>
                  <a:pt x="106" y="165"/>
                  <a:pt x="109" y="168"/>
                  <a:pt x="109" y="172"/>
                </a:cubicBezTo>
                <a:cubicBezTo>
                  <a:pt x="109" y="175"/>
                  <a:pt x="108" y="177"/>
                  <a:pt x="105" y="178"/>
                </a:cubicBezTo>
                <a:cubicBezTo>
                  <a:pt x="70" y="188"/>
                  <a:pt x="70" y="188"/>
                  <a:pt x="70" y="188"/>
                </a:cubicBezTo>
              </a:path>
            </a:pathLst>
          </a:custGeom>
          <a:noFill/>
          <a:ln w="1746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
                <a:srgbClr val="000000"/>
              </a:buClr>
              <a:buSzTx/>
              <a:buFont typeface="Arial"/>
              <a:buNone/>
              <a:tabLst/>
              <a:defRPr/>
            </a:pPr>
            <a:endParaRPr kumimoji="0" lang="en-US" sz="1400" b="0" i="0" u="none" strike="noStrike" kern="0" cap="none" spc="0" normalizeH="0" baseline="0" noProof="0">
              <a:ln>
                <a:noFill/>
              </a:ln>
              <a:solidFill>
                <a:srgbClr val="414042"/>
              </a:solidFill>
              <a:effectLst/>
              <a:uLnTx/>
              <a:uFillTx/>
              <a:latin typeface="Arial"/>
              <a:ea typeface="+mn-ea"/>
              <a:cs typeface="Arial"/>
              <a:sym typeface="Arial"/>
            </a:endParaRPr>
          </a:p>
        </p:txBody>
      </p:sp>
      <p:sp>
        <p:nvSpPr>
          <p:cNvPr id="39" name="Freeform 50"/>
          <p:cNvSpPr>
            <a:spLocks noEditPoints="1"/>
          </p:cNvSpPr>
          <p:nvPr/>
        </p:nvSpPr>
        <p:spPr bwMode="auto">
          <a:xfrm>
            <a:off x="719930" y="1197207"/>
            <a:ext cx="795339" cy="449263"/>
          </a:xfrm>
          <a:custGeom>
            <a:avLst/>
            <a:gdLst>
              <a:gd name="T0" fmla="*/ 186467 w 209"/>
              <a:gd name="T1" fmla="*/ 365502 h 118"/>
              <a:gd name="T2" fmla="*/ 186467 w 209"/>
              <a:gd name="T3" fmla="*/ 331236 h 118"/>
              <a:gd name="T4" fmla="*/ 232132 w 209"/>
              <a:gd name="T5" fmla="*/ 289356 h 118"/>
              <a:gd name="T6" fmla="*/ 258770 w 209"/>
              <a:gd name="T7" fmla="*/ 312200 h 118"/>
              <a:gd name="T8" fmla="*/ 220716 w 209"/>
              <a:gd name="T9" fmla="*/ 361695 h 118"/>
              <a:gd name="T10" fmla="*/ 483292 w 209"/>
              <a:gd name="T11" fmla="*/ 323622 h 118"/>
              <a:gd name="T12" fmla="*/ 578428 w 209"/>
              <a:gd name="T13" fmla="*/ 365502 h 118"/>
              <a:gd name="T14" fmla="*/ 586039 w 209"/>
              <a:gd name="T15" fmla="*/ 323622 h 118"/>
              <a:gd name="T16" fmla="*/ 487097 w 209"/>
              <a:gd name="T17" fmla="*/ 399768 h 118"/>
              <a:gd name="T18" fmla="*/ 532762 w 209"/>
              <a:gd name="T19" fmla="*/ 399768 h 118"/>
              <a:gd name="T20" fmla="*/ 540373 w 209"/>
              <a:gd name="T21" fmla="*/ 365502 h 118"/>
              <a:gd name="T22" fmla="*/ 433821 w 209"/>
              <a:gd name="T23" fmla="*/ 430226 h 118"/>
              <a:gd name="T24" fmla="*/ 479486 w 209"/>
              <a:gd name="T25" fmla="*/ 430226 h 118"/>
              <a:gd name="T26" fmla="*/ 487097 w 209"/>
              <a:gd name="T27" fmla="*/ 399768 h 118"/>
              <a:gd name="T28" fmla="*/ 372934 w 209"/>
              <a:gd name="T29" fmla="*/ 437841 h 118"/>
              <a:gd name="T30" fmla="*/ 422404 w 209"/>
              <a:gd name="T31" fmla="*/ 434034 h 118"/>
              <a:gd name="T32" fmla="*/ 251159 w 209"/>
              <a:gd name="T33" fmla="*/ 399768 h 118"/>
              <a:gd name="T34" fmla="*/ 304436 w 209"/>
              <a:gd name="T35" fmla="*/ 304585 h 118"/>
              <a:gd name="T36" fmla="*/ 270187 w 209"/>
              <a:gd name="T37" fmla="*/ 304585 h 118"/>
              <a:gd name="T38" fmla="*/ 220716 w 209"/>
              <a:gd name="T39" fmla="*/ 399768 h 118"/>
              <a:gd name="T40" fmla="*/ 251159 w 209"/>
              <a:gd name="T41" fmla="*/ 399768 h 118"/>
              <a:gd name="T42" fmla="*/ 346295 w 209"/>
              <a:gd name="T43" fmla="*/ 365502 h 118"/>
              <a:gd name="T44" fmla="*/ 327268 w 209"/>
              <a:gd name="T45" fmla="*/ 323622 h 118"/>
              <a:gd name="T46" fmla="*/ 262576 w 209"/>
              <a:gd name="T47" fmla="*/ 388346 h 118"/>
              <a:gd name="T48" fmla="*/ 285408 w 209"/>
              <a:gd name="T49" fmla="*/ 430226 h 118"/>
              <a:gd name="T50" fmla="*/ 365323 w 209"/>
              <a:gd name="T51" fmla="*/ 414997 h 118"/>
              <a:gd name="T52" fmla="*/ 372934 w 209"/>
              <a:gd name="T53" fmla="*/ 373117 h 118"/>
              <a:gd name="T54" fmla="*/ 338685 w 209"/>
              <a:gd name="T55" fmla="*/ 376924 h 118"/>
              <a:gd name="T56" fmla="*/ 312046 w 209"/>
              <a:gd name="T57" fmla="*/ 441648 h 118"/>
              <a:gd name="T58" fmla="*/ 346295 w 209"/>
              <a:gd name="T59" fmla="*/ 437841 h 118"/>
              <a:gd name="T60" fmla="*/ 684980 w 209"/>
              <a:gd name="T61" fmla="*/ 0 h 118"/>
              <a:gd name="T62" fmla="*/ 662147 w 209"/>
              <a:gd name="T63" fmla="*/ 266512 h 118"/>
              <a:gd name="T64" fmla="*/ 795338 w 209"/>
              <a:gd name="T65" fmla="*/ 213210 h 118"/>
              <a:gd name="T66" fmla="*/ 430015 w 209"/>
              <a:gd name="T67" fmla="*/ 114219 h 118"/>
              <a:gd name="T68" fmla="*/ 391961 w 209"/>
              <a:gd name="T69" fmla="*/ 114219 h 118"/>
              <a:gd name="T70" fmla="*/ 273992 w 209"/>
              <a:gd name="T71" fmla="*/ 171329 h 118"/>
              <a:gd name="T72" fmla="*/ 376739 w 209"/>
              <a:gd name="T73" fmla="*/ 201788 h 118"/>
              <a:gd name="T74" fmla="*/ 586039 w 209"/>
              <a:gd name="T75" fmla="*/ 323622 h 118"/>
              <a:gd name="T76" fmla="*/ 620288 w 209"/>
              <a:gd name="T77" fmla="*/ 281741 h 118"/>
              <a:gd name="T78" fmla="*/ 586039 w 209"/>
              <a:gd name="T79" fmla="*/ 323622 h 118"/>
              <a:gd name="T80" fmla="*/ 201689 w 209"/>
              <a:gd name="T81" fmla="*/ 319814 h 118"/>
              <a:gd name="T82" fmla="*/ 114163 w 209"/>
              <a:gd name="T83" fmla="*/ 296970 h 118"/>
              <a:gd name="T84" fmla="*/ 163634 w 209"/>
              <a:gd name="T85" fmla="*/ 0 h 118"/>
              <a:gd name="T86" fmla="*/ 190272 w 209"/>
              <a:gd name="T87" fmla="*/ 323622 h 118"/>
              <a:gd name="T88" fmla="*/ 262576 w 209"/>
              <a:gd name="T89" fmla="*/ 106605 h 11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09" h="118">
                <a:moveTo>
                  <a:pt x="54" y="97"/>
                </a:moveTo>
                <a:cubicBezTo>
                  <a:pt x="52" y="98"/>
                  <a:pt x="51" y="97"/>
                  <a:pt x="49" y="96"/>
                </a:cubicBezTo>
                <a:cubicBezTo>
                  <a:pt x="48" y="95"/>
                  <a:pt x="47" y="93"/>
                  <a:pt x="47" y="92"/>
                </a:cubicBezTo>
                <a:cubicBezTo>
                  <a:pt x="47" y="90"/>
                  <a:pt x="48" y="88"/>
                  <a:pt x="49" y="87"/>
                </a:cubicBezTo>
                <a:cubicBezTo>
                  <a:pt x="57" y="78"/>
                  <a:pt x="57" y="78"/>
                  <a:pt x="57" y="78"/>
                </a:cubicBezTo>
                <a:cubicBezTo>
                  <a:pt x="58" y="77"/>
                  <a:pt x="59" y="76"/>
                  <a:pt x="61" y="76"/>
                </a:cubicBezTo>
                <a:cubicBezTo>
                  <a:pt x="62" y="76"/>
                  <a:pt x="64" y="76"/>
                  <a:pt x="66" y="77"/>
                </a:cubicBezTo>
                <a:cubicBezTo>
                  <a:pt x="67" y="79"/>
                  <a:pt x="68" y="80"/>
                  <a:pt x="68" y="82"/>
                </a:cubicBezTo>
                <a:cubicBezTo>
                  <a:pt x="68" y="84"/>
                  <a:pt x="67" y="85"/>
                  <a:pt x="66" y="86"/>
                </a:cubicBezTo>
                <a:cubicBezTo>
                  <a:pt x="58" y="95"/>
                  <a:pt x="58" y="95"/>
                  <a:pt x="58" y="95"/>
                </a:cubicBezTo>
                <a:cubicBezTo>
                  <a:pt x="57" y="97"/>
                  <a:pt x="56" y="97"/>
                  <a:pt x="54" y="97"/>
                </a:cubicBezTo>
                <a:close/>
                <a:moveTo>
                  <a:pt x="127" y="85"/>
                </a:moveTo>
                <a:cubicBezTo>
                  <a:pt x="127" y="85"/>
                  <a:pt x="142" y="98"/>
                  <a:pt x="146" y="98"/>
                </a:cubicBezTo>
                <a:cubicBezTo>
                  <a:pt x="150" y="99"/>
                  <a:pt x="151" y="98"/>
                  <a:pt x="152" y="96"/>
                </a:cubicBezTo>
                <a:cubicBezTo>
                  <a:pt x="154" y="95"/>
                  <a:pt x="155" y="92"/>
                  <a:pt x="155" y="90"/>
                </a:cubicBezTo>
                <a:cubicBezTo>
                  <a:pt x="155" y="88"/>
                  <a:pt x="155" y="86"/>
                  <a:pt x="154" y="85"/>
                </a:cubicBezTo>
                <a:moveTo>
                  <a:pt x="115" y="93"/>
                </a:moveTo>
                <a:cubicBezTo>
                  <a:pt x="128" y="105"/>
                  <a:pt x="128" y="105"/>
                  <a:pt x="128" y="105"/>
                </a:cubicBezTo>
                <a:cubicBezTo>
                  <a:pt x="129" y="106"/>
                  <a:pt x="131" y="107"/>
                  <a:pt x="134" y="107"/>
                </a:cubicBezTo>
                <a:cubicBezTo>
                  <a:pt x="136" y="107"/>
                  <a:pt x="138" y="107"/>
                  <a:pt x="140" y="105"/>
                </a:cubicBezTo>
                <a:cubicBezTo>
                  <a:pt x="141" y="104"/>
                  <a:pt x="142" y="101"/>
                  <a:pt x="142" y="99"/>
                </a:cubicBezTo>
                <a:cubicBezTo>
                  <a:pt x="142" y="98"/>
                  <a:pt x="142" y="97"/>
                  <a:pt x="142" y="96"/>
                </a:cubicBezTo>
                <a:moveTo>
                  <a:pt x="108" y="107"/>
                </a:moveTo>
                <a:cubicBezTo>
                  <a:pt x="114" y="113"/>
                  <a:pt x="114" y="113"/>
                  <a:pt x="114" y="113"/>
                </a:cubicBezTo>
                <a:cubicBezTo>
                  <a:pt x="115" y="114"/>
                  <a:pt x="117" y="115"/>
                  <a:pt x="120" y="116"/>
                </a:cubicBezTo>
                <a:cubicBezTo>
                  <a:pt x="122" y="116"/>
                  <a:pt x="124" y="115"/>
                  <a:pt x="126" y="113"/>
                </a:cubicBezTo>
                <a:cubicBezTo>
                  <a:pt x="127" y="112"/>
                  <a:pt x="128" y="109"/>
                  <a:pt x="128" y="107"/>
                </a:cubicBezTo>
                <a:cubicBezTo>
                  <a:pt x="128" y="106"/>
                  <a:pt x="128" y="105"/>
                  <a:pt x="128" y="105"/>
                </a:cubicBezTo>
                <a:moveTo>
                  <a:pt x="93" y="113"/>
                </a:moveTo>
                <a:cubicBezTo>
                  <a:pt x="98" y="115"/>
                  <a:pt x="98" y="115"/>
                  <a:pt x="98" y="115"/>
                </a:cubicBezTo>
                <a:cubicBezTo>
                  <a:pt x="99" y="116"/>
                  <a:pt x="102" y="116"/>
                  <a:pt x="105" y="116"/>
                </a:cubicBezTo>
                <a:cubicBezTo>
                  <a:pt x="107" y="116"/>
                  <a:pt x="110" y="115"/>
                  <a:pt x="111" y="114"/>
                </a:cubicBezTo>
                <a:cubicBezTo>
                  <a:pt x="112" y="113"/>
                  <a:pt x="112" y="113"/>
                  <a:pt x="113" y="112"/>
                </a:cubicBezTo>
                <a:moveTo>
                  <a:pt x="66" y="105"/>
                </a:moveTo>
                <a:cubicBezTo>
                  <a:pt x="81" y="89"/>
                  <a:pt x="81" y="89"/>
                  <a:pt x="81" y="89"/>
                </a:cubicBezTo>
                <a:cubicBezTo>
                  <a:pt x="83" y="86"/>
                  <a:pt x="83" y="82"/>
                  <a:pt x="80" y="80"/>
                </a:cubicBezTo>
                <a:cubicBezTo>
                  <a:pt x="79" y="79"/>
                  <a:pt x="77" y="78"/>
                  <a:pt x="75" y="78"/>
                </a:cubicBezTo>
                <a:cubicBezTo>
                  <a:pt x="74" y="79"/>
                  <a:pt x="72" y="79"/>
                  <a:pt x="71" y="80"/>
                </a:cubicBezTo>
                <a:cubicBezTo>
                  <a:pt x="57" y="96"/>
                  <a:pt x="57" y="96"/>
                  <a:pt x="57" y="96"/>
                </a:cubicBezTo>
                <a:cubicBezTo>
                  <a:pt x="55" y="99"/>
                  <a:pt x="55" y="103"/>
                  <a:pt x="58" y="105"/>
                </a:cubicBezTo>
                <a:cubicBezTo>
                  <a:pt x="59" y="107"/>
                  <a:pt x="61" y="107"/>
                  <a:pt x="63" y="107"/>
                </a:cubicBezTo>
                <a:cubicBezTo>
                  <a:pt x="64" y="107"/>
                  <a:pt x="65" y="106"/>
                  <a:pt x="66" y="105"/>
                </a:cubicBezTo>
                <a:close/>
                <a:moveTo>
                  <a:pt x="78" y="110"/>
                </a:moveTo>
                <a:cubicBezTo>
                  <a:pt x="91" y="96"/>
                  <a:pt x="91" y="96"/>
                  <a:pt x="91" y="96"/>
                </a:cubicBezTo>
                <a:cubicBezTo>
                  <a:pt x="94" y="93"/>
                  <a:pt x="94" y="89"/>
                  <a:pt x="91" y="87"/>
                </a:cubicBezTo>
                <a:cubicBezTo>
                  <a:pt x="90" y="86"/>
                  <a:pt x="88" y="85"/>
                  <a:pt x="86" y="85"/>
                </a:cubicBezTo>
                <a:cubicBezTo>
                  <a:pt x="85" y="86"/>
                  <a:pt x="83" y="86"/>
                  <a:pt x="82" y="87"/>
                </a:cubicBezTo>
                <a:cubicBezTo>
                  <a:pt x="69" y="102"/>
                  <a:pt x="69" y="102"/>
                  <a:pt x="69" y="102"/>
                </a:cubicBezTo>
                <a:cubicBezTo>
                  <a:pt x="67" y="105"/>
                  <a:pt x="67" y="109"/>
                  <a:pt x="69" y="111"/>
                </a:cubicBezTo>
                <a:cubicBezTo>
                  <a:pt x="71" y="112"/>
                  <a:pt x="73" y="113"/>
                  <a:pt x="75" y="113"/>
                </a:cubicBezTo>
                <a:cubicBezTo>
                  <a:pt x="76" y="112"/>
                  <a:pt x="77" y="112"/>
                  <a:pt x="78" y="110"/>
                </a:cubicBezTo>
                <a:close/>
                <a:moveTo>
                  <a:pt x="96" y="109"/>
                </a:moveTo>
                <a:cubicBezTo>
                  <a:pt x="98" y="107"/>
                  <a:pt x="98" y="107"/>
                  <a:pt x="98" y="107"/>
                </a:cubicBezTo>
                <a:cubicBezTo>
                  <a:pt x="101" y="104"/>
                  <a:pt x="100" y="100"/>
                  <a:pt x="98" y="98"/>
                </a:cubicBezTo>
                <a:cubicBezTo>
                  <a:pt x="96" y="97"/>
                  <a:pt x="95" y="96"/>
                  <a:pt x="93" y="97"/>
                </a:cubicBezTo>
                <a:cubicBezTo>
                  <a:pt x="91" y="97"/>
                  <a:pt x="90" y="97"/>
                  <a:pt x="89" y="99"/>
                </a:cubicBezTo>
                <a:cubicBezTo>
                  <a:pt x="81" y="107"/>
                  <a:pt x="81" y="107"/>
                  <a:pt x="81" y="107"/>
                </a:cubicBezTo>
                <a:cubicBezTo>
                  <a:pt x="79" y="110"/>
                  <a:pt x="79" y="114"/>
                  <a:pt x="82" y="116"/>
                </a:cubicBezTo>
                <a:cubicBezTo>
                  <a:pt x="83" y="117"/>
                  <a:pt x="85" y="118"/>
                  <a:pt x="87" y="117"/>
                </a:cubicBezTo>
                <a:cubicBezTo>
                  <a:pt x="88" y="117"/>
                  <a:pt x="90" y="117"/>
                  <a:pt x="91" y="115"/>
                </a:cubicBezTo>
                <a:lnTo>
                  <a:pt x="96" y="109"/>
                </a:lnTo>
                <a:close/>
                <a:moveTo>
                  <a:pt x="180" y="0"/>
                </a:moveTo>
                <a:cubicBezTo>
                  <a:pt x="166" y="7"/>
                  <a:pt x="147" y="17"/>
                  <a:pt x="144" y="19"/>
                </a:cubicBezTo>
                <a:cubicBezTo>
                  <a:pt x="147" y="24"/>
                  <a:pt x="159" y="44"/>
                  <a:pt x="174" y="70"/>
                </a:cubicBezTo>
                <a:cubicBezTo>
                  <a:pt x="176" y="73"/>
                  <a:pt x="176" y="73"/>
                  <a:pt x="176" y="73"/>
                </a:cubicBezTo>
                <a:cubicBezTo>
                  <a:pt x="209" y="56"/>
                  <a:pt x="209" y="56"/>
                  <a:pt x="209" y="56"/>
                </a:cubicBezTo>
                <a:moveTo>
                  <a:pt x="148" y="27"/>
                </a:moveTo>
                <a:cubicBezTo>
                  <a:pt x="132" y="20"/>
                  <a:pt x="123" y="30"/>
                  <a:pt x="113" y="30"/>
                </a:cubicBezTo>
                <a:cubicBezTo>
                  <a:pt x="109" y="30"/>
                  <a:pt x="105" y="30"/>
                  <a:pt x="103" y="30"/>
                </a:cubicBezTo>
                <a:cubicBezTo>
                  <a:pt x="103" y="30"/>
                  <a:pt x="103" y="30"/>
                  <a:pt x="103" y="30"/>
                </a:cubicBezTo>
                <a:cubicBezTo>
                  <a:pt x="102" y="30"/>
                  <a:pt x="101" y="31"/>
                  <a:pt x="100" y="31"/>
                </a:cubicBezTo>
                <a:cubicBezTo>
                  <a:pt x="72" y="45"/>
                  <a:pt x="72" y="45"/>
                  <a:pt x="72" y="45"/>
                </a:cubicBezTo>
                <a:cubicBezTo>
                  <a:pt x="59" y="52"/>
                  <a:pt x="72" y="62"/>
                  <a:pt x="76" y="61"/>
                </a:cubicBezTo>
                <a:cubicBezTo>
                  <a:pt x="81" y="60"/>
                  <a:pt x="92" y="56"/>
                  <a:pt x="99" y="53"/>
                </a:cubicBezTo>
                <a:cubicBezTo>
                  <a:pt x="104" y="51"/>
                  <a:pt x="109" y="51"/>
                  <a:pt x="113" y="54"/>
                </a:cubicBezTo>
                <a:cubicBezTo>
                  <a:pt x="125" y="64"/>
                  <a:pt x="152" y="83"/>
                  <a:pt x="154" y="85"/>
                </a:cubicBezTo>
                <a:moveTo>
                  <a:pt x="172" y="67"/>
                </a:moveTo>
                <a:cubicBezTo>
                  <a:pt x="170" y="69"/>
                  <a:pt x="164" y="72"/>
                  <a:pt x="163" y="74"/>
                </a:cubicBezTo>
                <a:cubicBezTo>
                  <a:pt x="162" y="74"/>
                  <a:pt x="161" y="76"/>
                  <a:pt x="160" y="77"/>
                </a:cubicBezTo>
                <a:cubicBezTo>
                  <a:pt x="158" y="80"/>
                  <a:pt x="156" y="84"/>
                  <a:pt x="154" y="85"/>
                </a:cubicBezTo>
                <a:moveTo>
                  <a:pt x="53" y="84"/>
                </a:moveTo>
                <a:cubicBezTo>
                  <a:pt x="53" y="84"/>
                  <a:pt x="53" y="84"/>
                  <a:pt x="53" y="84"/>
                </a:cubicBezTo>
                <a:moveTo>
                  <a:pt x="0" y="53"/>
                </a:moveTo>
                <a:cubicBezTo>
                  <a:pt x="30" y="78"/>
                  <a:pt x="30" y="78"/>
                  <a:pt x="30" y="78"/>
                </a:cubicBezTo>
                <a:cubicBezTo>
                  <a:pt x="73" y="24"/>
                  <a:pt x="73" y="24"/>
                  <a:pt x="73" y="24"/>
                </a:cubicBezTo>
                <a:cubicBezTo>
                  <a:pt x="43" y="0"/>
                  <a:pt x="43" y="0"/>
                  <a:pt x="43" y="0"/>
                </a:cubicBezTo>
                <a:moveTo>
                  <a:pt x="33" y="74"/>
                </a:moveTo>
                <a:cubicBezTo>
                  <a:pt x="42" y="80"/>
                  <a:pt x="50" y="85"/>
                  <a:pt x="50" y="85"/>
                </a:cubicBezTo>
                <a:moveTo>
                  <a:pt x="90" y="36"/>
                </a:moveTo>
                <a:cubicBezTo>
                  <a:pt x="86" y="34"/>
                  <a:pt x="77" y="31"/>
                  <a:pt x="69" y="28"/>
                </a:cubicBezTo>
              </a:path>
            </a:pathLst>
          </a:custGeom>
          <a:noFill/>
          <a:ln w="1746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
                <a:srgbClr val="000000"/>
              </a:buClr>
              <a:buSzTx/>
              <a:buFont typeface="Arial"/>
              <a:buNone/>
              <a:tabLst/>
              <a:defRPr/>
            </a:pPr>
            <a:endParaRPr kumimoji="0" lang="en-US" sz="1400" b="0" i="0" u="none" strike="noStrike" kern="0" cap="none" spc="0" normalizeH="0" baseline="0" noProof="0">
              <a:ln>
                <a:noFill/>
              </a:ln>
              <a:solidFill>
                <a:srgbClr val="414042"/>
              </a:solidFill>
              <a:effectLst/>
              <a:uLnTx/>
              <a:uFillTx/>
              <a:latin typeface="Arial"/>
              <a:ea typeface="+mn-ea"/>
              <a:cs typeface="Arial"/>
              <a:sym typeface="Arial"/>
            </a:endParaRPr>
          </a:p>
        </p:txBody>
      </p:sp>
      <p:sp>
        <p:nvSpPr>
          <p:cNvPr id="40" name="Freeform 52"/>
          <p:cNvSpPr>
            <a:spLocks noEditPoints="1"/>
          </p:cNvSpPr>
          <p:nvPr/>
        </p:nvSpPr>
        <p:spPr bwMode="auto">
          <a:xfrm>
            <a:off x="3177988" y="1110799"/>
            <a:ext cx="500063" cy="498475"/>
          </a:xfrm>
          <a:custGeom>
            <a:avLst/>
            <a:gdLst>
              <a:gd name="T0" fmla="*/ 427535 w 131"/>
              <a:gd name="T1" fmla="*/ 136985 h 131"/>
              <a:gd name="T2" fmla="*/ 465708 w 131"/>
              <a:gd name="T3" fmla="*/ 262556 h 131"/>
              <a:gd name="T4" fmla="*/ 232854 w 131"/>
              <a:gd name="T5" fmla="*/ 498475 h 131"/>
              <a:gd name="T6" fmla="*/ 0 w 131"/>
              <a:gd name="T7" fmla="*/ 262556 h 131"/>
              <a:gd name="T8" fmla="*/ 232854 w 131"/>
              <a:gd name="T9" fmla="*/ 30441 h 131"/>
              <a:gd name="T10" fmla="*/ 362641 w 131"/>
              <a:gd name="T11" fmla="*/ 68493 h 131"/>
              <a:gd name="T12" fmla="*/ 324468 w 131"/>
              <a:gd name="T13" fmla="*/ 114155 h 131"/>
              <a:gd name="T14" fmla="*/ 232854 w 131"/>
              <a:gd name="T15" fmla="*/ 87519 h 131"/>
              <a:gd name="T16" fmla="*/ 57259 w 131"/>
              <a:gd name="T17" fmla="*/ 262556 h 131"/>
              <a:gd name="T18" fmla="*/ 232854 w 131"/>
              <a:gd name="T19" fmla="*/ 441398 h 131"/>
              <a:gd name="T20" fmla="*/ 408448 w 131"/>
              <a:gd name="T21" fmla="*/ 262556 h 131"/>
              <a:gd name="T22" fmla="*/ 385545 w 131"/>
              <a:gd name="T23" fmla="*/ 175037 h 131"/>
              <a:gd name="T24" fmla="*/ 274844 w 131"/>
              <a:gd name="T25" fmla="*/ 156011 h 131"/>
              <a:gd name="T26" fmla="*/ 232854 w 131"/>
              <a:gd name="T27" fmla="*/ 148401 h 131"/>
              <a:gd name="T28" fmla="*/ 118336 w 131"/>
              <a:gd name="T29" fmla="*/ 262556 h 131"/>
              <a:gd name="T30" fmla="*/ 232854 w 131"/>
              <a:gd name="T31" fmla="*/ 376710 h 131"/>
              <a:gd name="T32" fmla="*/ 347372 w 131"/>
              <a:gd name="T33" fmla="*/ 262556 h 131"/>
              <a:gd name="T34" fmla="*/ 335920 w 131"/>
              <a:gd name="T35" fmla="*/ 213089 h 131"/>
              <a:gd name="T36" fmla="*/ 232854 w 131"/>
              <a:gd name="T37" fmla="*/ 262556 h 131"/>
              <a:gd name="T38" fmla="*/ 484794 w 131"/>
              <a:gd name="T39" fmla="*/ 11415 h 131"/>
              <a:gd name="T40" fmla="*/ 423718 w 131"/>
              <a:gd name="T41" fmla="*/ 0 h 131"/>
              <a:gd name="T42" fmla="*/ 423718 w 131"/>
              <a:gd name="T43" fmla="*/ 72298 h 131"/>
              <a:gd name="T44" fmla="*/ 500063 w 131"/>
              <a:gd name="T45" fmla="*/ 72298 h 131"/>
              <a:gd name="T46" fmla="*/ 38173 w 131"/>
              <a:gd name="T47" fmla="*/ 498475 h 131"/>
              <a:gd name="T48" fmla="*/ 87797 w 131"/>
              <a:gd name="T49" fmla="*/ 445203 h 131"/>
              <a:gd name="T50" fmla="*/ 381727 w 131"/>
              <a:gd name="T51" fmla="*/ 445203 h 131"/>
              <a:gd name="T52" fmla="*/ 427535 w 131"/>
              <a:gd name="T53" fmla="*/ 498475 h 13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31" h="131">
                <a:moveTo>
                  <a:pt x="112" y="36"/>
                </a:moveTo>
                <a:cubicBezTo>
                  <a:pt x="118" y="45"/>
                  <a:pt x="122" y="57"/>
                  <a:pt x="122" y="69"/>
                </a:cubicBezTo>
                <a:cubicBezTo>
                  <a:pt x="122" y="103"/>
                  <a:pt x="95" y="131"/>
                  <a:pt x="61" y="131"/>
                </a:cubicBezTo>
                <a:cubicBezTo>
                  <a:pt x="28" y="131"/>
                  <a:pt x="0" y="103"/>
                  <a:pt x="0" y="69"/>
                </a:cubicBezTo>
                <a:cubicBezTo>
                  <a:pt x="0" y="36"/>
                  <a:pt x="28" y="8"/>
                  <a:pt x="61" y="8"/>
                </a:cubicBezTo>
                <a:cubicBezTo>
                  <a:pt x="74" y="8"/>
                  <a:pt x="85" y="12"/>
                  <a:pt x="95" y="18"/>
                </a:cubicBezTo>
                <a:moveTo>
                  <a:pt x="85" y="30"/>
                </a:moveTo>
                <a:cubicBezTo>
                  <a:pt x="78" y="26"/>
                  <a:pt x="70" y="23"/>
                  <a:pt x="61" y="23"/>
                </a:cubicBezTo>
                <a:cubicBezTo>
                  <a:pt x="36" y="23"/>
                  <a:pt x="15" y="44"/>
                  <a:pt x="15" y="69"/>
                </a:cubicBezTo>
                <a:cubicBezTo>
                  <a:pt x="15" y="95"/>
                  <a:pt x="36" y="116"/>
                  <a:pt x="61" y="116"/>
                </a:cubicBezTo>
                <a:cubicBezTo>
                  <a:pt x="87" y="116"/>
                  <a:pt x="107" y="95"/>
                  <a:pt x="107" y="69"/>
                </a:cubicBezTo>
                <a:cubicBezTo>
                  <a:pt x="107" y="61"/>
                  <a:pt x="105" y="53"/>
                  <a:pt x="101" y="46"/>
                </a:cubicBezTo>
                <a:moveTo>
                  <a:pt x="72" y="41"/>
                </a:moveTo>
                <a:cubicBezTo>
                  <a:pt x="69" y="40"/>
                  <a:pt x="65" y="39"/>
                  <a:pt x="61" y="39"/>
                </a:cubicBezTo>
                <a:cubicBezTo>
                  <a:pt x="45" y="39"/>
                  <a:pt x="31" y="53"/>
                  <a:pt x="31" y="69"/>
                </a:cubicBezTo>
                <a:cubicBezTo>
                  <a:pt x="31" y="86"/>
                  <a:pt x="45" y="99"/>
                  <a:pt x="61" y="99"/>
                </a:cubicBezTo>
                <a:cubicBezTo>
                  <a:pt x="78" y="99"/>
                  <a:pt x="91" y="86"/>
                  <a:pt x="91" y="69"/>
                </a:cubicBezTo>
                <a:cubicBezTo>
                  <a:pt x="91" y="65"/>
                  <a:pt x="90" y="60"/>
                  <a:pt x="88" y="56"/>
                </a:cubicBezTo>
                <a:moveTo>
                  <a:pt x="61" y="69"/>
                </a:moveTo>
                <a:cubicBezTo>
                  <a:pt x="127" y="3"/>
                  <a:pt x="127" y="3"/>
                  <a:pt x="127" y="3"/>
                </a:cubicBezTo>
                <a:moveTo>
                  <a:pt x="111" y="0"/>
                </a:moveTo>
                <a:cubicBezTo>
                  <a:pt x="111" y="19"/>
                  <a:pt x="111" y="19"/>
                  <a:pt x="111" y="19"/>
                </a:cubicBezTo>
                <a:cubicBezTo>
                  <a:pt x="131" y="19"/>
                  <a:pt x="131" y="19"/>
                  <a:pt x="131" y="19"/>
                </a:cubicBezTo>
                <a:moveTo>
                  <a:pt x="10" y="131"/>
                </a:moveTo>
                <a:cubicBezTo>
                  <a:pt x="23" y="117"/>
                  <a:pt x="23" y="117"/>
                  <a:pt x="23" y="117"/>
                </a:cubicBezTo>
                <a:moveTo>
                  <a:pt x="100" y="117"/>
                </a:moveTo>
                <a:cubicBezTo>
                  <a:pt x="112" y="131"/>
                  <a:pt x="112" y="131"/>
                  <a:pt x="112" y="131"/>
                </a:cubicBezTo>
              </a:path>
            </a:pathLst>
          </a:custGeom>
          <a:noFill/>
          <a:ln w="17463"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
                <a:srgbClr val="000000"/>
              </a:buClr>
              <a:buSzTx/>
              <a:buFont typeface="Arial"/>
              <a:buNone/>
              <a:tabLst/>
              <a:defRPr/>
            </a:pPr>
            <a:endParaRPr kumimoji="0" lang="en-US" sz="1400" b="0" i="0" u="none" strike="noStrike" kern="0" cap="none" spc="0" normalizeH="0" baseline="0" noProof="0">
              <a:ln>
                <a:noFill/>
              </a:ln>
              <a:solidFill>
                <a:srgbClr val="414042"/>
              </a:solidFill>
              <a:effectLst/>
              <a:uLnTx/>
              <a:uFillTx/>
              <a:latin typeface="Arial"/>
              <a:ea typeface="+mn-ea"/>
              <a:cs typeface="Arial"/>
              <a:sym typeface="Arial"/>
            </a:endParaRPr>
          </a:p>
        </p:txBody>
      </p:sp>
      <p:sp>
        <p:nvSpPr>
          <p:cNvPr id="41" name="Freeform: Shape 400">
            <a:extLst>
              <a:ext uri="{FF2B5EF4-FFF2-40B4-BE49-F238E27FC236}">
                <a16:creationId xmlns:a16="http://schemas.microsoft.com/office/drawing/2014/main" id="{09874222-AA5D-4338-8B4E-CBFE1F7B0EF7}"/>
              </a:ext>
            </a:extLst>
          </p:cNvPr>
          <p:cNvSpPr/>
          <p:nvPr/>
        </p:nvSpPr>
        <p:spPr>
          <a:xfrm>
            <a:off x="3059626" y="3709150"/>
            <a:ext cx="541525" cy="617132"/>
          </a:xfrm>
          <a:custGeom>
            <a:avLst/>
            <a:gdLst>
              <a:gd name="connsiteX0" fmla="*/ 509796 w 510778"/>
              <a:gd name="connsiteY0" fmla="*/ 123304 h 582092"/>
              <a:gd name="connsiteX1" fmla="*/ 450860 w 510778"/>
              <a:gd name="connsiteY1" fmla="*/ 5432 h 582092"/>
              <a:gd name="connsiteX2" fmla="*/ 442020 w 510778"/>
              <a:gd name="connsiteY2" fmla="*/ 0 h 582092"/>
              <a:gd name="connsiteX3" fmla="*/ 68759 w 510778"/>
              <a:gd name="connsiteY3" fmla="*/ 0 h 582092"/>
              <a:gd name="connsiteX4" fmla="*/ 59967 w 510778"/>
              <a:gd name="connsiteY4" fmla="*/ 5432 h 582092"/>
              <a:gd name="connsiteX5" fmla="*/ 1031 w 510778"/>
              <a:gd name="connsiteY5" fmla="*/ 123304 h 582092"/>
              <a:gd name="connsiteX6" fmla="*/ 0 w 510778"/>
              <a:gd name="connsiteY6" fmla="*/ 127695 h 582092"/>
              <a:gd name="connsiteX7" fmla="*/ 0 w 510778"/>
              <a:gd name="connsiteY7" fmla="*/ 540246 h 582092"/>
              <a:gd name="connsiteX8" fmla="*/ 9823 w 510778"/>
              <a:gd name="connsiteY8" fmla="*/ 550069 h 582092"/>
              <a:gd name="connsiteX9" fmla="*/ 366817 w 510778"/>
              <a:gd name="connsiteY9" fmla="*/ 550069 h 582092"/>
              <a:gd name="connsiteX10" fmla="*/ 387366 w 510778"/>
              <a:gd name="connsiteY10" fmla="*/ 570618 h 582092"/>
              <a:gd name="connsiteX11" fmla="*/ 442932 w 510778"/>
              <a:gd name="connsiteY11" fmla="*/ 570551 h 582092"/>
              <a:gd name="connsiteX12" fmla="*/ 453728 w 510778"/>
              <a:gd name="connsiteY12" fmla="*/ 550069 h 582092"/>
              <a:gd name="connsiteX13" fmla="*/ 500955 w 510778"/>
              <a:gd name="connsiteY13" fmla="*/ 550069 h 582092"/>
              <a:gd name="connsiteX14" fmla="*/ 510778 w 510778"/>
              <a:gd name="connsiteY14" fmla="*/ 540246 h 582092"/>
              <a:gd name="connsiteX15" fmla="*/ 510778 w 510778"/>
              <a:gd name="connsiteY15" fmla="*/ 127695 h 582092"/>
              <a:gd name="connsiteX16" fmla="*/ 509796 w 510778"/>
              <a:gd name="connsiteY16" fmla="*/ 123304 h 582092"/>
              <a:gd name="connsiteX17" fmla="*/ 485062 w 510778"/>
              <a:gd name="connsiteY17" fmla="*/ 117872 h 582092"/>
              <a:gd name="connsiteX18" fmla="*/ 322645 w 510778"/>
              <a:gd name="connsiteY18" fmla="*/ 117872 h 582092"/>
              <a:gd name="connsiteX19" fmla="*/ 306270 w 510778"/>
              <a:gd name="connsiteY19" fmla="*/ 19645 h 582092"/>
              <a:gd name="connsiteX20" fmla="*/ 435930 w 510778"/>
              <a:gd name="connsiteY20" fmla="*/ 19645 h 582092"/>
              <a:gd name="connsiteX21" fmla="*/ 206276 w 510778"/>
              <a:gd name="connsiteY21" fmla="*/ 137517 h 582092"/>
              <a:gd name="connsiteX22" fmla="*/ 304502 w 510778"/>
              <a:gd name="connsiteY22" fmla="*/ 137517 h 582092"/>
              <a:gd name="connsiteX23" fmla="*/ 304502 w 510778"/>
              <a:gd name="connsiteY23" fmla="*/ 227149 h 582092"/>
              <a:gd name="connsiteX24" fmla="*/ 261283 w 510778"/>
              <a:gd name="connsiteY24" fmla="*/ 198113 h 582092"/>
              <a:gd name="connsiteX25" fmla="*/ 250379 w 510778"/>
              <a:gd name="connsiteY25" fmla="*/ 198113 h 582092"/>
              <a:gd name="connsiteX26" fmla="*/ 206276 w 510778"/>
              <a:gd name="connsiteY26" fmla="*/ 227277 h 582092"/>
              <a:gd name="connsiteX27" fmla="*/ 286360 w 510778"/>
              <a:gd name="connsiteY27" fmla="*/ 19645 h 582092"/>
              <a:gd name="connsiteX28" fmla="*/ 302724 w 510778"/>
              <a:gd name="connsiteY28" fmla="*/ 117872 h 582092"/>
              <a:gd name="connsiteX29" fmla="*/ 208054 w 510778"/>
              <a:gd name="connsiteY29" fmla="*/ 117872 h 582092"/>
              <a:gd name="connsiteX30" fmla="*/ 224418 w 510778"/>
              <a:gd name="connsiteY30" fmla="*/ 19645 h 582092"/>
              <a:gd name="connsiteX31" fmla="*/ 74829 w 510778"/>
              <a:gd name="connsiteY31" fmla="*/ 19645 h 582092"/>
              <a:gd name="connsiteX32" fmla="*/ 204488 w 510778"/>
              <a:gd name="connsiteY32" fmla="*/ 19645 h 582092"/>
              <a:gd name="connsiteX33" fmla="*/ 188133 w 510778"/>
              <a:gd name="connsiteY33" fmla="*/ 117872 h 582092"/>
              <a:gd name="connsiteX34" fmla="*/ 25716 w 510778"/>
              <a:gd name="connsiteY34" fmla="*/ 117872 h 582092"/>
              <a:gd name="connsiteX35" fmla="*/ 429034 w 510778"/>
              <a:gd name="connsiteY35" fmla="*/ 556729 h 582092"/>
              <a:gd name="connsiteX36" fmla="*/ 401256 w 510778"/>
              <a:gd name="connsiteY36" fmla="*/ 556729 h 582092"/>
              <a:gd name="connsiteX37" fmla="*/ 345679 w 510778"/>
              <a:gd name="connsiteY37" fmla="*/ 501162 h 582092"/>
              <a:gd name="connsiteX38" fmla="*/ 373467 w 510778"/>
              <a:gd name="connsiteY38" fmla="*/ 473374 h 582092"/>
              <a:gd name="connsiteX39" fmla="*/ 429034 w 510778"/>
              <a:gd name="connsiteY39" fmla="*/ 528940 h 582092"/>
              <a:gd name="connsiteX40" fmla="*/ 429040 w 510778"/>
              <a:gd name="connsiteY40" fmla="*/ 556723 h 582092"/>
              <a:gd name="connsiteX41" fmla="*/ 429034 w 510778"/>
              <a:gd name="connsiteY41" fmla="*/ 556729 h 582092"/>
              <a:gd name="connsiteX42" fmla="*/ 255389 w 510778"/>
              <a:gd name="connsiteY42" fmla="*/ 471488 h 582092"/>
              <a:gd name="connsiteX43" fmla="*/ 166985 w 510778"/>
              <a:gd name="connsiteY43" fmla="*/ 383084 h 582092"/>
              <a:gd name="connsiteX44" fmla="*/ 255389 w 510778"/>
              <a:gd name="connsiteY44" fmla="*/ 294680 h 582092"/>
              <a:gd name="connsiteX45" fmla="*/ 343793 w 510778"/>
              <a:gd name="connsiteY45" fmla="*/ 383084 h 582092"/>
              <a:gd name="connsiteX46" fmla="*/ 255389 w 510778"/>
              <a:gd name="connsiteY46" fmla="*/ 471488 h 582092"/>
              <a:gd name="connsiteX47" fmla="*/ 338371 w 510778"/>
              <a:gd name="connsiteY47" fmla="*/ 452176 h 582092"/>
              <a:gd name="connsiteX48" fmla="*/ 352633 w 510778"/>
              <a:gd name="connsiteY48" fmla="*/ 466429 h 582092"/>
              <a:gd name="connsiteX49" fmla="*/ 338734 w 510778"/>
              <a:gd name="connsiteY49" fmla="*/ 480328 h 582092"/>
              <a:gd name="connsiteX50" fmla="*/ 324482 w 510778"/>
              <a:gd name="connsiteY50" fmla="*/ 466075 h 582092"/>
              <a:gd name="connsiteX51" fmla="*/ 338371 w 510778"/>
              <a:gd name="connsiteY51" fmla="*/ 452176 h 582092"/>
              <a:gd name="connsiteX52" fmla="*/ 452255 w 510778"/>
              <a:gd name="connsiteY52" fmla="*/ 530424 h 582092"/>
              <a:gd name="connsiteX53" fmla="*/ 442923 w 510778"/>
              <a:gd name="connsiteY53" fmla="*/ 515051 h 582092"/>
              <a:gd name="connsiteX54" fmla="*/ 380412 w 510778"/>
              <a:gd name="connsiteY54" fmla="*/ 452540 h 582092"/>
              <a:gd name="connsiteX55" fmla="*/ 366513 w 510778"/>
              <a:gd name="connsiteY55" fmla="*/ 452540 h 582092"/>
              <a:gd name="connsiteX56" fmla="*/ 349687 w 510778"/>
              <a:gd name="connsiteY56" fmla="*/ 435704 h 582092"/>
              <a:gd name="connsiteX57" fmla="*/ 308009 w 510778"/>
              <a:gd name="connsiteY57" fmla="*/ 288404 h 582092"/>
              <a:gd name="connsiteX58" fmla="*/ 160709 w 510778"/>
              <a:gd name="connsiteY58" fmla="*/ 330081 h 582092"/>
              <a:gd name="connsiteX59" fmla="*/ 202387 w 510778"/>
              <a:gd name="connsiteY59" fmla="*/ 477381 h 582092"/>
              <a:gd name="connsiteX60" fmla="*/ 308009 w 510778"/>
              <a:gd name="connsiteY60" fmla="*/ 477381 h 582092"/>
              <a:gd name="connsiteX61" fmla="*/ 324855 w 510778"/>
              <a:gd name="connsiteY61" fmla="*/ 494227 h 582092"/>
              <a:gd name="connsiteX62" fmla="*/ 324855 w 510778"/>
              <a:gd name="connsiteY62" fmla="*/ 494227 h 582092"/>
              <a:gd name="connsiteX63" fmla="*/ 324855 w 510778"/>
              <a:gd name="connsiteY63" fmla="*/ 508116 h 582092"/>
              <a:gd name="connsiteX64" fmla="*/ 347162 w 510778"/>
              <a:gd name="connsiteY64" fmla="*/ 530424 h 582092"/>
              <a:gd name="connsiteX65" fmla="*/ 19645 w 510778"/>
              <a:gd name="connsiteY65" fmla="*/ 530424 h 582092"/>
              <a:gd name="connsiteX66" fmla="*/ 19645 w 510778"/>
              <a:gd name="connsiteY66" fmla="*/ 137517 h 582092"/>
              <a:gd name="connsiteX67" fmla="*/ 186630 w 510778"/>
              <a:gd name="connsiteY67" fmla="*/ 137517 h 582092"/>
              <a:gd name="connsiteX68" fmla="*/ 186630 w 510778"/>
              <a:gd name="connsiteY68" fmla="*/ 245567 h 582092"/>
              <a:gd name="connsiteX69" fmla="*/ 196461 w 510778"/>
              <a:gd name="connsiteY69" fmla="*/ 255381 h 582092"/>
              <a:gd name="connsiteX70" fmla="*/ 201875 w 510778"/>
              <a:gd name="connsiteY70" fmla="*/ 253749 h 582092"/>
              <a:gd name="connsiteX71" fmla="*/ 255733 w 510778"/>
              <a:gd name="connsiteY71" fmla="*/ 218063 h 582092"/>
              <a:gd name="connsiteX72" fmla="*/ 308844 w 510778"/>
              <a:gd name="connsiteY72" fmla="*/ 253710 h 582092"/>
              <a:gd name="connsiteX73" fmla="*/ 322476 w 510778"/>
              <a:gd name="connsiteY73" fmla="*/ 251039 h 582092"/>
              <a:gd name="connsiteX74" fmla="*/ 324148 w 510778"/>
              <a:gd name="connsiteY74" fmla="*/ 245567 h 582092"/>
              <a:gd name="connsiteX75" fmla="*/ 324148 w 510778"/>
              <a:gd name="connsiteY75" fmla="*/ 137517 h 582092"/>
              <a:gd name="connsiteX76" fmla="*/ 491133 w 510778"/>
              <a:gd name="connsiteY76" fmla="*/ 137517 h 582092"/>
              <a:gd name="connsiteX77" fmla="*/ 491133 w 510778"/>
              <a:gd name="connsiteY77" fmla="*/ 530424 h 582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510778" h="582092">
                <a:moveTo>
                  <a:pt x="509796" y="123304"/>
                </a:moveTo>
                <a:lnTo>
                  <a:pt x="450860" y="5432"/>
                </a:lnTo>
                <a:cubicBezTo>
                  <a:pt x="449188" y="2086"/>
                  <a:pt x="445760" y="-20"/>
                  <a:pt x="442020" y="0"/>
                </a:cubicBezTo>
                <a:lnTo>
                  <a:pt x="68759" y="0"/>
                </a:lnTo>
                <a:cubicBezTo>
                  <a:pt x="65036" y="-2"/>
                  <a:pt x="61632" y="2102"/>
                  <a:pt x="59967" y="5432"/>
                </a:cubicBezTo>
                <a:lnTo>
                  <a:pt x="1031" y="123304"/>
                </a:lnTo>
                <a:cubicBezTo>
                  <a:pt x="352" y="124668"/>
                  <a:pt x="-1" y="126171"/>
                  <a:pt x="0" y="127695"/>
                </a:cubicBezTo>
                <a:lnTo>
                  <a:pt x="0" y="540246"/>
                </a:lnTo>
                <a:cubicBezTo>
                  <a:pt x="0" y="545671"/>
                  <a:pt x="4398" y="550069"/>
                  <a:pt x="9823" y="550069"/>
                </a:cubicBezTo>
                <a:lnTo>
                  <a:pt x="366817" y="550069"/>
                </a:lnTo>
                <a:lnTo>
                  <a:pt x="387366" y="570618"/>
                </a:lnTo>
                <a:cubicBezTo>
                  <a:pt x="402729" y="585943"/>
                  <a:pt x="427606" y="585913"/>
                  <a:pt x="442932" y="570551"/>
                </a:cubicBezTo>
                <a:cubicBezTo>
                  <a:pt x="448506" y="564963"/>
                  <a:pt x="452268" y="557826"/>
                  <a:pt x="453728" y="550069"/>
                </a:cubicBezTo>
                <a:lnTo>
                  <a:pt x="500955" y="550069"/>
                </a:lnTo>
                <a:cubicBezTo>
                  <a:pt x="506380" y="550069"/>
                  <a:pt x="510778" y="545671"/>
                  <a:pt x="510778" y="540246"/>
                </a:cubicBezTo>
                <a:lnTo>
                  <a:pt x="510778" y="127695"/>
                </a:lnTo>
                <a:cubicBezTo>
                  <a:pt x="510795" y="126175"/>
                  <a:pt x="510459" y="124672"/>
                  <a:pt x="509796" y="123304"/>
                </a:cubicBezTo>
                <a:close/>
                <a:moveTo>
                  <a:pt x="485062" y="117872"/>
                </a:moveTo>
                <a:lnTo>
                  <a:pt x="322645" y="117872"/>
                </a:lnTo>
                <a:lnTo>
                  <a:pt x="306270" y="19645"/>
                </a:lnTo>
                <a:lnTo>
                  <a:pt x="435930" y="19645"/>
                </a:lnTo>
                <a:close/>
                <a:moveTo>
                  <a:pt x="206276" y="137517"/>
                </a:moveTo>
                <a:lnTo>
                  <a:pt x="304502" y="137517"/>
                </a:lnTo>
                <a:lnTo>
                  <a:pt x="304502" y="227149"/>
                </a:lnTo>
                <a:lnTo>
                  <a:pt x="261283" y="198113"/>
                </a:lnTo>
                <a:cubicBezTo>
                  <a:pt x="257982" y="195911"/>
                  <a:pt x="253680" y="195911"/>
                  <a:pt x="250379" y="198113"/>
                </a:cubicBezTo>
                <a:lnTo>
                  <a:pt x="206276" y="227277"/>
                </a:lnTo>
                <a:close/>
                <a:moveTo>
                  <a:pt x="286360" y="19645"/>
                </a:moveTo>
                <a:lnTo>
                  <a:pt x="302724" y="117872"/>
                </a:lnTo>
                <a:lnTo>
                  <a:pt x="208054" y="117872"/>
                </a:lnTo>
                <a:lnTo>
                  <a:pt x="224418" y="19645"/>
                </a:lnTo>
                <a:close/>
                <a:moveTo>
                  <a:pt x="74829" y="19645"/>
                </a:moveTo>
                <a:lnTo>
                  <a:pt x="204488" y="19645"/>
                </a:lnTo>
                <a:lnTo>
                  <a:pt x="188133" y="117872"/>
                </a:lnTo>
                <a:lnTo>
                  <a:pt x="25716" y="117872"/>
                </a:lnTo>
                <a:close/>
                <a:moveTo>
                  <a:pt x="429034" y="556729"/>
                </a:moveTo>
                <a:cubicBezTo>
                  <a:pt x="421259" y="564143"/>
                  <a:pt x="409031" y="564143"/>
                  <a:pt x="401256" y="556729"/>
                </a:cubicBezTo>
                <a:lnTo>
                  <a:pt x="345679" y="501162"/>
                </a:lnTo>
                <a:lnTo>
                  <a:pt x="373467" y="473374"/>
                </a:lnTo>
                <a:lnTo>
                  <a:pt x="429034" y="528940"/>
                </a:lnTo>
                <a:cubicBezTo>
                  <a:pt x="436708" y="536611"/>
                  <a:pt x="436710" y="549050"/>
                  <a:pt x="429040" y="556723"/>
                </a:cubicBezTo>
                <a:cubicBezTo>
                  <a:pt x="429038" y="556725"/>
                  <a:pt x="429036" y="556727"/>
                  <a:pt x="429034" y="556729"/>
                </a:cubicBezTo>
                <a:close/>
                <a:moveTo>
                  <a:pt x="255389" y="471488"/>
                </a:moveTo>
                <a:cubicBezTo>
                  <a:pt x="206565" y="471488"/>
                  <a:pt x="166985" y="431908"/>
                  <a:pt x="166985" y="383084"/>
                </a:cubicBezTo>
                <a:cubicBezTo>
                  <a:pt x="166985" y="334260"/>
                  <a:pt x="206565" y="294680"/>
                  <a:pt x="255389" y="294680"/>
                </a:cubicBezTo>
                <a:cubicBezTo>
                  <a:pt x="304213" y="294680"/>
                  <a:pt x="343793" y="334260"/>
                  <a:pt x="343793" y="383084"/>
                </a:cubicBezTo>
                <a:cubicBezTo>
                  <a:pt x="343733" y="431883"/>
                  <a:pt x="304189" y="471428"/>
                  <a:pt x="255389" y="471488"/>
                </a:cubicBezTo>
                <a:close/>
                <a:moveTo>
                  <a:pt x="338371" y="452176"/>
                </a:moveTo>
                <a:lnTo>
                  <a:pt x="352633" y="466429"/>
                </a:lnTo>
                <a:lnTo>
                  <a:pt x="338734" y="480328"/>
                </a:lnTo>
                <a:lnTo>
                  <a:pt x="324482" y="466075"/>
                </a:lnTo>
                <a:cubicBezTo>
                  <a:pt x="329520" y="461869"/>
                  <a:pt x="334168" y="457218"/>
                  <a:pt x="338371" y="452176"/>
                </a:cubicBezTo>
                <a:close/>
                <a:moveTo>
                  <a:pt x="452255" y="530424"/>
                </a:moveTo>
                <a:cubicBezTo>
                  <a:pt x="450389" y="524640"/>
                  <a:pt x="447193" y="519375"/>
                  <a:pt x="442923" y="515051"/>
                </a:cubicBezTo>
                <a:lnTo>
                  <a:pt x="380412" y="452540"/>
                </a:lnTo>
                <a:cubicBezTo>
                  <a:pt x="376510" y="448859"/>
                  <a:pt x="370415" y="448859"/>
                  <a:pt x="366513" y="452540"/>
                </a:cubicBezTo>
                <a:lnTo>
                  <a:pt x="349687" y="435704"/>
                </a:lnTo>
                <a:cubicBezTo>
                  <a:pt x="378853" y="383519"/>
                  <a:pt x="360194" y="317571"/>
                  <a:pt x="308009" y="288404"/>
                </a:cubicBezTo>
                <a:cubicBezTo>
                  <a:pt x="255824" y="259237"/>
                  <a:pt x="189876" y="277897"/>
                  <a:pt x="160709" y="330081"/>
                </a:cubicBezTo>
                <a:cubicBezTo>
                  <a:pt x="131542" y="382266"/>
                  <a:pt x="150202" y="448214"/>
                  <a:pt x="202387" y="477381"/>
                </a:cubicBezTo>
                <a:cubicBezTo>
                  <a:pt x="235205" y="495724"/>
                  <a:pt x="275191" y="495724"/>
                  <a:pt x="308009" y="477381"/>
                </a:cubicBezTo>
                <a:lnTo>
                  <a:pt x="324855" y="494227"/>
                </a:lnTo>
                <a:lnTo>
                  <a:pt x="324855" y="494227"/>
                </a:lnTo>
                <a:cubicBezTo>
                  <a:pt x="321020" y="498063"/>
                  <a:pt x="321020" y="504281"/>
                  <a:pt x="324855" y="508116"/>
                </a:cubicBezTo>
                <a:lnTo>
                  <a:pt x="347162" y="530424"/>
                </a:lnTo>
                <a:lnTo>
                  <a:pt x="19645" y="530424"/>
                </a:lnTo>
                <a:lnTo>
                  <a:pt x="19645" y="137517"/>
                </a:lnTo>
                <a:lnTo>
                  <a:pt x="186630" y="137517"/>
                </a:lnTo>
                <a:lnTo>
                  <a:pt x="186630" y="245567"/>
                </a:lnTo>
                <a:cubicBezTo>
                  <a:pt x="186635" y="250991"/>
                  <a:pt x="191037" y="255386"/>
                  <a:pt x="196461" y="255381"/>
                </a:cubicBezTo>
                <a:cubicBezTo>
                  <a:pt x="198387" y="255379"/>
                  <a:pt x="200270" y="254812"/>
                  <a:pt x="201875" y="253749"/>
                </a:cubicBezTo>
                <a:lnTo>
                  <a:pt x="255733" y="218063"/>
                </a:lnTo>
                <a:lnTo>
                  <a:pt x="308844" y="253710"/>
                </a:lnTo>
                <a:cubicBezTo>
                  <a:pt x="313346" y="256737"/>
                  <a:pt x="319449" y="255541"/>
                  <a:pt x="322476" y="251039"/>
                </a:cubicBezTo>
                <a:cubicBezTo>
                  <a:pt x="323564" y="249421"/>
                  <a:pt x="324146" y="247516"/>
                  <a:pt x="324148" y="245567"/>
                </a:cubicBezTo>
                <a:lnTo>
                  <a:pt x="324148" y="137517"/>
                </a:lnTo>
                <a:lnTo>
                  <a:pt x="491133" y="137517"/>
                </a:lnTo>
                <a:lnTo>
                  <a:pt x="491133" y="530424"/>
                </a:lnTo>
                <a:close/>
              </a:path>
            </a:pathLst>
          </a:custGeom>
          <a:solidFill>
            <a:schemeClr val="accent1"/>
          </a:solidFill>
          <a:ln w="0" cap="rnd">
            <a:noFill/>
            <a:prstDash val="solid"/>
            <a:round/>
            <a:headEnd/>
            <a:tailEnd/>
          </a:ln>
        </p:spPr>
        <p:txBody>
          <a:bodyPr/>
          <a:lstStyle/>
          <a:p>
            <a:pPr eaLnBrk="0" fontAlgn="base" hangingPunct="0">
              <a:spcBef>
                <a:spcPct val="0"/>
              </a:spcBef>
              <a:spcAft>
                <a:spcPct val="0"/>
              </a:spcAft>
              <a:buClr>
                <a:srgbClr val="000000"/>
              </a:buClr>
              <a:buFont typeface="Arial"/>
              <a:buNone/>
            </a:pPr>
            <a:endParaRPr lang="en-US" sz="1400" kern="0" dirty="0">
              <a:solidFill>
                <a:srgbClr val="414042"/>
              </a:solidFill>
              <a:latin typeface="Arial"/>
              <a:cs typeface="Arial"/>
            </a:endParaRPr>
          </a:p>
        </p:txBody>
      </p:sp>
    </p:spTree>
    <p:extLst>
      <p:ext uri="{BB962C8B-B14F-4D97-AF65-F5344CB8AC3E}">
        <p14:creationId xmlns:p14="http://schemas.microsoft.com/office/powerpoint/2010/main" val="25779422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4"/>
          </p:nvPr>
        </p:nvSpPr>
        <p:spPr/>
        <p:txBody>
          <a:bodyPr/>
          <a:lstStyle/>
          <a:p>
            <a:fld id="{5BCF76A5-B677-4635-9317-32972EB52FE2}" type="slidenum">
              <a:rPr lang="en-US" smtClean="0"/>
              <a:pPr/>
              <a:t>6</a:t>
            </a:fld>
            <a:endParaRPr lang="en-US"/>
          </a:p>
        </p:txBody>
      </p:sp>
      <p:sp>
        <p:nvSpPr>
          <p:cNvPr id="17" name="Text Placeholder 16"/>
          <p:cNvSpPr>
            <a:spLocks noGrp="1"/>
          </p:cNvSpPr>
          <p:nvPr>
            <p:ph type="body" sz="quarter" idx="26"/>
          </p:nvPr>
        </p:nvSpPr>
        <p:spPr>
          <a:xfrm>
            <a:off x="697345" y="2755147"/>
            <a:ext cx="3263162" cy="3268958"/>
          </a:xfrm>
        </p:spPr>
        <p:txBody>
          <a:bodyPr>
            <a:normAutofit fontScale="92500" lnSpcReduction="10000"/>
          </a:bodyPr>
          <a:lstStyle/>
          <a:p>
            <a:r>
              <a:rPr lang="en-US" dirty="0">
                <a:solidFill>
                  <a:schemeClr val="tx1">
                    <a:lumMod val="65000"/>
                    <a:lumOff val="35000"/>
                  </a:schemeClr>
                </a:solidFill>
              </a:rPr>
              <a:t>40 acres with a rail spur served by Union Pacific and BNSF with 10 rail car spaces. Over 20,000 tons of storage capacity, 15 acres available for bulk storage, and 22,000 SQFT of warehouse space. Additional laydown storage (20 acres) available upon request.</a:t>
            </a:r>
          </a:p>
          <a:p>
            <a:r>
              <a:rPr lang="en-US" b="1" u="sng" dirty="0"/>
              <a:t>Capabilities:</a:t>
            </a:r>
            <a:r>
              <a:rPr lang="en-US" dirty="0"/>
              <a:t> transportation (including oversized, overweight and specialized loads), storage, forklift rentals, rail service, transloading, on-site supply chain and yard operations personnel.</a:t>
            </a:r>
          </a:p>
          <a:p>
            <a:r>
              <a:rPr lang="en-US" b="1" u="sng" dirty="0">
                <a:solidFill>
                  <a:schemeClr val="tx1">
                    <a:lumMod val="65000"/>
                    <a:lumOff val="35000"/>
                  </a:schemeClr>
                </a:solidFill>
              </a:rPr>
              <a:t>Active Customers:</a:t>
            </a:r>
            <a:r>
              <a:rPr lang="en-US" dirty="0">
                <a:solidFill>
                  <a:schemeClr val="tx1">
                    <a:lumMod val="65000"/>
                    <a:lumOff val="35000"/>
                  </a:schemeClr>
                </a:solidFill>
              </a:rPr>
              <a:t> transloading, steel products (rebar, structural steel, etc</a:t>
            </a:r>
            <a:r>
              <a:rPr lang="en-US" dirty="0"/>
              <a:t>.), fencing, scrap metals, concrete, pre-cast products, OCTG (steel casing, tubing and drill pipe)</a:t>
            </a:r>
            <a:endParaRPr lang="en-US" dirty="0">
              <a:solidFill>
                <a:schemeClr val="tx1">
                  <a:lumMod val="65000"/>
                  <a:lumOff val="35000"/>
                </a:schemeClr>
              </a:solidFill>
            </a:endParaRPr>
          </a:p>
        </p:txBody>
      </p:sp>
      <p:sp>
        <p:nvSpPr>
          <p:cNvPr id="18" name="Text Placeholder 17"/>
          <p:cNvSpPr>
            <a:spLocks noGrp="1"/>
          </p:cNvSpPr>
          <p:nvPr>
            <p:ph type="body" sz="quarter" idx="28"/>
          </p:nvPr>
        </p:nvSpPr>
        <p:spPr>
          <a:xfrm>
            <a:off x="4335071" y="2755147"/>
            <a:ext cx="3263162" cy="3268960"/>
          </a:xfrm>
        </p:spPr>
        <p:txBody>
          <a:bodyPr>
            <a:normAutofit fontScale="92500"/>
          </a:bodyPr>
          <a:lstStyle/>
          <a:p>
            <a:r>
              <a:rPr lang="en-US" dirty="0">
                <a:solidFill>
                  <a:schemeClr val="tx1">
                    <a:lumMod val="65000"/>
                    <a:lumOff val="35000"/>
                  </a:schemeClr>
                </a:solidFill>
              </a:rPr>
              <a:t>25 acres with a rail spur served by Canadian Pacific and BNSF with 23 rail car spaces. Over 20,000 tons of storage capacity, and 10 acres available for bulk storage. Additional laydown storage available upon request.</a:t>
            </a:r>
          </a:p>
          <a:p>
            <a:r>
              <a:rPr lang="en-US" b="1" u="sng" dirty="0"/>
              <a:t>Capabilities:</a:t>
            </a:r>
            <a:r>
              <a:rPr lang="en-US" dirty="0"/>
              <a:t> transportation, storage, rail service, transloading, on-site supply chain and yard operations personnel.</a:t>
            </a:r>
          </a:p>
          <a:p>
            <a:r>
              <a:rPr lang="en-US" b="1" u="sng" dirty="0">
                <a:solidFill>
                  <a:schemeClr val="tx1">
                    <a:lumMod val="65000"/>
                    <a:lumOff val="35000"/>
                  </a:schemeClr>
                </a:solidFill>
              </a:rPr>
              <a:t>Active Customers:</a:t>
            </a:r>
            <a:r>
              <a:rPr lang="en-US" dirty="0">
                <a:solidFill>
                  <a:schemeClr val="tx1">
                    <a:lumMod val="65000"/>
                    <a:lumOff val="35000"/>
                  </a:schemeClr>
                </a:solidFill>
              </a:rPr>
              <a:t> transloading, sheet rock, steel products (rebar, structural steel, etc</a:t>
            </a:r>
            <a:r>
              <a:rPr lang="en-US" dirty="0"/>
              <a:t>.), fencing, fuel cars, hazardous waste storage, pre-cast products, OCTG (steel casing, tubing and drill pipe)</a:t>
            </a:r>
            <a:endParaRPr lang="en-US" dirty="0">
              <a:solidFill>
                <a:schemeClr val="tx1">
                  <a:lumMod val="65000"/>
                  <a:lumOff val="35000"/>
                </a:schemeClr>
              </a:solidFill>
            </a:endParaRPr>
          </a:p>
        </p:txBody>
      </p:sp>
      <p:sp>
        <p:nvSpPr>
          <p:cNvPr id="19" name="Text Placeholder 18"/>
          <p:cNvSpPr>
            <a:spLocks noGrp="1"/>
          </p:cNvSpPr>
          <p:nvPr>
            <p:ph type="body" sz="quarter" idx="29"/>
          </p:nvPr>
        </p:nvSpPr>
        <p:spPr>
          <a:xfrm>
            <a:off x="7990212" y="2755147"/>
            <a:ext cx="3307793" cy="3268956"/>
          </a:xfrm>
        </p:spPr>
        <p:txBody>
          <a:bodyPr>
            <a:normAutofit fontScale="92500"/>
          </a:bodyPr>
          <a:lstStyle/>
          <a:p>
            <a:r>
              <a:rPr lang="en-US">
                <a:solidFill>
                  <a:schemeClr val="tx1">
                    <a:lumMod val="65000"/>
                    <a:lumOff val="35000"/>
                  </a:schemeClr>
                </a:solidFill>
              </a:rPr>
              <a:t>45 </a:t>
            </a:r>
            <a:r>
              <a:rPr lang="en-US" dirty="0">
                <a:solidFill>
                  <a:schemeClr val="tx1">
                    <a:lumMod val="65000"/>
                    <a:lumOff val="35000"/>
                  </a:schemeClr>
                </a:solidFill>
              </a:rPr>
              <a:t>acres with a rail spur served by Union Pacific 25 rail car spaces. Over 20,000 tons of storage capacity, and 15 acres available for bulk storage. Additional laydown storage available upon request.</a:t>
            </a:r>
          </a:p>
          <a:p>
            <a:r>
              <a:rPr lang="en-US" b="1" u="sng" dirty="0"/>
              <a:t>Capabilities:</a:t>
            </a:r>
            <a:r>
              <a:rPr lang="en-US" dirty="0"/>
              <a:t> transportation (including oversized, overweight, and specialized loads), storage, rail service, transloading, on-site supply chain and yard operations personnel.</a:t>
            </a:r>
          </a:p>
          <a:p>
            <a:r>
              <a:rPr lang="en-US" b="1" u="sng" dirty="0">
                <a:solidFill>
                  <a:schemeClr val="tx1">
                    <a:lumMod val="65000"/>
                    <a:lumOff val="35000"/>
                  </a:schemeClr>
                </a:solidFill>
              </a:rPr>
              <a:t>Active Customers:</a:t>
            </a:r>
            <a:r>
              <a:rPr lang="en-US" dirty="0">
                <a:solidFill>
                  <a:schemeClr val="tx1">
                    <a:lumMod val="65000"/>
                    <a:lumOff val="35000"/>
                  </a:schemeClr>
                </a:solidFill>
              </a:rPr>
              <a:t> transloading, steel products (rebar, structural steel, etc</a:t>
            </a:r>
            <a:r>
              <a:rPr lang="en-US" dirty="0"/>
              <a:t>.), pre-cast products, OCTG (steel casing, tubing and drill pipe), inspection facilities</a:t>
            </a:r>
            <a:endParaRPr lang="en-US" dirty="0">
              <a:solidFill>
                <a:schemeClr val="tx1">
                  <a:lumMod val="65000"/>
                  <a:lumOff val="35000"/>
                </a:schemeClr>
              </a:solidFill>
            </a:endParaRPr>
          </a:p>
        </p:txBody>
      </p:sp>
      <p:sp>
        <p:nvSpPr>
          <p:cNvPr id="11" name="Footer Placeholder 10"/>
          <p:cNvSpPr>
            <a:spLocks noGrp="1"/>
          </p:cNvSpPr>
          <p:nvPr>
            <p:ph type="ftr" sz="quarter" idx="33"/>
          </p:nvPr>
        </p:nvSpPr>
        <p:spPr/>
        <p:txBody>
          <a:bodyPr/>
          <a:lstStyle/>
          <a:p>
            <a:r>
              <a:rPr lang="en-US" dirty="0"/>
              <a:t>© TTL, 2024</a:t>
            </a:r>
          </a:p>
        </p:txBody>
      </p:sp>
      <p:sp>
        <p:nvSpPr>
          <p:cNvPr id="13" name="Title 12"/>
          <p:cNvSpPr>
            <a:spLocks noGrp="1"/>
          </p:cNvSpPr>
          <p:nvPr>
            <p:ph type="title"/>
          </p:nvPr>
        </p:nvSpPr>
        <p:spPr/>
        <p:txBody>
          <a:bodyPr/>
          <a:lstStyle/>
          <a:p>
            <a:r>
              <a:rPr lang="en-US" dirty="0"/>
              <a:t>LOCATIONS</a:t>
            </a:r>
          </a:p>
        </p:txBody>
      </p:sp>
      <p:sp>
        <p:nvSpPr>
          <p:cNvPr id="20" name="Text Placeholder 19"/>
          <p:cNvSpPr>
            <a:spLocks noGrp="1"/>
          </p:cNvSpPr>
          <p:nvPr>
            <p:ph type="body" sz="quarter" idx="34"/>
          </p:nvPr>
        </p:nvSpPr>
        <p:spPr>
          <a:xfrm>
            <a:off x="698680" y="2304928"/>
            <a:ext cx="3263162" cy="366216"/>
          </a:xfrm>
        </p:spPr>
        <p:txBody>
          <a:bodyPr/>
          <a:lstStyle/>
          <a:p>
            <a:r>
              <a:rPr lang="en-US" sz="1800" dirty="0"/>
              <a:t>Bakersfield, CA</a:t>
            </a:r>
          </a:p>
        </p:txBody>
      </p:sp>
      <p:sp>
        <p:nvSpPr>
          <p:cNvPr id="21" name="Text Placeholder 20"/>
          <p:cNvSpPr>
            <a:spLocks noGrp="1"/>
          </p:cNvSpPr>
          <p:nvPr>
            <p:ph type="body" sz="quarter" idx="35"/>
          </p:nvPr>
        </p:nvSpPr>
        <p:spPr>
          <a:xfrm>
            <a:off x="4335071" y="2304928"/>
            <a:ext cx="3263162" cy="366216"/>
          </a:xfrm>
        </p:spPr>
        <p:txBody>
          <a:bodyPr/>
          <a:lstStyle/>
          <a:p>
            <a:r>
              <a:rPr lang="en-US" sz="1800" dirty="0">
                <a:solidFill>
                  <a:schemeClr val="accent1"/>
                </a:solidFill>
              </a:rPr>
              <a:t>Bismarck, ND</a:t>
            </a:r>
          </a:p>
        </p:txBody>
      </p:sp>
      <p:sp>
        <p:nvSpPr>
          <p:cNvPr id="22" name="Text Placeholder 21"/>
          <p:cNvSpPr>
            <a:spLocks noGrp="1"/>
          </p:cNvSpPr>
          <p:nvPr>
            <p:ph type="body" sz="quarter" idx="36"/>
          </p:nvPr>
        </p:nvSpPr>
        <p:spPr>
          <a:xfrm>
            <a:off x="7990212" y="2304928"/>
            <a:ext cx="3307794" cy="366216"/>
          </a:xfrm>
        </p:spPr>
        <p:txBody>
          <a:bodyPr/>
          <a:lstStyle/>
          <a:p>
            <a:r>
              <a:rPr lang="en-US" sz="1800" dirty="0"/>
              <a:t>Hobbs, NM</a:t>
            </a:r>
          </a:p>
        </p:txBody>
      </p:sp>
      <p:grpSp>
        <p:nvGrpSpPr>
          <p:cNvPr id="29" name="Group 28"/>
          <p:cNvGrpSpPr/>
          <p:nvPr/>
        </p:nvGrpSpPr>
        <p:grpSpPr>
          <a:xfrm>
            <a:off x="3719320" y="5846532"/>
            <a:ext cx="376041" cy="348424"/>
            <a:chOff x="3596961" y="5983954"/>
            <a:chExt cx="532127" cy="493046"/>
          </a:xfrm>
        </p:grpSpPr>
        <p:sp>
          <p:nvSpPr>
            <p:cNvPr id="30" name="Rounded Rectangle 29"/>
            <p:cNvSpPr/>
            <p:nvPr/>
          </p:nvSpPr>
          <p:spPr>
            <a:xfrm>
              <a:off x="3596961" y="5983954"/>
              <a:ext cx="532127" cy="493046"/>
            </a:xfrm>
            <a:prstGeom prst="roundRect">
              <a:avLst>
                <a:gd name="adj" fmla="val 1183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Straight Arrow Connector 30"/>
            <p:cNvCxnSpPr/>
            <p:nvPr/>
          </p:nvCxnSpPr>
          <p:spPr>
            <a:xfrm>
              <a:off x="3743325" y="6235239"/>
              <a:ext cx="241300" cy="0"/>
            </a:xfrm>
            <a:prstGeom prst="straightConnector1">
              <a:avLst/>
            </a:prstGeom>
            <a:ln w="9525">
              <a:solidFill>
                <a:schemeClr val="bg1"/>
              </a:solidFill>
              <a:tailEnd type="arrow"/>
            </a:ln>
          </p:spPr>
          <p:style>
            <a:lnRef idx="1">
              <a:schemeClr val="accent1"/>
            </a:lnRef>
            <a:fillRef idx="0">
              <a:schemeClr val="accent1"/>
            </a:fillRef>
            <a:effectRef idx="0">
              <a:schemeClr val="accent1"/>
            </a:effectRef>
            <a:fontRef idx="minor">
              <a:schemeClr val="tx1"/>
            </a:fontRef>
          </p:style>
        </p:cxnSp>
      </p:grpSp>
      <p:grpSp>
        <p:nvGrpSpPr>
          <p:cNvPr id="32" name="Group 31"/>
          <p:cNvGrpSpPr/>
          <p:nvPr/>
        </p:nvGrpSpPr>
        <p:grpSpPr>
          <a:xfrm>
            <a:off x="7275584" y="5846532"/>
            <a:ext cx="376041" cy="348424"/>
            <a:chOff x="3596961" y="5983954"/>
            <a:chExt cx="532127" cy="493046"/>
          </a:xfrm>
        </p:grpSpPr>
        <p:sp>
          <p:nvSpPr>
            <p:cNvPr id="33" name="Rounded Rectangle 32"/>
            <p:cNvSpPr/>
            <p:nvPr/>
          </p:nvSpPr>
          <p:spPr>
            <a:xfrm>
              <a:off x="3596961" y="5983954"/>
              <a:ext cx="532127" cy="493046"/>
            </a:xfrm>
            <a:prstGeom prst="roundRect">
              <a:avLst>
                <a:gd name="adj" fmla="val 1183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4" name="Straight Arrow Connector 33"/>
            <p:cNvCxnSpPr/>
            <p:nvPr/>
          </p:nvCxnSpPr>
          <p:spPr>
            <a:xfrm>
              <a:off x="3743325" y="6235239"/>
              <a:ext cx="241300" cy="0"/>
            </a:xfrm>
            <a:prstGeom prst="straightConnector1">
              <a:avLst/>
            </a:prstGeom>
            <a:ln w="9525">
              <a:solidFill>
                <a:schemeClr val="bg1"/>
              </a:solidFill>
              <a:tailEnd type="arrow"/>
            </a:ln>
          </p:spPr>
          <p:style>
            <a:lnRef idx="1">
              <a:schemeClr val="accent1"/>
            </a:lnRef>
            <a:fillRef idx="0">
              <a:schemeClr val="accent1"/>
            </a:fillRef>
            <a:effectRef idx="0">
              <a:schemeClr val="accent1"/>
            </a:effectRef>
            <a:fontRef idx="minor">
              <a:schemeClr val="tx1"/>
            </a:fontRef>
          </p:style>
        </p:cxnSp>
      </p:grpSp>
      <p:grpSp>
        <p:nvGrpSpPr>
          <p:cNvPr id="35" name="Group 34"/>
          <p:cNvGrpSpPr/>
          <p:nvPr/>
        </p:nvGrpSpPr>
        <p:grpSpPr>
          <a:xfrm>
            <a:off x="11091711" y="5846532"/>
            <a:ext cx="376041" cy="348424"/>
            <a:chOff x="3596961" y="5983954"/>
            <a:chExt cx="532127" cy="493046"/>
          </a:xfrm>
        </p:grpSpPr>
        <p:sp>
          <p:nvSpPr>
            <p:cNvPr id="36" name="Rounded Rectangle 35"/>
            <p:cNvSpPr/>
            <p:nvPr/>
          </p:nvSpPr>
          <p:spPr>
            <a:xfrm>
              <a:off x="3596961" y="5983954"/>
              <a:ext cx="532127" cy="493046"/>
            </a:xfrm>
            <a:prstGeom prst="roundRect">
              <a:avLst>
                <a:gd name="adj" fmla="val 1183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7" name="Straight Arrow Connector 36"/>
            <p:cNvCxnSpPr/>
            <p:nvPr/>
          </p:nvCxnSpPr>
          <p:spPr>
            <a:xfrm>
              <a:off x="3743325" y="6235239"/>
              <a:ext cx="241300" cy="0"/>
            </a:xfrm>
            <a:prstGeom prst="straightConnector1">
              <a:avLst/>
            </a:prstGeom>
            <a:ln w="9525">
              <a:solidFill>
                <a:schemeClr val="bg1"/>
              </a:solidFill>
              <a:tailEnd type="arrow"/>
            </a:ln>
          </p:spPr>
          <p:style>
            <a:lnRef idx="1">
              <a:schemeClr val="accent1"/>
            </a:lnRef>
            <a:fillRef idx="0">
              <a:schemeClr val="accent1"/>
            </a:fillRef>
            <a:effectRef idx="0">
              <a:schemeClr val="accent1"/>
            </a:effectRef>
            <a:fontRef idx="minor">
              <a:schemeClr val="tx1"/>
            </a:fontRef>
          </p:style>
        </p:cxnSp>
      </p:grpSp>
      <p:pic>
        <p:nvPicPr>
          <p:cNvPr id="3" name="Picture 2">
            <a:extLst>
              <a:ext uri="{FF2B5EF4-FFF2-40B4-BE49-F238E27FC236}">
                <a16:creationId xmlns:a16="http://schemas.microsoft.com/office/drawing/2014/main" id="{BEE3843A-F602-2C36-99B8-A60F8E2EFDFC}"/>
              </a:ext>
            </a:extLst>
          </p:cNvPr>
          <p:cNvPicPr>
            <a:picLocks noChangeAspect="1"/>
          </p:cNvPicPr>
          <p:nvPr/>
        </p:nvPicPr>
        <p:blipFill>
          <a:blip r:embed="rId2"/>
          <a:stretch>
            <a:fillRect/>
          </a:stretch>
        </p:blipFill>
        <p:spPr>
          <a:xfrm>
            <a:off x="697345" y="920350"/>
            <a:ext cx="3273205" cy="1378714"/>
          </a:xfrm>
          <a:prstGeom prst="rect">
            <a:avLst/>
          </a:prstGeom>
        </p:spPr>
      </p:pic>
      <p:pic>
        <p:nvPicPr>
          <p:cNvPr id="15" name="Picture 14">
            <a:extLst>
              <a:ext uri="{FF2B5EF4-FFF2-40B4-BE49-F238E27FC236}">
                <a16:creationId xmlns:a16="http://schemas.microsoft.com/office/drawing/2014/main" id="{CD5A2711-F32D-B378-D7A9-8D558C91596D}"/>
              </a:ext>
            </a:extLst>
          </p:cNvPr>
          <p:cNvPicPr>
            <a:picLocks noChangeAspect="1"/>
          </p:cNvPicPr>
          <p:nvPr/>
        </p:nvPicPr>
        <p:blipFill>
          <a:blip r:embed="rId3"/>
          <a:stretch>
            <a:fillRect/>
          </a:stretch>
        </p:blipFill>
        <p:spPr>
          <a:xfrm>
            <a:off x="4335070" y="920351"/>
            <a:ext cx="3273205" cy="1378714"/>
          </a:xfrm>
          <a:prstGeom prst="rect">
            <a:avLst/>
          </a:prstGeom>
        </p:spPr>
      </p:pic>
      <p:pic>
        <p:nvPicPr>
          <p:cNvPr id="25" name="Picture 24">
            <a:extLst>
              <a:ext uri="{FF2B5EF4-FFF2-40B4-BE49-F238E27FC236}">
                <a16:creationId xmlns:a16="http://schemas.microsoft.com/office/drawing/2014/main" id="{E6BF71CA-B69D-2053-84BA-B21A99C94763}"/>
              </a:ext>
            </a:extLst>
          </p:cNvPr>
          <p:cNvPicPr>
            <a:picLocks noChangeAspect="1"/>
          </p:cNvPicPr>
          <p:nvPr/>
        </p:nvPicPr>
        <p:blipFill>
          <a:blip r:embed="rId4"/>
          <a:stretch>
            <a:fillRect/>
          </a:stretch>
        </p:blipFill>
        <p:spPr>
          <a:xfrm>
            <a:off x="7981503" y="920350"/>
            <a:ext cx="3316503" cy="1394838"/>
          </a:xfrm>
          <a:prstGeom prst="rect">
            <a:avLst/>
          </a:prstGeom>
        </p:spPr>
      </p:pic>
    </p:spTree>
    <p:extLst>
      <p:ext uri="{BB962C8B-B14F-4D97-AF65-F5344CB8AC3E}">
        <p14:creationId xmlns:p14="http://schemas.microsoft.com/office/powerpoint/2010/main" val="4727709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AD9DEDB4-9DB2-6046-AEEF-9DF483CEF5BA}"/>
              </a:ext>
            </a:extLst>
          </p:cNvPr>
          <p:cNvSpPr>
            <a:spLocks noGrp="1"/>
          </p:cNvSpPr>
          <p:nvPr>
            <p:ph type="sldNum" sz="quarter" idx="14"/>
          </p:nvPr>
        </p:nvSpPr>
        <p:spPr/>
        <p:txBody>
          <a:bodyPr/>
          <a:lstStyle/>
          <a:p>
            <a:fld id="{5BCF76A5-B677-4635-9317-32972EB52FE2}" type="slidenum">
              <a:rPr lang="en-US" smtClean="0"/>
              <a:pPr/>
              <a:t>7</a:t>
            </a:fld>
            <a:endParaRPr lang="en-US"/>
          </a:p>
        </p:txBody>
      </p:sp>
      <p:sp>
        <p:nvSpPr>
          <p:cNvPr id="7" name="Text Placeholder 6">
            <a:extLst>
              <a:ext uri="{FF2B5EF4-FFF2-40B4-BE49-F238E27FC236}">
                <a16:creationId xmlns:a16="http://schemas.microsoft.com/office/drawing/2014/main" id="{FEF44CAA-90C4-7951-5C22-3D08D648E037}"/>
              </a:ext>
            </a:extLst>
          </p:cNvPr>
          <p:cNvSpPr>
            <a:spLocks noGrp="1"/>
          </p:cNvSpPr>
          <p:nvPr>
            <p:ph type="body" sz="quarter" idx="26"/>
          </p:nvPr>
        </p:nvSpPr>
        <p:spPr>
          <a:xfrm>
            <a:off x="775064" y="3008010"/>
            <a:ext cx="2412660" cy="2752856"/>
          </a:xfrm>
        </p:spPr>
        <p:txBody>
          <a:bodyPr>
            <a:normAutofit lnSpcReduction="10000"/>
          </a:bodyPr>
          <a:lstStyle/>
          <a:p>
            <a:pPr>
              <a:lnSpc>
                <a:spcPct val="140000"/>
              </a:lnSpc>
            </a:pPr>
            <a:r>
              <a:rPr lang="en-US" b="1" dirty="0"/>
              <a:t>Transportation &amp; Forklift/Crane Rentals</a:t>
            </a:r>
          </a:p>
          <a:p>
            <a:pPr>
              <a:lnSpc>
                <a:spcPct val="140000"/>
              </a:lnSpc>
            </a:pPr>
            <a:r>
              <a:rPr lang="en-US" dirty="0">
                <a:solidFill>
                  <a:schemeClr val="tx1">
                    <a:lumMod val="65000"/>
                    <a:lumOff val="35000"/>
                  </a:schemeClr>
                </a:solidFill>
              </a:rPr>
              <a:t>From forklifts to trucking, transloading to inspection, we have top-quality options that support you at each step of the process.</a:t>
            </a:r>
          </a:p>
          <a:p>
            <a:pPr>
              <a:lnSpc>
                <a:spcPct val="140000"/>
              </a:lnSpc>
            </a:pPr>
            <a:r>
              <a:rPr lang="en-US" dirty="0"/>
              <a:t>Our team is expertly trained to efficiently move your supplies and products.</a:t>
            </a:r>
            <a:endParaRPr lang="en-US" dirty="0">
              <a:solidFill>
                <a:schemeClr val="tx1">
                  <a:lumMod val="65000"/>
                  <a:lumOff val="35000"/>
                </a:schemeClr>
              </a:solidFill>
            </a:endParaRPr>
          </a:p>
        </p:txBody>
      </p:sp>
      <p:sp>
        <p:nvSpPr>
          <p:cNvPr id="38" name="Footer Placeholder 37"/>
          <p:cNvSpPr>
            <a:spLocks noGrp="1"/>
          </p:cNvSpPr>
          <p:nvPr>
            <p:ph type="ftr" sz="quarter" idx="33"/>
          </p:nvPr>
        </p:nvSpPr>
        <p:spPr/>
        <p:txBody>
          <a:bodyPr/>
          <a:lstStyle/>
          <a:p>
            <a:r>
              <a:rPr lang="en-US" dirty="0"/>
              <a:t>© TTL, 2024</a:t>
            </a:r>
          </a:p>
        </p:txBody>
      </p:sp>
      <p:sp>
        <p:nvSpPr>
          <p:cNvPr id="2" name="Title 1"/>
          <p:cNvSpPr>
            <a:spLocks noGrp="1"/>
          </p:cNvSpPr>
          <p:nvPr>
            <p:ph type="title"/>
          </p:nvPr>
        </p:nvSpPr>
        <p:spPr/>
        <p:txBody>
          <a:bodyPr/>
          <a:lstStyle/>
          <a:p>
            <a:r>
              <a:rPr lang="en-US" dirty="0"/>
              <a:t>SERVICES</a:t>
            </a:r>
          </a:p>
        </p:txBody>
      </p:sp>
      <p:grpSp>
        <p:nvGrpSpPr>
          <p:cNvPr id="23" name="Group 22"/>
          <p:cNvGrpSpPr/>
          <p:nvPr/>
        </p:nvGrpSpPr>
        <p:grpSpPr>
          <a:xfrm>
            <a:off x="2913771" y="5583288"/>
            <a:ext cx="376041" cy="348424"/>
            <a:chOff x="3596961" y="5983954"/>
            <a:chExt cx="532127" cy="493046"/>
          </a:xfrm>
        </p:grpSpPr>
        <p:sp>
          <p:nvSpPr>
            <p:cNvPr id="3" name="Rounded Rectangle 2"/>
            <p:cNvSpPr/>
            <p:nvPr/>
          </p:nvSpPr>
          <p:spPr>
            <a:xfrm>
              <a:off x="3596961" y="5983954"/>
              <a:ext cx="532127" cy="493046"/>
            </a:xfrm>
            <a:prstGeom prst="roundRect">
              <a:avLst>
                <a:gd name="adj" fmla="val 1183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Arrow Connector 4"/>
            <p:cNvCxnSpPr/>
            <p:nvPr/>
          </p:nvCxnSpPr>
          <p:spPr>
            <a:xfrm>
              <a:off x="3743325" y="6235239"/>
              <a:ext cx="241300" cy="0"/>
            </a:xfrm>
            <a:prstGeom prst="straightConnector1">
              <a:avLst/>
            </a:prstGeom>
            <a:ln w="9525">
              <a:solidFill>
                <a:schemeClr val="bg1"/>
              </a:solidFill>
              <a:tailEnd type="arrow"/>
            </a:ln>
          </p:spPr>
          <p:style>
            <a:lnRef idx="1">
              <a:schemeClr val="accent1"/>
            </a:lnRef>
            <a:fillRef idx="0">
              <a:schemeClr val="accent1"/>
            </a:fillRef>
            <a:effectRef idx="0">
              <a:schemeClr val="accent1"/>
            </a:effectRef>
            <a:fontRef idx="minor">
              <a:schemeClr val="tx1"/>
            </a:fontRef>
          </p:style>
        </p:cxnSp>
      </p:grpSp>
      <p:grpSp>
        <p:nvGrpSpPr>
          <p:cNvPr id="29" name="Group 28"/>
          <p:cNvGrpSpPr/>
          <p:nvPr/>
        </p:nvGrpSpPr>
        <p:grpSpPr>
          <a:xfrm>
            <a:off x="5727767" y="5583288"/>
            <a:ext cx="376041" cy="348424"/>
            <a:chOff x="3596961" y="5983954"/>
            <a:chExt cx="532127" cy="493046"/>
          </a:xfrm>
        </p:grpSpPr>
        <p:sp>
          <p:nvSpPr>
            <p:cNvPr id="30" name="Rounded Rectangle 29"/>
            <p:cNvSpPr/>
            <p:nvPr/>
          </p:nvSpPr>
          <p:spPr>
            <a:xfrm>
              <a:off x="3596961" y="5983954"/>
              <a:ext cx="532127" cy="493046"/>
            </a:xfrm>
            <a:prstGeom prst="roundRect">
              <a:avLst>
                <a:gd name="adj" fmla="val 1183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Straight Arrow Connector 30"/>
            <p:cNvCxnSpPr/>
            <p:nvPr/>
          </p:nvCxnSpPr>
          <p:spPr>
            <a:xfrm>
              <a:off x="3743325" y="6235239"/>
              <a:ext cx="241300" cy="0"/>
            </a:xfrm>
            <a:prstGeom prst="straightConnector1">
              <a:avLst/>
            </a:prstGeom>
            <a:ln w="9525">
              <a:solidFill>
                <a:schemeClr val="bg1"/>
              </a:solidFill>
              <a:tailEnd type="arrow"/>
            </a:ln>
          </p:spPr>
          <p:style>
            <a:lnRef idx="1">
              <a:schemeClr val="accent1"/>
            </a:lnRef>
            <a:fillRef idx="0">
              <a:schemeClr val="accent1"/>
            </a:fillRef>
            <a:effectRef idx="0">
              <a:schemeClr val="accent1"/>
            </a:effectRef>
            <a:fontRef idx="minor">
              <a:schemeClr val="tx1"/>
            </a:fontRef>
          </p:style>
        </p:cxnSp>
      </p:grpSp>
      <p:grpSp>
        <p:nvGrpSpPr>
          <p:cNvPr id="32" name="Group 31"/>
          <p:cNvGrpSpPr/>
          <p:nvPr/>
        </p:nvGrpSpPr>
        <p:grpSpPr>
          <a:xfrm>
            <a:off x="8541763" y="5583288"/>
            <a:ext cx="376041" cy="348424"/>
            <a:chOff x="3596961" y="5983954"/>
            <a:chExt cx="532127" cy="493046"/>
          </a:xfrm>
        </p:grpSpPr>
        <p:sp>
          <p:nvSpPr>
            <p:cNvPr id="33" name="Rounded Rectangle 32"/>
            <p:cNvSpPr/>
            <p:nvPr/>
          </p:nvSpPr>
          <p:spPr>
            <a:xfrm>
              <a:off x="3596961" y="5983954"/>
              <a:ext cx="532127" cy="493046"/>
            </a:xfrm>
            <a:prstGeom prst="roundRect">
              <a:avLst>
                <a:gd name="adj" fmla="val 1183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4" name="Straight Arrow Connector 33"/>
            <p:cNvCxnSpPr/>
            <p:nvPr/>
          </p:nvCxnSpPr>
          <p:spPr>
            <a:xfrm>
              <a:off x="3743325" y="6235239"/>
              <a:ext cx="241300" cy="0"/>
            </a:xfrm>
            <a:prstGeom prst="straightConnector1">
              <a:avLst/>
            </a:prstGeom>
            <a:ln w="9525">
              <a:solidFill>
                <a:schemeClr val="bg1"/>
              </a:solidFill>
              <a:tailEnd type="arrow"/>
            </a:ln>
          </p:spPr>
          <p:style>
            <a:lnRef idx="1">
              <a:schemeClr val="accent1"/>
            </a:lnRef>
            <a:fillRef idx="0">
              <a:schemeClr val="accent1"/>
            </a:fillRef>
            <a:effectRef idx="0">
              <a:schemeClr val="accent1"/>
            </a:effectRef>
            <a:fontRef idx="minor">
              <a:schemeClr val="tx1"/>
            </a:fontRef>
          </p:style>
        </p:cxnSp>
      </p:grpSp>
      <p:grpSp>
        <p:nvGrpSpPr>
          <p:cNvPr id="35" name="Group 34"/>
          <p:cNvGrpSpPr/>
          <p:nvPr/>
        </p:nvGrpSpPr>
        <p:grpSpPr>
          <a:xfrm>
            <a:off x="11355759" y="5583288"/>
            <a:ext cx="376041" cy="348424"/>
            <a:chOff x="3596961" y="5983954"/>
            <a:chExt cx="532127" cy="493046"/>
          </a:xfrm>
        </p:grpSpPr>
        <p:sp>
          <p:nvSpPr>
            <p:cNvPr id="36" name="Rounded Rectangle 35"/>
            <p:cNvSpPr/>
            <p:nvPr/>
          </p:nvSpPr>
          <p:spPr>
            <a:xfrm>
              <a:off x="3596961" y="5983954"/>
              <a:ext cx="532127" cy="493046"/>
            </a:xfrm>
            <a:prstGeom prst="roundRect">
              <a:avLst>
                <a:gd name="adj" fmla="val 1183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7" name="Straight Arrow Connector 36"/>
            <p:cNvCxnSpPr/>
            <p:nvPr/>
          </p:nvCxnSpPr>
          <p:spPr>
            <a:xfrm>
              <a:off x="3743325" y="6235239"/>
              <a:ext cx="241300" cy="0"/>
            </a:xfrm>
            <a:prstGeom prst="straightConnector1">
              <a:avLst/>
            </a:prstGeom>
            <a:ln w="9525">
              <a:solidFill>
                <a:schemeClr val="bg1"/>
              </a:solidFill>
              <a:tailEnd type="arrow"/>
            </a:ln>
          </p:spPr>
          <p:style>
            <a:lnRef idx="1">
              <a:schemeClr val="accent1"/>
            </a:lnRef>
            <a:fillRef idx="0">
              <a:schemeClr val="accent1"/>
            </a:fillRef>
            <a:effectRef idx="0">
              <a:schemeClr val="accent1"/>
            </a:effectRef>
            <a:fontRef idx="minor">
              <a:schemeClr val="tx1"/>
            </a:fontRef>
          </p:style>
        </p:cxnSp>
      </p:grpSp>
      <p:pic>
        <p:nvPicPr>
          <p:cNvPr id="13" name="Picture Placeholder 12" descr="A white truck with flatbed trailer&#10;&#10;Description automatically generated">
            <a:extLst>
              <a:ext uri="{FF2B5EF4-FFF2-40B4-BE49-F238E27FC236}">
                <a16:creationId xmlns:a16="http://schemas.microsoft.com/office/drawing/2014/main" id="{0E7E6E6C-4DBF-66C6-BFB1-6B801FFC488C}"/>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7526" b="17526"/>
          <a:stretch>
            <a:fillRect/>
          </a:stretch>
        </p:blipFill>
        <p:spPr/>
      </p:pic>
      <p:pic>
        <p:nvPicPr>
          <p:cNvPr id="21" name="Picture Placeholder 20" descr="A aerial view of a warehouse&#10;&#10;Description automatically generated">
            <a:extLst>
              <a:ext uri="{FF2B5EF4-FFF2-40B4-BE49-F238E27FC236}">
                <a16:creationId xmlns:a16="http://schemas.microsoft.com/office/drawing/2014/main" id="{F0E97BA4-2CD8-96B0-040E-E49460D3E691}"/>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t="1725" b="1725"/>
          <a:stretch>
            <a:fillRect/>
          </a:stretch>
        </p:blipFill>
        <p:spPr/>
      </p:pic>
      <p:pic>
        <p:nvPicPr>
          <p:cNvPr id="26" name="Picture Placeholder 25" descr="A yellow construction vehicle with a load of steel&#10;&#10;Description automatically generated with medium confidence">
            <a:extLst>
              <a:ext uri="{FF2B5EF4-FFF2-40B4-BE49-F238E27FC236}">
                <a16:creationId xmlns:a16="http://schemas.microsoft.com/office/drawing/2014/main" id="{538B51E5-611C-4B82-5879-AF39664BE0D5}"/>
              </a:ext>
            </a:extLst>
          </p:cNvPr>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3748" r="3748"/>
          <a:stretch>
            <a:fillRect/>
          </a:stretch>
        </p:blipFill>
        <p:spPr/>
      </p:pic>
      <p:pic>
        <p:nvPicPr>
          <p:cNvPr id="40" name="Picture Placeholder 39" descr="A person wearing a hard hat and safety vest&#10;&#10;Description automatically generated">
            <a:extLst>
              <a:ext uri="{FF2B5EF4-FFF2-40B4-BE49-F238E27FC236}">
                <a16:creationId xmlns:a16="http://schemas.microsoft.com/office/drawing/2014/main" id="{4EBBE155-EB15-ECBF-9976-5C1AECF0D385}"/>
              </a:ext>
            </a:extLst>
          </p:cNvPr>
          <p:cNvPicPr>
            <a:picLocks noGrp="1" noChangeAspect="1"/>
          </p:cNvPicPr>
          <p:nvPr>
            <p:ph type="pic" sz="quarter" idx="31"/>
          </p:nvPr>
        </p:nvPicPr>
        <p:blipFill>
          <a:blip r:embed="rId6" cstate="print">
            <a:extLst>
              <a:ext uri="{28A0092B-C50C-407E-A947-70E740481C1C}">
                <a14:useLocalDpi xmlns:a14="http://schemas.microsoft.com/office/drawing/2010/main" val="0"/>
              </a:ext>
            </a:extLst>
          </a:blip>
          <a:srcRect t="1684" b="1684"/>
          <a:stretch>
            <a:fillRect/>
          </a:stretch>
        </p:blipFill>
        <p:spPr/>
      </p:pic>
      <p:sp>
        <p:nvSpPr>
          <p:cNvPr id="43" name="Text Placeholder 6">
            <a:extLst>
              <a:ext uri="{FF2B5EF4-FFF2-40B4-BE49-F238E27FC236}">
                <a16:creationId xmlns:a16="http://schemas.microsoft.com/office/drawing/2014/main" id="{50E016A4-1FEC-80F6-9661-76DFDB07F450}"/>
              </a:ext>
            </a:extLst>
          </p:cNvPr>
          <p:cNvSpPr txBox="1">
            <a:spLocks/>
          </p:cNvSpPr>
          <p:nvPr/>
        </p:nvSpPr>
        <p:spPr>
          <a:xfrm>
            <a:off x="3597768" y="3005586"/>
            <a:ext cx="2412660" cy="2752856"/>
          </a:xfrm>
          <a:prstGeom prst="rect">
            <a:avLst/>
          </a:prstGeom>
        </p:spPr>
        <p:txBody>
          <a:bodyPr vert="horz" lIns="0" tIns="0" rIns="0" bIns="0" rtlCol="0">
            <a:normAutofit/>
          </a:bodyPr>
          <a:lstStyle>
            <a:lvl1pPr marL="0" indent="0" algn="l" defTabSz="914400" rtl="0" eaLnBrk="1" latinLnBrk="0" hangingPunct="1">
              <a:lnSpc>
                <a:spcPct val="130000"/>
              </a:lnSpc>
              <a:spcBef>
                <a:spcPts val="1000"/>
              </a:spcBef>
              <a:buFont typeface="Arial" panose="020B0604020202020204" pitchFamily="34" charset="0"/>
              <a:buNone/>
              <a:defRPr lang="en-US" sz="1200" kern="1200" dirty="0">
                <a:solidFill>
                  <a:schemeClr val="tx1">
                    <a:lumMod val="65000"/>
                    <a:lumOff val="35000"/>
                  </a:schemeClr>
                </a:solidFill>
                <a:latin typeface="+mn-lt"/>
                <a:ea typeface="Times New Roman" panose="02020603050405020304" pitchFamily="18" charset="0"/>
                <a:cs typeface="Raleway" panose="020B0503030101060003" pitchFamily="34" charset="0"/>
              </a:defRPr>
            </a:lvl1pPr>
            <a:lvl2pPr marL="457200" indent="0" algn="l" defTabSz="914400" rtl="0" eaLnBrk="1" latinLnBrk="0" hangingPunct="1">
              <a:lnSpc>
                <a:spcPct val="130000"/>
              </a:lnSpc>
              <a:spcBef>
                <a:spcPts val="1000"/>
              </a:spcBef>
              <a:buFont typeface="Arial" panose="020B0604020202020204" pitchFamily="34" charset="0"/>
              <a:buNone/>
              <a:defRPr sz="1100" kern="1200">
                <a:solidFill>
                  <a:schemeClr val="tx1">
                    <a:lumMod val="65000"/>
                    <a:lumOff val="35000"/>
                  </a:schemeClr>
                </a:solidFill>
                <a:latin typeface="+mn-lt"/>
                <a:ea typeface="+mn-ea"/>
                <a:cs typeface="+mn-cs"/>
              </a:defRPr>
            </a:lvl2pPr>
            <a:lvl3pPr marL="914400" indent="0" algn="l" defTabSz="914400" rtl="0" eaLnBrk="1" latinLnBrk="0" hangingPunct="1">
              <a:lnSpc>
                <a:spcPct val="130000"/>
              </a:lnSpc>
              <a:spcBef>
                <a:spcPts val="1000"/>
              </a:spcBef>
              <a:buFont typeface="Arial" panose="020B0604020202020204" pitchFamily="34" charset="0"/>
              <a:buNone/>
              <a:defRPr sz="1050" kern="1200">
                <a:solidFill>
                  <a:schemeClr val="tx1">
                    <a:lumMod val="65000"/>
                    <a:lumOff val="35000"/>
                  </a:schemeClr>
                </a:solidFill>
                <a:latin typeface="+mn-lt"/>
                <a:ea typeface="+mn-ea"/>
                <a:cs typeface="+mn-cs"/>
              </a:defRPr>
            </a:lvl3pPr>
            <a:lvl4pPr marL="1371600" indent="0" algn="l" defTabSz="914400" rtl="0" eaLnBrk="1" latinLnBrk="0" hangingPunct="1">
              <a:lnSpc>
                <a:spcPct val="130000"/>
              </a:lnSpc>
              <a:spcBef>
                <a:spcPts val="1000"/>
              </a:spcBef>
              <a:buFont typeface="Arial" panose="020B0604020202020204" pitchFamily="34" charset="0"/>
              <a:buNone/>
              <a:defRPr sz="1000" kern="1200">
                <a:solidFill>
                  <a:schemeClr val="tx1">
                    <a:lumMod val="65000"/>
                    <a:lumOff val="35000"/>
                  </a:schemeClr>
                </a:solidFill>
                <a:latin typeface="+mn-lt"/>
                <a:ea typeface="+mn-ea"/>
                <a:cs typeface="+mn-cs"/>
              </a:defRPr>
            </a:lvl4pPr>
            <a:lvl5pPr marL="1828800" indent="0" algn="l" defTabSz="914400" rtl="0" eaLnBrk="1" latinLnBrk="0" hangingPunct="1">
              <a:lnSpc>
                <a:spcPct val="130000"/>
              </a:lnSpc>
              <a:spcBef>
                <a:spcPts val="1000"/>
              </a:spcBef>
              <a:buFont typeface="Arial" panose="020B0604020202020204" pitchFamily="34" charset="0"/>
              <a:buNone/>
              <a:defRPr sz="10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40000"/>
              </a:lnSpc>
            </a:pPr>
            <a:r>
              <a:rPr lang="en-US" b="1" dirty="0"/>
              <a:t>Storage</a:t>
            </a:r>
          </a:p>
          <a:p>
            <a:pPr>
              <a:lnSpc>
                <a:spcPct val="140000"/>
              </a:lnSpc>
            </a:pPr>
            <a:r>
              <a:rPr lang="en-US" dirty="0"/>
              <a:t>Our customized storage solutions let you expand your market reach and strategically position inventory for lower freight costs and efficient distribution.</a:t>
            </a:r>
          </a:p>
        </p:txBody>
      </p:sp>
      <p:sp>
        <p:nvSpPr>
          <p:cNvPr id="47" name="Text Placeholder 6">
            <a:extLst>
              <a:ext uri="{FF2B5EF4-FFF2-40B4-BE49-F238E27FC236}">
                <a16:creationId xmlns:a16="http://schemas.microsoft.com/office/drawing/2014/main" id="{FB24E218-2560-A8A2-A05A-E0CAECA83CB2}"/>
              </a:ext>
            </a:extLst>
          </p:cNvPr>
          <p:cNvSpPr txBox="1">
            <a:spLocks/>
          </p:cNvSpPr>
          <p:nvPr/>
        </p:nvSpPr>
        <p:spPr>
          <a:xfrm>
            <a:off x="6432408" y="3009936"/>
            <a:ext cx="2412660" cy="2752856"/>
          </a:xfrm>
          <a:prstGeom prst="rect">
            <a:avLst/>
          </a:prstGeom>
        </p:spPr>
        <p:txBody>
          <a:bodyPr vert="horz" lIns="0" tIns="0" rIns="0" bIns="0" rtlCol="0">
            <a:normAutofit/>
          </a:bodyPr>
          <a:lstStyle>
            <a:lvl1pPr marL="0" indent="0" algn="l" defTabSz="914400" rtl="0" eaLnBrk="1" latinLnBrk="0" hangingPunct="1">
              <a:lnSpc>
                <a:spcPct val="130000"/>
              </a:lnSpc>
              <a:spcBef>
                <a:spcPts val="1000"/>
              </a:spcBef>
              <a:buFont typeface="Arial" panose="020B0604020202020204" pitchFamily="34" charset="0"/>
              <a:buNone/>
              <a:defRPr lang="en-US" sz="1200" kern="1200" dirty="0">
                <a:solidFill>
                  <a:schemeClr val="tx1">
                    <a:lumMod val="65000"/>
                    <a:lumOff val="35000"/>
                  </a:schemeClr>
                </a:solidFill>
                <a:latin typeface="+mn-lt"/>
                <a:ea typeface="Times New Roman" panose="02020603050405020304" pitchFamily="18" charset="0"/>
                <a:cs typeface="Raleway" panose="020B0503030101060003" pitchFamily="34" charset="0"/>
              </a:defRPr>
            </a:lvl1pPr>
            <a:lvl2pPr marL="457200" indent="0" algn="l" defTabSz="914400" rtl="0" eaLnBrk="1" latinLnBrk="0" hangingPunct="1">
              <a:lnSpc>
                <a:spcPct val="130000"/>
              </a:lnSpc>
              <a:spcBef>
                <a:spcPts val="1000"/>
              </a:spcBef>
              <a:buFont typeface="Arial" panose="020B0604020202020204" pitchFamily="34" charset="0"/>
              <a:buNone/>
              <a:defRPr sz="1100" kern="1200">
                <a:solidFill>
                  <a:schemeClr val="tx1">
                    <a:lumMod val="65000"/>
                    <a:lumOff val="35000"/>
                  </a:schemeClr>
                </a:solidFill>
                <a:latin typeface="+mn-lt"/>
                <a:ea typeface="+mn-ea"/>
                <a:cs typeface="+mn-cs"/>
              </a:defRPr>
            </a:lvl2pPr>
            <a:lvl3pPr marL="914400" indent="0" algn="l" defTabSz="914400" rtl="0" eaLnBrk="1" latinLnBrk="0" hangingPunct="1">
              <a:lnSpc>
                <a:spcPct val="130000"/>
              </a:lnSpc>
              <a:spcBef>
                <a:spcPts val="1000"/>
              </a:spcBef>
              <a:buFont typeface="Arial" panose="020B0604020202020204" pitchFamily="34" charset="0"/>
              <a:buNone/>
              <a:defRPr sz="1050" kern="1200">
                <a:solidFill>
                  <a:schemeClr val="tx1">
                    <a:lumMod val="65000"/>
                    <a:lumOff val="35000"/>
                  </a:schemeClr>
                </a:solidFill>
                <a:latin typeface="+mn-lt"/>
                <a:ea typeface="+mn-ea"/>
                <a:cs typeface="+mn-cs"/>
              </a:defRPr>
            </a:lvl3pPr>
            <a:lvl4pPr marL="1371600" indent="0" algn="l" defTabSz="914400" rtl="0" eaLnBrk="1" latinLnBrk="0" hangingPunct="1">
              <a:lnSpc>
                <a:spcPct val="130000"/>
              </a:lnSpc>
              <a:spcBef>
                <a:spcPts val="1000"/>
              </a:spcBef>
              <a:buFont typeface="Arial" panose="020B0604020202020204" pitchFamily="34" charset="0"/>
              <a:buNone/>
              <a:defRPr sz="1000" kern="1200">
                <a:solidFill>
                  <a:schemeClr val="tx1">
                    <a:lumMod val="65000"/>
                    <a:lumOff val="35000"/>
                  </a:schemeClr>
                </a:solidFill>
                <a:latin typeface="+mn-lt"/>
                <a:ea typeface="+mn-ea"/>
                <a:cs typeface="+mn-cs"/>
              </a:defRPr>
            </a:lvl4pPr>
            <a:lvl5pPr marL="1828800" indent="0" algn="l" defTabSz="914400" rtl="0" eaLnBrk="1" latinLnBrk="0" hangingPunct="1">
              <a:lnSpc>
                <a:spcPct val="130000"/>
              </a:lnSpc>
              <a:spcBef>
                <a:spcPts val="1000"/>
              </a:spcBef>
              <a:buFont typeface="Arial" panose="020B0604020202020204" pitchFamily="34" charset="0"/>
              <a:buNone/>
              <a:defRPr sz="10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40000"/>
              </a:lnSpc>
            </a:pPr>
            <a:r>
              <a:rPr lang="en-US" b="1" dirty="0"/>
              <a:t>Transloading</a:t>
            </a:r>
          </a:p>
          <a:p>
            <a:pPr>
              <a:lnSpc>
                <a:spcPct val="140000"/>
              </a:lnSpc>
            </a:pPr>
            <a:r>
              <a:rPr lang="en-US" dirty="0"/>
              <a:t>Our comprehensive logistics services cover every aspect of rail transportation, from the point of origin to the final destination. We assess the required manpower and utilize the right equipment designed to handle the project from start to finish.</a:t>
            </a:r>
          </a:p>
        </p:txBody>
      </p:sp>
      <p:sp>
        <p:nvSpPr>
          <p:cNvPr id="50" name="Text Placeholder 6">
            <a:extLst>
              <a:ext uri="{FF2B5EF4-FFF2-40B4-BE49-F238E27FC236}">
                <a16:creationId xmlns:a16="http://schemas.microsoft.com/office/drawing/2014/main" id="{06FCAA10-741E-DBE8-C788-B35F5C3A9646}"/>
              </a:ext>
            </a:extLst>
          </p:cNvPr>
          <p:cNvSpPr txBox="1">
            <a:spLocks/>
          </p:cNvSpPr>
          <p:nvPr/>
        </p:nvSpPr>
        <p:spPr>
          <a:xfrm>
            <a:off x="9267057" y="3014287"/>
            <a:ext cx="2412660" cy="2752856"/>
          </a:xfrm>
          <a:prstGeom prst="rect">
            <a:avLst/>
          </a:prstGeom>
        </p:spPr>
        <p:txBody>
          <a:bodyPr vert="horz" lIns="0" tIns="0" rIns="0" bIns="0" rtlCol="0">
            <a:normAutofit/>
          </a:bodyPr>
          <a:lstStyle>
            <a:lvl1pPr marL="0" indent="0" algn="l" defTabSz="914400" rtl="0" eaLnBrk="1" latinLnBrk="0" hangingPunct="1">
              <a:lnSpc>
                <a:spcPct val="130000"/>
              </a:lnSpc>
              <a:spcBef>
                <a:spcPts val="1000"/>
              </a:spcBef>
              <a:buFont typeface="Arial" panose="020B0604020202020204" pitchFamily="34" charset="0"/>
              <a:buNone/>
              <a:defRPr lang="en-US" sz="1200" kern="1200" dirty="0">
                <a:solidFill>
                  <a:schemeClr val="tx1">
                    <a:lumMod val="65000"/>
                    <a:lumOff val="35000"/>
                  </a:schemeClr>
                </a:solidFill>
                <a:latin typeface="+mn-lt"/>
                <a:ea typeface="Times New Roman" panose="02020603050405020304" pitchFamily="18" charset="0"/>
                <a:cs typeface="Raleway" panose="020B0503030101060003" pitchFamily="34" charset="0"/>
              </a:defRPr>
            </a:lvl1pPr>
            <a:lvl2pPr marL="457200" indent="0" algn="l" defTabSz="914400" rtl="0" eaLnBrk="1" latinLnBrk="0" hangingPunct="1">
              <a:lnSpc>
                <a:spcPct val="130000"/>
              </a:lnSpc>
              <a:spcBef>
                <a:spcPts val="1000"/>
              </a:spcBef>
              <a:buFont typeface="Arial" panose="020B0604020202020204" pitchFamily="34" charset="0"/>
              <a:buNone/>
              <a:defRPr sz="1100" kern="1200">
                <a:solidFill>
                  <a:schemeClr val="tx1">
                    <a:lumMod val="65000"/>
                    <a:lumOff val="35000"/>
                  </a:schemeClr>
                </a:solidFill>
                <a:latin typeface="+mn-lt"/>
                <a:ea typeface="+mn-ea"/>
                <a:cs typeface="+mn-cs"/>
              </a:defRPr>
            </a:lvl2pPr>
            <a:lvl3pPr marL="914400" indent="0" algn="l" defTabSz="914400" rtl="0" eaLnBrk="1" latinLnBrk="0" hangingPunct="1">
              <a:lnSpc>
                <a:spcPct val="130000"/>
              </a:lnSpc>
              <a:spcBef>
                <a:spcPts val="1000"/>
              </a:spcBef>
              <a:buFont typeface="Arial" panose="020B0604020202020204" pitchFamily="34" charset="0"/>
              <a:buNone/>
              <a:defRPr sz="1050" kern="1200">
                <a:solidFill>
                  <a:schemeClr val="tx1">
                    <a:lumMod val="65000"/>
                    <a:lumOff val="35000"/>
                  </a:schemeClr>
                </a:solidFill>
                <a:latin typeface="+mn-lt"/>
                <a:ea typeface="+mn-ea"/>
                <a:cs typeface="+mn-cs"/>
              </a:defRPr>
            </a:lvl3pPr>
            <a:lvl4pPr marL="1371600" indent="0" algn="l" defTabSz="914400" rtl="0" eaLnBrk="1" latinLnBrk="0" hangingPunct="1">
              <a:lnSpc>
                <a:spcPct val="130000"/>
              </a:lnSpc>
              <a:spcBef>
                <a:spcPts val="1000"/>
              </a:spcBef>
              <a:buFont typeface="Arial" panose="020B0604020202020204" pitchFamily="34" charset="0"/>
              <a:buNone/>
              <a:defRPr sz="1000" kern="1200">
                <a:solidFill>
                  <a:schemeClr val="tx1">
                    <a:lumMod val="65000"/>
                    <a:lumOff val="35000"/>
                  </a:schemeClr>
                </a:solidFill>
                <a:latin typeface="+mn-lt"/>
                <a:ea typeface="+mn-ea"/>
                <a:cs typeface="+mn-cs"/>
              </a:defRPr>
            </a:lvl4pPr>
            <a:lvl5pPr marL="1828800" indent="0" algn="l" defTabSz="914400" rtl="0" eaLnBrk="1" latinLnBrk="0" hangingPunct="1">
              <a:lnSpc>
                <a:spcPct val="130000"/>
              </a:lnSpc>
              <a:spcBef>
                <a:spcPts val="1000"/>
              </a:spcBef>
              <a:buFont typeface="Arial" panose="020B0604020202020204" pitchFamily="34" charset="0"/>
              <a:buNone/>
              <a:defRPr sz="10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40000"/>
              </a:lnSpc>
            </a:pPr>
            <a:r>
              <a:rPr lang="en-US" b="1" dirty="0"/>
              <a:t>Inspection</a:t>
            </a:r>
          </a:p>
          <a:p>
            <a:pPr>
              <a:lnSpc>
                <a:spcPct val="140000"/>
              </a:lnSpc>
            </a:pPr>
            <a:r>
              <a:rPr lang="en-US" dirty="0"/>
              <a:t>Trust us to ensure the reliability and safety of your OCTG material. We ensure your product is free from defects by performing both visual and non-destructive testing (NDT).</a:t>
            </a:r>
          </a:p>
        </p:txBody>
      </p:sp>
    </p:spTree>
    <p:extLst>
      <p:ext uri="{BB962C8B-B14F-4D97-AF65-F5344CB8AC3E}">
        <p14:creationId xmlns:p14="http://schemas.microsoft.com/office/powerpoint/2010/main" val="19073777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1D9AC6-38A4-EBDD-1B17-73AC7A89C9E7}"/>
            </a:ext>
          </a:extLst>
        </p:cNvPr>
        <p:cNvGrpSpPr/>
        <p:nvPr/>
      </p:nvGrpSpPr>
      <p:grpSpPr>
        <a:xfrm>
          <a:off x="0" y="0"/>
          <a:ext cx="0" cy="0"/>
          <a:chOff x="0" y="0"/>
          <a:chExt cx="0" cy="0"/>
        </a:xfrm>
      </p:grpSpPr>
      <p:sp>
        <p:nvSpPr>
          <p:cNvPr id="3" name="Footer Placeholder 2">
            <a:extLst>
              <a:ext uri="{FF2B5EF4-FFF2-40B4-BE49-F238E27FC236}">
                <a16:creationId xmlns:a16="http://schemas.microsoft.com/office/drawing/2014/main" id="{A2D70F19-2121-C54F-A7DA-E30D139C1F49}"/>
              </a:ext>
            </a:extLst>
          </p:cNvPr>
          <p:cNvSpPr>
            <a:spLocks noGrp="1"/>
          </p:cNvSpPr>
          <p:nvPr>
            <p:ph type="ftr" sz="quarter" idx="12"/>
          </p:nvPr>
        </p:nvSpPr>
        <p:spPr/>
        <p:txBody>
          <a:bodyPr/>
          <a:lstStyle/>
          <a:p>
            <a:r>
              <a:rPr lang="en-US" dirty="0"/>
              <a:t>© TTL, 2024</a:t>
            </a:r>
          </a:p>
        </p:txBody>
      </p:sp>
      <p:sp>
        <p:nvSpPr>
          <p:cNvPr id="4" name="Slide Number Placeholder 3">
            <a:extLst>
              <a:ext uri="{FF2B5EF4-FFF2-40B4-BE49-F238E27FC236}">
                <a16:creationId xmlns:a16="http://schemas.microsoft.com/office/drawing/2014/main" id="{D48828AA-067A-D141-EA3C-12536881D679}"/>
              </a:ext>
            </a:extLst>
          </p:cNvPr>
          <p:cNvSpPr>
            <a:spLocks noGrp="1"/>
          </p:cNvSpPr>
          <p:nvPr>
            <p:ph type="sldNum" sz="quarter" idx="13"/>
          </p:nvPr>
        </p:nvSpPr>
        <p:spPr/>
        <p:txBody>
          <a:bodyPr/>
          <a:lstStyle/>
          <a:p>
            <a:fld id="{FBBF74A3-71C2-42FA-AF47-B4EBD26FA410}" type="slidenum">
              <a:rPr lang="en-US" smtClean="0"/>
              <a:pPr/>
              <a:t>8</a:t>
            </a:fld>
            <a:endParaRPr lang="en-US"/>
          </a:p>
        </p:txBody>
      </p:sp>
      <p:sp>
        <p:nvSpPr>
          <p:cNvPr id="24" name="Title 23">
            <a:extLst>
              <a:ext uri="{FF2B5EF4-FFF2-40B4-BE49-F238E27FC236}">
                <a16:creationId xmlns:a16="http://schemas.microsoft.com/office/drawing/2014/main" id="{9B8D6113-44CA-17DF-CE27-EF6D7156FE95}"/>
              </a:ext>
            </a:extLst>
          </p:cNvPr>
          <p:cNvSpPr>
            <a:spLocks noGrp="1"/>
          </p:cNvSpPr>
          <p:nvPr>
            <p:ph type="title"/>
          </p:nvPr>
        </p:nvSpPr>
        <p:spPr/>
        <p:txBody>
          <a:bodyPr/>
          <a:lstStyle/>
          <a:p>
            <a:r>
              <a:rPr lang="en-US" dirty="0"/>
              <a:t>OTHER SERVICES</a:t>
            </a:r>
          </a:p>
        </p:txBody>
      </p:sp>
      <p:sp>
        <p:nvSpPr>
          <p:cNvPr id="25" name="Text Placeholder 24">
            <a:extLst>
              <a:ext uri="{FF2B5EF4-FFF2-40B4-BE49-F238E27FC236}">
                <a16:creationId xmlns:a16="http://schemas.microsoft.com/office/drawing/2014/main" id="{F9251D8D-153B-9FAC-FFFA-278848732D06}"/>
              </a:ext>
            </a:extLst>
          </p:cNvPr>
          <p:cNvSpPr>
            <a:spLocks noGrp="1"/>
          </p:cNvSpPr>
          <p:nvPr>
            <p:ph type="body" sz="quarter" idx="26"/>
          </p:nvPr>
        </p:nvSpPr>
        <p:spPr/>
        <p:txBody>
          <a:bodyPr/>
          <a:lstStyle/>
          <a:p>
            <a:r>
              <a:rPr lang="en-US" dirty="0">
                <a:ea typeface="Open Sans Light" panose="020B0306030504020204" pitchFamily="34" charset="0"/>
                <a:cs typeface="Open Sans Light" panose="020B0306030504020204" pitchFamily="34" charset="0"/>
              </a:rPr>
              <a:t>We optimize your supply chain with logistics solutions, warehouse and distribution services, transportation management, and last-mile delivery offerings to get your product where you need it.</a:t>
            </a:r>
          </a:p>
          <a:p>
            <a:endParaRPr lang="en-US" dirty="0"/>
          </a:p>
        </p:txBody>
      </p:sp>
      <p:sp>
        <p:nvSpPr>
          <p:cNvPr id="26" name="Text Placeholder 25">
            <a:extLst>
              <a:ext uri="{FF2B5EF4-FFF2-40B4-BE49-F238E27FC236}">
                <a16:creationId xmlns:a16="http://schemas.microsoft.com/office/drawing/2014/main" id="{EAA81E69-3399-2DD8-6927-0544BEB19F6E}"/>
              </a:ext>
            </a:extLst>
          </p:cNvPr>
          <p:cNvSpPr>
            <a:spLocks noGrp="1"/>
          </p:cNvSpPr>
          <p:nvPr>
            <p:ph type="body" sz="quarter" idx="27"/>
          </p:nvPr>
        </p:nvSpPr>
        <p:spPr/>
        <p:txBody>
          <a:bodyPr/>
          <a:lstStyle/>
          <a:p>
            <a:r>
              <a:rPr lang="en-US" dirty="0"/>
              <a:t>Supply Chain Solutions</a:t>
            </a:r>
          </a:p>
          <a:p>
            <a:endParaRPr lang="en-US" dirty="0"/>
          </a:p>
        </p:txBody>
      </p:sp>
      <p:sp>
        <p:nvSpPr>
          <p:cNvPr id="27" name="Text Placeholder 26">
            <a:extLst>
              <a:ext uri="{FF2B5EF4-FFF2-40B4-BE49-F238E27FC236}">
                <a16:creationId xmlns:a16="http://schemas.microsoft.com/office/drawing/2014/main" id="{061DF4B2-A729-F068-8CB9-D2C4651B0937}"/>
              </a:ext>
            </a:extLst>
          </p:cNvPr>
          <p:cNvSpPr>
            <a:spLocks noGrp="1"/>
          </p:cNvSpPr>
          <p:nvPr>
            <p:ph type="body" sz="quarter" idx="28"/>
          </p:nvPr>
        </p:nvSpPr>
        <p:spPr/>
        <p:txBody>
          <a:bodyPr/>
          <a:lstStyle/>
          <a:p>
            <a:r>
              <a:rPr lang="en-US"/>
              <a:t>01</a:t>
            </a:r>
          </a:p>
        </p:txBody>
      </p:sp>
      <p:sp>
        <p:nvSpPr>
          <p:cNvPr id="28" name="Text Placeholder 27">
            <a:extLst>
              <a:ext uri="{FF2B5EF4-FFF2-40B4-BE49-F238E27FC236}">
                <a16:creationId xmlns:a16="http://schemas.microsoft.com/office/drawing/2014/main" id="{CAEAEC8C-BD59-1B81-F6F3-7D857FBBA390}"/>
              </a:ext>
            </a:extLst>
          </p:cNvPr>
          <p:cNvSpPr>
            <a:spLocks noGrp="1"/>
          </p:cNvSpPr>
          <p:nvPr>
            <p:ph type="body" sz="quarter" idx="29"/>
          </p:nvPr>
        </p:nvSpPr>
        <p:spPr/>
        <p:txBody>
          <a:bodyPr/>
          <a:lstStyle/>
          <a:p>
            <a:r>
              <a:rPr lang="en-US" dirty="0">
                <a:ea typeface="Open Sans Light" panose="020B0306030504020204" pitchFamily="34" charset="0"/>
                <a:cs typeface="Open Sans Light" panose="020B0306030504020204" pitchFamily="34" charset="0"/>
              </a:rPr>
              <a:t>We have the experience to manage your product in our yards or yours. We manage over 75,000 tons of material for a dozen customers located across the country.</a:t>
            </a:r>
          </a:p>
        </p:txBody>
      </p:sp>
      <p:sp>
        <p:nvSpPr>
          <p:cNvPr id="29" name="Text Placeholder 28">
            <a:extLst>
              <a:ext uri="{FF2B5EF4-FFF2-40B4-BE49-F238E27FC236}">
                <a16:creationId xmlns:a16="http://schemas.microsoft.com/office/drawing/2014/main" id="{7DBAE915-2558-7638-DC71-8E4C7A0A8E94}"/>
              </a:ext>
            </a:extLst>
          </p:cNvPr>
          <p:cNvSpPr>
            <a:spLocks noGrp="1"/>
          </p:cNvSpPr>
          <p:nvPr>
            <p:ph type="body" sz="quarter" idx="30"/>
          </p:nvPr>
        </p:nvSpPr>
        <p:spPr/>
        <p:txBody>
          <a:bodyPr/>
          <a:lstStyle/>
          <a:p>
            <a:r>
              <a:rPr lang="en-US" dirty="0"/>
              <a:t>Yard Management</a:t>
            </a:r>
          </a:p>
          <a:p>
            <a:endParaRPr lang="en-US" dirty="0"/>
          </a:p>
        </p:txBody>
      </p:sp>
      <p:sp>
        <p:nvSpPr>
          <p:cNvPr id="30" name="Text Placeholder 29">
            <a:extLst>
              <a:ext uri="{FF2B5EF4-FFF2-40B4-BE49-F238E27FC236}">
                <a16:creationId xmlns:a16="http://schemas.microsoft.com/office/drawing/2014/main" id="{6068820B-8E98-2E85-BF3A-DFC3D0D664D5}"/>
              </a:ext>
            </a:extLst>
          </p:cNvPr>
          <p:cNvSpPr>
            <a:spLocks noGrp="1"/>
          </p:cNvSpPr>
          <p:nvPr>
            <p:ph type="body" sz="quarter" idx="31"/>
          </p:nvPr>
        </p:nvSpPr>
        <p:spPr/>
        <p:txBody>
          <a:bodyPr/>
          <a:lstStyle/>
          <a:p>
            <a:r>
              <a:rPr lang="en-US"/>
              <a:t>02</a:t>
            </a:r>
          </a:p>
        </p:txBody>
      </p:sp>
      <p:sp>
        <p:nvSpPr>
          <p:cNvPr id="31" name="Text Placeholder 30">
            <a:extLst>
              <a:ext uri="{FF2B5EF4-FFF2-40B4-BE49-F238E27FC236}">
                <a16:creationId xmlns:a16="http://schemas.microsoft.com/office/drawing/2014/main" id="{6D726482-3F22-2BC2-F23C-04F88135AB37}"/>
              </a:ext>
            </a:extLst>
          </p:cNvPr>
          <p:cNvSpPr>
            <a:spLocks noGrp="1"/>
          </p:cNvSpPr>
          <p:nvPr>
            <p:ph type="body" sz="quarter" idx="32"/>
          </p:nvPr>
        </p:nvSpPr>
        <p:spPr/>
        <p:txBody>
          <a:bodyPr/>
          <a:lstStyle/>
          <a:p>
            <a:r>
              <a:rPr lang="en-US" dirty="0">
                <a:ea typeface="Open Sans Light" panose="020B0306030504020204" pitchFamily="34" charset="0"/>
                <a:cs typeface="Open Sans Light" panose="020B0306030504020204" pitchFamily="34" charset="0"/>
              </a:rPr>
              <a:t>With over 100 acres of actively managed inventory space across three locations, we can facilitate a wide range of offloading and storage options to support your requirements.</a:t>
            </a:r>
          </a:p>
          <a:p>
            <a:endParaRPr lang="en-US" dirty="0"/>
          </a:p>
        </p:txBody>
      </p:sp>
      <p:sp>
        <p:nvSpPr>
          <p:cNvPr id="32" name="Text Placeholder 31">
            <a:extLst>
              <a:ext uri="{FF2B5EF4-FFF2-40B4-BE49-F238E27FC236}">
                <a16:creationId xmlns:a16="http://schemas.microsoft.com/office/drawing/2014/main" id="{13F8EE36-E086-37EF-9A37-4EE761C61297}"/>
              </a:ext>
            </a:extLst>
          </p:cNvPr>
          <p:cNvSpPr>
            <a:spLocks noGrp="1"/>
          </p:cNvSpPr>
          <p:nvPr>
            <p:ph type="body" sz="quarter" idx="33"/>
          </p:nvPr>
        </p:nvSpPr>
        <p:spPr/>
        <p:txBody>
          <a:bodyPr/>
          <a:lstStyle/>
          <a:p>
            <a:r>
              <a:rPr lang="en-US" dirty="0"/>
              <a:t>Offloading/Stockpiling/Storage</a:t>
            </a:r>
          </a:p>
          <a:p>
            <a:endParaRPr lang="en-US" dirty="0"/>
          </a:p>
        </p:txBody>
      </p:sp>
      <p:sp>
        <p:nvSpPr>
          <p:cNvPr id="33" name="Text Placeholder 32">
            <a:extLst>
              <a:ext uri="{FF2B5EF4-FFF2-40B4-BE49-F238E27FC236}">
                <a16:creationId xmlns:a16="http://schemas.microsoft.com/office/drawing/2014/main" id="{5ABAA53A-7C69-A2D5-2854-6BABFA76B00F}"/>
              </a:ext>
            </a:extLst>
          </p:cNvPr>
          <p:cNvSpPr>
            <a:spLocks noGrp="1"/>
          </p:cNvSpPr>
          <p:nvPr>
            <p:ph type="body" sz="quarter" idx="34"/>
          </p:nvPr>
        </p:nvSpPr>
        <p:spPr/>
        <p:txBody>
          <a:bodyPr/>
          <a:lstStyle/>
          <a:p>
            <a:r>
              <a:rPr lang="en-US"/>
              <a:t>03</a:t>
            </a:r>
          </a:p>
        </p:txBody>
      </p:sp>
      <p:sp>
        <p:nvSpPr>
          <p:cNvPr id="34" name="Text Placeholder 33">
            <a:extLst>
              <a:ext uri="{FF2B5EF4-FFF2-40B4-BE49-F238E27FC236}">
                <a16:creationId xmlns:a16="http://schemas.microsoft.com/office/drawing/2014/main" id="{0045966E-D66F-A9F8-AB84-4873C2DA8121}"/>
              </a:ext>
            </a:extLst>
          </p:cNvPr>
          <p:cNvSpPr>
            <a:spLocks noGrp="1"/>
          </p:cNvSpPr>
          <p:nvPr>
            <p:ph type="body" sz="quarter" idx="35"/>
          </p:nvPr>
        </p:nvSpPr>
        <p:spPr/>
        <p:txBody>
          <a:bodyPr/>
          <a:lstStyle/>
          <a:p>
            <a:r>
              <a:rPr lang="en-US" dirty="0">
                <a:ea typeface="Open Sans Light" panose="020B0306030504020204" pitchFamily="34" charset="0"/>
                <a:cs typeface="Open Sans Light" panose="020B0306030504020204" pitchFamily="34" charset="0"/>
              </a:rPr>
              <a:t>We have the expertise and equipment to handle transportation and stringing for large projects. Our equipment, crews, and supervisors are accustomed to working in extreme conditions and difficult terrain.</a:t>
            </a:r>
          </a:p>
          <a:p>
            <a:endParaRPr lang="en-US" dirty="0"/>
          </a:p>
        </p:txBody>
      </p:sp>
      <p:sp>
        <p:nvSpPr>
          <p:cNvPr id="35" name="Text Placeholder 34">
            <a:extLst>
              <a:ext uri="{FF2B5EF4-FFF2-40B4-BE49-F238E27FC236}">
                <a16:creationId xmlns:a16="http://schemas.microsoft.com/office/drawing/2014/main" id="{2BA394A5-7C85-A35A-03C5-9DDE81540BC8}"/>
              </a:ext>
            </a:extLst>
          </p:cNvPr>
          <p:cNvSpPr>
            <a:spLocks noGrp="1"/>
          </p:cNvSpPr>
          <p:nvPr>
            <p:ph type="body" sz="quarter" idx="36"/>
          </p:nvPr>
        </p:nvSpPr>
        <p:spPr/>
        <p:txBody>
          <a:bodyPr/>
          <a:lstStyle/>
          <a:p>
            <a:r>
              <a:rPr lang="en-US" dirty="0"/>
              <a:t>Stringing</a:t>
            </a:r>
          </a:p>
          <a:p>
            <a:endParaRPr lang="en-US" dirty="0"/>
          </a:p>
        </p:txBody>
      </p:sp>
      <p:sp>
        <p:nvSpPr>
          <p:cNvPr id="36" name="Text Placeholder 35">
            <a:extLst>
              <a:ext uri="{FF2B5EF4-FFF2-40B4-BE49-F238E27FC236}">
                <a16:creationId xmlns:a16="http://schemas.microsoft.com/office/drawing/2014/main" id="{BE643B4A-A482-12BD-2801-8803021E9B64}"/>
              </a:ext>
            </a:extLst>
          </p:cNvPr>
          <p:cNvSpPr>
            <a:spLocks noGrp="1"/>
          </p:cNvSpPr>
          <p:nvPr>
            <p:ph type="body" sz="quarter" idx="37"/>
          </p:nvPr>
        </p:nvSpPr>
        <p:spPr/>
        <p:txBody>
          <a:bodyPr/>
          <a:lstStyle/>
          <a:p>
            <a:r>
              <a:rPr lang="en-US"/>
              <a:t>04</a:t>
            </a:r>
          </a:p>
        </p:txBody>
      </p:sp>
      <p:sp>
        <p:nvSpPr>
          <p:cNvPr id="37" name="Text Placeholder 36">
            <a:extLst>
              <a:ext uri="{FF2B5EF4-FFF2-40B4-BE49-F238E27FC236}">
                <a16:creationId xmlns:a16="http://schemas.microsoft.com/office/drawing/2014/main" id="{AF6F796D-9BAC-D3B1-E714-F0FBCCBB27BF}"/>
              </a:ext>
            </a:extLst>
          </p:cNvPr>
          <p:cNvSpPr>
            <a:spLocks noGrp="1"/>
          </p:cNvSpPr>
          <p:nvPr>
            <p:ph type="body" sz="quarter" idx="38"/>
          </p:nvPr>
        </p:nvSpPr>
        <p:spPr/>
        <p:txBody>
          <a:bodyPr/>
          <a:lstStyle/>
          <a:p>
            <a:r>
              <a:rPr lang="en-US" dirty="0">
                <a:ea typeface="Open Sans Light" panose="020B0306030504020204" pitchFamily="34" charset="0"/>
                <a:cs typeface="Open Sans Light" panose="020B0306030504020204" pitchFamily="34" charset="0"/>
              </a:rPr>
              <a:t>We make it easy to clean up your well site or other location. We provide flat bed or low boy trailers to remove pipe, concrete, scrap metal, or other material and move it to the final destination.</a:t>
            </a:r>
          </a:p>
          <a:p>
            <a:endParaRPr lang="en-US" dirty="0"/>
          </a:p>
        </p:txBody>
      </p:sp>
      <p:sp>
        <p:nvSpPr>
          <p:cNvPr id="38" name="Text Placeholder 37">
            <a:extLst>
              <a:ext uri="{FF2B5EF4-FFF2-40B4-BE49-F238E27FC236}">
                <a16:creationId xmlns:a16="http://schemas.microsoft.com/office/drawing/2014/main" id="{D7F6EB31-EA4C-880C-B354-E6DA439E1988}"/>
              </a:ext>
            </a:extLst>
          </p:cNvPr>
          <p:cNvSpPr>
            <a:spLocks noGrp="1"/>
          </p:cNvSpPr>
          <p:nvPr>
            <p:ph type="body" sz="quarter" idx="39"/>
          </p:nvPr>
        </p:nvSpPr>
        <p:spPr/>
        <p:txBody>
          <a:bodyPr/>
          <a:lstStyle/>
          <a:p>
            <a:r>
              <a:rPr lang="en-US" dirty="0"/>
              <a:t>Scrap/Site Cleanup</a:t>
            </a:r>
          </a:p>
          <a:p>
            <a:endParaRPr lang="en-US" dirty="0"/>
          </a:p>
        </p:txBody>
      </p:sp>
      <p:sp>
        <p:nvSpPr>
          <p:cNvPr id="39" name="Text Placeholder 38">
            <a:extLst>
              <a:ext uri="{FF2B5EF4-FFF2-40B4-BE49-F238E27FC236}">
                <a16:creationId xmlns:a16="http://schemas.microsoft.com/office/drawing/2014/main" id="{B84CBA89-4EEB-567C-AC00-CD3D691C51E1}"/>
              </a:ext>
            </a:extLst>
          </p:cNvPr>
          <p:cNvSpPr>
            <a:spLocks noGrp="1"/>
          </p:cNvSpPr>
          <p:nvPr>
            <p:ph type="body" sz="quarter" idx="40"/>
          </p:nvPr>
        </p:nvSpPr>
        <p:spPr/>
        <p:txBody>
          <a:bodyPr/>
          <a:lstStyle/>
          <a:p>
            <a:r>
              <a:rPr lang="en-US"/>
              <a:t>05</a:t>
            </a:r>
          </a:p>
        </p:txBody>
      </p:sp>
      <p:sp>
        <p:nvSpPr>
          <p:cNvPr id="40" name="Text Placeholder 39">
            <a:extLst>
              <a:ext uri="{FF2B5EF4-FFF2-40B4-BE49-F238E27FC236}">
                <a16:creationId xmlns:a16="http://schemas.microsoft.com/office/drawing/2014/main" id="{42A85980-566C-9B51-6EDF-34781CE096EC}"/>
              </a:ext>
            </a:extLst>
          </p:cNvPr>
          <p:cNvSpPr>
            <a:spLocks noGrp="1"/>
          </p:cNvSpPr>
          <p:nvPr>
            <p:ph type="body" sz="quarter" idx="41"/>
          </p:nvPr>
        </p:nvSpPr>
        <p:spPr/>
        <p:txBody>
          <a:bodyPr/>
          <a:lstStyle/>
          <a:p>
            <a:r>
              <a:rPr lang="en-US" dirty="0">
                <a:ea typeface="Open Sans Light" panose="020B0306030504020204" pitchFamily="34" charset="0"/>
                <a:cs typeface="Open Sans Light" panose="020B0306030504020204" pitchFamily="34" charset="0"/>
              </a:rPr>
              <a:t>TTL stands out by managing the acquisition, transportation, inspection, and storage of your product while having best-in-class safety processes.</a:t>
            </a:r>
          </a:p>
          <a:p>
            <a:endParaRPr lang="en-US" dirty="0"/>
          </a:p>
        </p:txBody>
      </p:sp>
      <p:sp>
        <p:nvSpPr>
          <p:cNvPr id="41" name="Text Placeholder 40">
            <a:extLst>
              <a:ext uri="{FF2B5EF4-FFF2-40B4-BE49-F238E27FC236}">
                <a16:creationId xmlns:a16="http://schemas.microsoft.com/office/drawing/2014/main" id="{BED10E47-477B-661C-232B-A0A5F4DC0D71}"/>
              </a:ext>
            </a:extLst>
          </p:cNvPr>
          <p:cNvSpPr>
            <a:spLocks noGrp="1"/>
          </p:cNvSpPr>
          <p:nvPr>
            <p:ph type="body" sz="quarter" idx="42"/>
          </p:nvPr>
        </p:nvSpPr>
        <p:spPr/>
        <p:txBody>
          <a:bodyPr/>
          <a:lstStyle/>
          <a:p>
            <a:r>
              <a:rPr lang="en-US" dirty="0"/>
              <a:t>Logistics Coordination</a:t>
            </a:r>
          </a:p>
          <a:p>
            <a:endParaRPr lang="en-US" dirty="0"/>
          </a:p>
        </p:txBody>
      </p:sp>
      <p:sp>
        <p:nvSpPr>
          <p:cNvPr id="42" name="Text Placeholder 41">
            <a:extLst>
              <a:ext uri="{FF2B5EF4-FFF2-40B4-BE49-F238E27FC236}">
                <a16:creationId xmlns:a16="http://schemas.microsoft.com/office/drawing/2014/main" id="{A30CD4B0-9C2F-107D-23B3-4D7081605D53}"/>
              </a:ext>
            </a:extLst>
          </p:cNvPr>
          <p:cNvSpPr>
            <a:spLocks noGrp="1"/>
          </p:cNvSpPr>
          <p:nvPr>
            <p:ph type="body" sz="quarter" idx="43"/>
          </p:nvPr>
        </p:nvSpPr>
        <p:spPr/>
        <p:txBody>
          <a:bodyPr/>
          <a:lstStyle/>
          <a:p>
            <a:r>
              <a:rPr lang="en-US"/>
              <a:t>06</a:t>
            </a:r>
          </a:p>
        </p:txBody>
      </p:sp>
    </p:spTree>
    <p:extLst>
      <p:ext uri="{BB962C8B-B14F-4D97-AF65-F5344CB8AC3E}">
        <p14:creationId xmlns:p14="http://schemas.microsoft.com/office/powerpoint/2010/main" val="34544991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MINORITY OWNED BUSINESS</a:t>
            </a:r>
          </a:p>
        </p:txBody>
      </p:sp>
      <p:pic>
        <p:nvPicPr>
          <p:cNvPr id="8" name="Picture Placeholder 7"/>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5671" r="5671"/>
          <a:stretch>
            <a:fillRect/>
          </a:stretch>
        </p:blipFill>
        <p:spPr/>
      </p:pic>
      <p:sp>
        <p:nvSpPr>
          <p:cNvPr id="4" name="Text Placeholder 3"/>
          <p:cNvSpPr>
            <a:spLocks noGrp="1"/>
          </p:cNvSpPr>
          <p:nvPr>
            <p:ph type="body" sz="quarter" idx="13"/>
          </p:nvPr>
        </p:nvSpPr>
        <p:spPr>
          <a:xfrm>
            <a:off x="6516611" y="1533998"/>
            <a:ext cx="5028238" cy="3956128"/>
          </a:xfrm>
        </p:spPr>
        <p:txBody>
          <a:bodyPr/>
          <a:lstStyle/>
          <a:p>
            <a:r>
              <a:rPr lang="en-US" dirty="0"/>
              <a:t>At TTL, we are proud to be a minority-owned company, bringing unique perspectives and a commitment to inclusivity in the logistics industry. Our leadership and team are dedicated to delivering top-quality logistics solutions in every aspect of our business.</a:t>
            </a:r>
          </a:p>
          <a:p>
            <a:r>
              <a:rPr lang="en-US" dirty="0"/>
              <a:t>As a member of the NSMDC (National Minority Supplier Development Council) and a recognized MBE (Minority-Owned Business Enterprise) by the Supplier Clearinghouse, we can help your company (or your customers such as public utilities, governmental agencies or healthcare companies) meet spend requirements, government or contractual regulations, and corporate social responsibility targets.</a:t>
            </a:r>
          </a:p>
          <a:p>
            <a:r>
              <a:rPr lang="en-US" dirty="0"/>
              <a:t>Partnering with TTL means working with a company that champions diversity, values every voice, and strives to make a meaningful impact every day.</a:t>
            </a:r>
          </a:p>
          <a:p>
            <a:endParaRPr lang="en-US" dirty="0"/>
          </a:p>
          <a:p>
            <a:endParaRPr lang="en-US" dirty="0"/>
          </a:p>
        </p:txBody>
      </p:sp>
      <p:sp>
        <p:nvSpPr>
          <p:cNvPr id="3" name="Footer Placeholder 1">
            <a:extLst>
              <a:ext uri="{FF2B5EF4-FFF2-40B4-BE49-F238E27FC236}">
                <a16:creationId xmlns:a16="http://schemas.microsoft.com/office/drawing/2014/main" id="{DFD68E33-2065-5233-ACA7-13DB3C3AB92F}"/>
              </a:ext>
            </a:extLst>
          </p:cNvPr>
          <p:cNvSpPr txBox="1">
            <a:spLocks/>
          </p:cNvSpPr>
          <p:nvPr/>
        </p:nvSpPr>
        <p:spPr>
          <a:xfrm>
            <a:off x="5861554" y="6368302"/>
            <a:ext cx="4114800" cy="365125"/>
          </a:xfrm>
          <a:prstGeom prst="rect">
            <a:avLst/>
          </a:prstGeom>
        </p:spPr>
        <p:txBody>
          <a:bodyPr vert="horz" lIns="91440" tIns="45720" rIns="91440" bIns="45720" rtlCol="0" anchor="ctr"/>
          <a:lstStyle>
            <a:defPPr>
              <a:defRPr lang="en-US"/>
            </a:defPPr>
            <a:lvl1pPr algn="r">
              <a:defRPr sz="1200">
                <a:solidFill>
                  <a:schemeClr val="bg1"/>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TTL, 2024</a:t>
            </a:r>
          </a:p>
        </p:txBody>
      </p:sp>
      <p:sp>
        <p:nvSpPr>
          <p:cNvPr id="21" name="Slide Number Placeholder 2">
            <a:extLst>
              <a:ext uri="{FF2B5EF4-FFF2-40B4-BE49-F238E27FC236}">
                <a16:creationId xmlns:a16="http://schemas.microsoft.com/office/drawing/2014/main" id="{5A44C482-B756-88F1-BAC8-120963880E78}"/>
              </a:ext>
            </a:extLst>
          </p:cNvPr>
          <p:cNvSpPr txBox="1">
            <a:spLocks/>
          </p:cNvSpPr>
          <p:nvPr/>
        </p:nvSpPr>
        <p:spPr>
          <a:xfrm>
            <a:off x="11225664" y="6425403"/>
            <a:ext cx="501033" cy="365125"/>
          </a:xfrm>
          <a:prstGeom prst="rect">
            <a:avLst/>
          </a:prstGeom>
        </p:spPr>
        <p:txBody>
          <a:bodyPr vert="horz" lIns="91440" tIns="45720" rIns="91440" bIns="45720" rtlCol="0" anchor="ctr"/>
          <a:lstStyle>
            <a:defPPr>
              <a:defRPr lang="en-US"/>
            </a:defPPr>
            <a:lvl1pPr algn="r">
              <a:defRPr sz="1200">
                <a:solidFill>
                  <a:schemeClr val="bg1"/>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6B1AA92-C1D1-48D9-91AA-E32C484270C7}" type="slidenum">
              <a:rPr lang="en-US"/>
              <a:pPr/>
              <a:t>9</a:t>
            </a:fld>
            <a:endParaRPr lang="en-US" dirty="0"/>
          </a:p>
        </p:txBody>
      </p:sp>
      <p:pic>
        <p:nvPicPr>
          <p:cNvPr id="28" name="Picture 10" descr="NMSDC Affiliate Portal">
            <a:extLst>
              <a:ext uri="{FF2B5EF4-FFF2-40B4-BE49-F238E27FC236}">
                <a16:creationId xmlns:a16="http://schemas.microsoft.com/office/drawing/2014/main" id="{08298D72-BAC9-3598-A74D-8CDED5F58DE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69719" y="3957772"/>
            <a:ext cx="3063240" cy="1971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36924651"/>
      </p:ext>
    </p:extLst>
  </p:cSld>
  <p:clrMapOvr>
    <a:masterClrMapping/>
  </p:clrMapOvr>
</p:sld>
</file>

<file path=ppt/theme/theme1.xml><?xml version="1.0" encoding="utf-8"?>
<a:theme xmlns:a="http://schemas.openxmlformats.org/drawingml/2006/main" name="Office Theme">
  <a:themeElements>
    <a:clrScheme name="Custom 52">
      <a:dk1>
        <a:sysClr val="windowText" lastClr="000000"/>
      </a:dk1>
      <a:lt1>
        <a:sysClr val="window" lastClr="FFFFFF"/>
      </a:lt1>
      <a:dk2>
        <a:srgbClr val="000000"/>
      </a:dk2>
      <a:lt2>
        <a:srgbClr val="F8F8F8"/>
      </a:lt2>
      <a:accent1>
        <a:srgbClr val="EA222D"/>
      </a:accent1>
      <a:accent2>
        <a:srgbClr val="181818"/>
      </a:accent2>
      <a:accent3>
        <a:srgbClr val="969696"/>
      </a:accent3>
      <a:accent4>
        <a:srgbClr val="21221E"/>
      </a:accent4>
      <a:accent5>
        <a:srgbClr val="5F5F5F"/>
      </a:accent5>
      <a:accent6>
        <a:srgbClr val="C00000"/>
      </a:accent6>
      <a:hlink>
        <a:srgbClr val="EA222D"/>
      </a:hlink>
      <a:folHlink>
        <a:srgbClr val="919191"/>
      </a:folHlink>
    </a:clrScheme>
    <a:fontScheme name="Custom 21">
      <a:majorFont>
        <a:latin typeface="Montserrat"/>
        <a:ea typeface=""/>
        <a:cs typeface=""/>
      </a:majorFont>
      <a:minorFont>
        <a:latin typeface="Montserrat Medium"/>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7EAE34D2-01D2-46A9-B723-5A53BCCDB949}" vid="{966AE1A9-8360-4188-A8EC-3FB1ABCE896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TTL Template #1</Template>
  <TotalTime>200</TotalTime>
  <Words>1548</Words>
  <Application>Microsoft Office PowerPoint</Application>
  <PresentationFormat>Widescreen</PresentationFormat>
  <Paragraphs>136</Paragraphs>
  <Slides>12</Slides>
  <Notes>1</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12</vt:i4>
      </vt:variant>
    </vt:vector>
  </HeadingPairs>
  <TitlesOfParts>
    <vt:vector size="24" baseType="lpstr">
      <vt:lpstr>Arial</vt:lpstr>
      <vt:lpstr>Calibri</vt:lpstr>
      <vt:lpstr>Calibri Light</vt:lpstr>
      <vt:lpstr>Helvetica</vt:lpstr>
      <vt:lpstr>Inter</vt:lpstr>
      <vt:lpstr>Montserrat</vt:lpstr>
      <vt:lpstr>Montserrat Light</vt:lpstr>
      <vt:lpstr>Montserrat Medium</vt:lpstr>
      <vt:lpstr>Open Sans</vt:lpstr>
      <vt:lpstr>Open Sans Light</vt:lpstr>
      <vt:lpstr>Segoe UI</vt:lpstr>
      <vt:lpstr>Office Theme</vt:lpstr>
      <vt:lpstr>Logistics Redefined: Tailored Solutions for Your Business Needs</vt:lpstr>
      <vt:lpstr>VISION &amp; PURPOSE</vt:lpstr>
      <vt:lpstr>SAFETY EXPECTATIONS &amp; COMPANY CULTURE</vt:lpstr>
      <vt:lpstr>EXCELLENCE IN ACTION</vt:lpstr>
      <vt:lpstr>KEY DIFFERENTIATORS</vt:lpstr>
      <vt:lpstr>LOCATIONS</vt:lpstr>
      <vt:lpstr>SERVICES</vt:lpstr>
      <vt:lpstr>OTHER SERVICES</vt:lpstr>
      <vt:lpstr>MINORITY OWNED BUSINESS</vt:lpstr>
      <vt:lpstr>LET’S WORK TOGETHER</vt:lpstr>
      <vt:lpstr>YouTube Channel</vt:lpstr>
      <vt:lpstr>CONTACT US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JD Shultz</dc:creator>
  <cp:lastModifiedBy>Jeremiah Shultz</cp:lastModifiedBy>
  <cp:revision>4</cp:revision>
  <dcterms:created xsi:type="dcterms:W3CDTF">2024-12-06T01:24:40Z</dcterms:created>
  <dcterms:modified xsi:type="dcterms:W3CDTF">2024-12-06T16:19:31Z</dcterms:modified>
</cp:coreProperties>
</file>